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2.xml" ContentType="application/vnd.openxmlformats-officedocument.theme+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theme/theme3.xml" ContentType="application/vnd.openxmlformats-officedocument.theme+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theme/theme4.xml" ContentType="application/vnd.openxmlformats-officedocument.theme+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theme/theme5.xml" ContentType="application/vnd.openxmlformats-officedocument.theme+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heme/theme6.xml" ContentType="application/vnd.openxmlformats-officedocument.theme+xml"/>
  <Override PartName="/ppt/theme/theme7.xml" ContentType="application/vnd.openxmlformats-officedocument.theme+xml"/>
  <Override PartName="/ppt/tags/tag178.xml" ContentType="application/vnd.openxmlformats-officedocument.presentationml.tags+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modernComment_7FFFD140_F6232427.xml" ContentType="application/vnd.ms-powerpoint.comment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1.xml" ContentType="application/vnd.openxmlformats-officedocument.themeOverride+xml"/>
  <Override PartName="/ppt/drawings/drawing2.xml" ContentType="application/vnd.openxmlformats-officedocument.drawingml.chartshapes+xml"/>
  <Override PartName="/ppt/notesSlides/notesSlide5.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drawings/drawing3.xml" ContentType="application/vnd.openxmlformats-officedocument.drawingml.chartshapes+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drawings/drawing4.xml" ContentType="application/vnd.openxmlformats-officedocument.drawingml.chartshapes+xml"/>
  <Override PartName="/ppt/notesSlides/notesSlide6.xml" ContentType="application/vnd.openxmlformats-officedocument.presentationml.notesSlide+xml"/>
  <Override PartName="/ppt/comments/modernComment_7FFFD11D_69CF87BB.xml" ContentType="application/vnd.ms-powerpoint.comments+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drawings/drawing5.xml" ContentType="application/vnd.openxmlformats-officedocument.drawingml.chartshapes+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drawings/drawing6.xml" ContentType="application/vnd.openxmlformats-officedocument.drawingml.chartshapes+xml"/>
  <Override PartName="/ppt/notesSlides/notesSlide9.xml" ContentType="application/vnd.openxmlformats-officedocument.presentationml.notesSlide+xml"/>
  <Override PartName="/ppt/charts/chartEx1.xml" ContentType="application/vnd.ms-office.chartex+xml"/>
  <Override PartName="/ppt/charts/style7.xml" ContentType="application/vnd.ms-office.chartstyle+xml"/>
  <Override PartName="/ppt/charts/colors7.xml" ContentType="application/vnd.ms-office.chartcolorstyle+xml"/>
  <Override PartName="/ppt/charts/chart7.xml" ContentType="application/vnd.openxmlformats-officedocument.drawingml.chart+xml"/>
  <Override PartName="/ppt/charts/style8.xml" ContentType="application/vnd.ms-office.chartstyle+xml"/>
  <Override PartName="/ppt/charts/colors8.xml" ContentType="application/vnd.ms-office.chartcolorstyle+xml"/>
  <Override PartName="/ppt/drawings/drawing7.xml" ContentType="application/vnd.openxmlformats-officedocument.drawingml.chartshapes+xml"/>
  <Override PartName="/ppt/tags/tag179.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Ex2.xml" ContentType="application/vnd.ms-office.chartex+xml"/>
  <Override PartName="/ppt/charts/style9.xml" ContentType="application/vnd.ms-office.chartstyle+xml"/>
  <Override PartName="/ppt/charts/colors9.xml" ContentType="application/vnd.ms-office.chartcolorstyle+xml"/>
  <Override PartName="/ppt/charts/chart8.xml" ContentType="application/vnd.openxmlformats-officedocument.drawingml.chart+xml"/>
  <Override PartName="/ppt/charts/style10.xml" ContentType="application/vnd.ms-office.chartstyle+xml"/>
  <Override PartName="/ppt/charts/colors10.xml" ContentType="application/vnd.ms-office.chartcolorstyle+xml"/>
  <Override PartName="/ppt/drawings/drawing8.xml" ContentType="application/vnd.openxmlformats-officedocument.drawingml.chartshapes+xml"/>
  <Override PartName="/ppt/notesSlides/notesSlide12.xml" ContentType="application/vnd.openxmlformats-officedocument.presentationml.notesSlide+xml"/>
  <Override PartName="/ppt/charts/chart9.xml" ContentType="application/vnd.openxmlformats-officedocument.drawingml.chart+xml"/>
  <Override PartName="/ppt/charts/style11.xml" ContentType="application/vnd.ms-office.chartstyle+xml"/>
  <Override PartName="/ppt/charts/colors11.xml" ContentType="application/vnd.ms-office.chartcolorstyle+xml"/>
  <Override PartName="/ppt/drawings/drawing9.xml" ContentType="application/vnd.openxmlformats-officedocument.drawingml.chartshapes+xml"/>
  <Override PartName="/ppt/charts/chart10.xml" ContentType="application/vnd.openxmlformats-officedocument.drawingml.chart+xml"/>
  <Override PartName="/ppt/charts/style12.xml" ContentType="application/vnd.ms-office.chartstyle+xml"/>
  <Override PartName="/ppt/charts/colors12.xml" ContentType="application/vnd.ms-office.chartcolorstyle+xml"/>
  <Override PartName="/ppt/drawings/drawing10.xml" ContentType="application/vnd.openxmlformats-officedocument.drawingml.chartshapes+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94" r:id="rId4"/>
    <p:sldMasterId id="2147484350" r:id="rId5"/>
    <p:sldMasterId id="2147484425" r:id="rId6"/>
    <p:sldMasterId id="2147484474" r:id="rId7"/>
    <p:sldMasterId id="2147484490" r:id="rId8"/>
  </p:sldMasterIdLst>
  <p:notesMasterIdLst>
    <p:notesMasterId r:id="rId24"/>
  </p:notesMasterIdLst>
  <p:handoutMasterIdLst>
    <p:handoutMasterId r:id="rId25"/>
  </p:handoutMasterIdLst>
  <p:sldIdLst>
    <p:sldId id="2147483452" r:id="rId9"/>
    <p:sldId id="2147483476" r:id="rId10"/>
    <p:sldId id="2147483508" r:id="rId11"/>
    <p:sldId id="2147471678" r:id="rId12"/>
    <p:sldId id="2147471680" r:id="rId13"/>
    <p:sldId id="2147471682" r:id="rId14"/>
    <p:sldId id="2147471645" r:id="rId15"/>
    <p:sldId id="2147471675" r:id="rId16"/>
    <p:sldId id="2147483487" r:id="rId17"/>
    <p:sldId id="2147483509" r:id="rId18"/>
    <p:sldId id="2147483480" r:id="rId19"/>
    <p:sldId id="2147471664" r:id="rId20"/>
    <p:sldId id="2147471666" r:id="rId21"/>
    <p:sldId id="539" r:id="rId22"/>
    <p:sldId id="2147482847" r:id="rId23"/>
  </p:sldIdLst>
  <p:sldSz cx="12192000" cy="6858000"/>
  <p:notesSz cx="6858000" cy="9144000"/>
  <p:custDataLst>
    <p:tags r:id="rId26"/>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or defecto" id="{2F1BDA03-0658-4FCB-B833-3E3060DC2A7B}">
          <p14:sldIdLst>
            <p14:sldId id="2147483452"/>
            <p14:sldId id="2147483476"/>
            <p14:sldId id="2147483508"/>
            <p14:sldId id="2147471678"/>
            <p14:sldId id="2147471680"/>
            <p14:sldId id="2147471682"/>
            <p14:sldId id="2147471645"/>
            <p14:sldId id="2147471675"/>
            <p14:sldId id="2147483487"/>
            <p14:sldId id="2147483509"/>
            <p14:sldId id="2147483480"/>
            <p14:sldId id="2147471664"/>
            <p14:sldId id="2147471666"/>
            <p14:sldId id="539"/>
            <p14:sldId id="2147482847"/>
          </p14:sldIdLst>
        </p14:section>
      </p14:sectionLst>
    </p:ext>
    <p:ext uri="{EFAFB233-063F-42B5-8137-9DF3F51BA10A}">
      <p15:sldGuideLst xmlns:p15="http://schemas.microsoft.com/office/powerpoint/2012/main">
        <p15:guide id="1" orient="horz" pos="4128" userDrawn="1">
          <p15:clr>
            <a:srgbClr val="A4A3A4"/>
          </p15:clr>
        </p15:guide>
        <p15:guide id="2" pos="3840" userDrawn="1">
          <p15:clr>
            <a:srgbClr val="A4A3A4"/>
          </p15:clr>
        </p15:guide>
        <p15:guide id="3" pos="335" userDrawn="1">
          <p15:clr>
            <a:srgbClr val="A4A3A4"/>
          </p15:clr>
        </p15:guide>
        <p15:guide id="4" pos="732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9ECF108-675A-7B13-F223-72CCEB2B18C7}" name="Madlangbayan, Jasper (SPGE Research)" initials="JM" userId="S::jasper.madlangbayan@spglobal.com::6e7010af-9b54-48ee-a500-a3af09157856" providerId="AD"/>
  <p188:author id="{A3673417-6FDC-3B3E-DF2A-88E2798688FA}" name="Camposano, Jomar" initials="JC" userId="S::jomar.camposano@spglobal.com::7356382c-be32-46f5-bdf0-1019f4962f2f" providerId="AD"/>
  <p188:author id="{38278922-6942-ECF8-8256-EC556829E305}" name="Estorninos, Alessa" initials="AE" userId="S::alessa.estorninos@spglobal.com::0fa35a94-0ccb-4cd8-be04-5111b12838c3" providerId="AD"/>
  <p188:author id="{74AA3540-430F-0D5A-C3E4-433E9B77ED87}" name="Alcantara, Mary nyah" initials="MA" userId="S::mary.nyah.alcantara@spglobal.com::8277813a-6449-4f01-b26c-2b15f2fa0de2" providerId="AD"/>
  <p188:author id="{7A95804B-FCB3-A99E-2B0B-A39D02472668}" name="Marjolin, Aude (SPGE Research)" initials="AM" userId="S::aude.marjolin@spglobal.com::331662ef-2203-4cde-91be-14ff9c36d406" providerId="AD"/>
  <p188:author id="{6FD69F5C-ECFB-652C-784B-BA9DE330296B}" name="Donato, Joenelle (SPGE Research)" initials="" userId="S::joenelle.donato@spglobal.com::697d7427-9f5a-4065-9ead-de2a2b7b1321" providerId="AD"/>
  <p188:author id="{D1E8C388-3F80-81D8-3A37-E4F5BBB2A20C}" name="Norton, Karen (SPGE Research)" initials="NR" userId="S::karen.norton@spglobal.com::31669927-8794-4b45-adb9-93fb2cb553a6" providerId="AD"/>
  <p188:author id="{14C4F988-D0E4-52B3-558F-7C214E6EC2C5}" name="Cobbe, Tom" initials="TC" userId="S::tom.cobbe@spglobal.com::80c4533c-c798-4637-b55f-fc8144f00141" providerId="AD"/>
  <p188:author id="{45801DAF-6F8E-FAA6-CE7E-BB21AA65B3AA}" name="Barreto, Patricia (SPGE Research)" initials="PB" userId="S::patricia.barreto@spglobal.com::598e4fbc-25be-435a-a408-c006937d7f69" providerId="AD"/>
  <p188:author id="{39D3B9BA-D558-4F2A-50CD-8A082521313B}" name="Sappor, Jason (SPGE Research)" initials="JS" userId="S::jason.sappor@spglobal.com::214fcbc3-772c-4340-ad5d-9859e0a93c96" providerId="AD"/>
  <p188:author id="{76AC64C5-3935-8F4D-D818-BD93D66B05A4}" name="Yu, Alice" initials="AY" userId="S::alice.yu@spglobal.com::70299d5c-06a6-48aa-b588-9643bdd2c43f"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D9D9D9"/>
    <a:srgbClr val="501555"/>
    <a:srgbClr val="FFCC99"/>
    <a:srgbClr val="FFCC66"/>
    <a:srgbClr val="EDF86F"/>
    <a:srgbClr val="E6E6E6"/>
    <a:srgbClr val="FF33CC"/>
    <a:srgbClr val="D6002A"/>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7BCA83-C7B9-416F-AF4A-9BFC5262C6B5}" v="73" dt="2026-09-09T18:32:40.801"/>
  </p1510:revLst>
</p1510:revInfo>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404" autoAdjust="0"/>
  </p:normalViewPr>
  <p:slideViewPr>
    <p:cSldViewPr snapToGrid="0">
      <p:cViewPr varScale="1">
        <p:scale>
          <a:sx n="70" d="100"/>
          <a:sy n="70" d="100"/>
        </p:scale>
        <p:origin x="512" y="52"/>
      </p:cViewPr>
      <p:guideLst>
        <p:guide orient="horz" pos="4128"/>
        <p:guide pos="3840"/>
        <p:guide pos="335"/>
        <p:guide pos="732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tags" Target="tags/tag1.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handoutMaster" Target="handoutMasters/handoutMaster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notesMaster" Target="notesMasters/notesMaster1.xml"/><Relationship Id="rId32"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arreto, Patricia (SPGE Research)" userId="598e4fbc-25be-435a-a408-c006937d7f69" providerId="ADAL" clId="{1053FA0D-BF67-47EC-9FEF-2649C2187802}"/>
    <pc:docChg chg="undo redo custSel mod addSld delSld modSld sldOrd addMainMaster delMainMaster modMainMaster modSection modNotesMaster">
      <pc:chgData name="Barreto, Patricia (SPGE Research)" userId="598e4fbc-25be-435a-a408-c006937d7f69" providerId="ADAL" clId="{1053FA0D-BF67-47EC-9FEF-2649C2187802}" dt="2026-09-09T21:36:10.992" v="1529" actId="33475"/>
      <pc:docMkLst>
        <pc:docMk/>
      </pc:docMkLst>
      <pc:sldChg chg="addSp delSp modSp mod modClrScheme chgLayout">
        <pc:chgData name="Barreto, Patricia (SPGE Research)" userId="598e4fbc-25be-435a-a408-c006937d7f69" providerId="ADAL" clId="{1053FA0D-BF67-47EC-9FEF-2649C2187802}" dt="2026-09-09T13:28:56.334" v="1322" actId="20577"/>
        <pc:sldMkLst>
          <pc:docMk/>
          <pc:sldMk cId="2800810989" sldId="539"/>
        </pc:sldMkLst>
        <pc:spChg chg="mod">
          <ac:chgData name="Barreto, Patricia (SPGE Research)" userId="598e4fbc-25be-435a-a408-c006937d7f69" providerId="ADAL" clId="{1053FA0D-BF67-47EC-9FEF-2649C2187802}" dt="2026-09-09T13:28:56.334" v="1322" actId="20577"/>
          <ac:spMkLst>
            <pc:docMk/>
            <pc:sldMk cId="2800810989" sldId="539"/>
            <ac:spMk id="3" creationId="{B121FE93-CCD7-76D6-797F-0341438FF261}"/>
          </ac:spMkLst>
        </pc:spChg>
        <pc:spChg chg="mod">
          <ac:chgData name="Barreto, Patricia (SPGE Research)" userId="598e4fbc-25be-435a-a408-c006937d7f69" providerId="ADAL" clId="{1053FA0D-BF67-47EC-9FEF-2649C2187802}" dt="2026-09-09T08:44:15.612" v="867" actId="1035"/>
          <ac:spMkLst>
            <pc:docMk/>
            <pc:sldMk cId="2800810989" sldId="539"/>
            <ac:spMk id="4" creationId="{5AC33D44-AFA8-1F59-2384-98F7B43A8C67}"/>
          </ac:spMkLst>
        </pc:spChg>
        <pc:spChg chg="mod">
          <ac:chgData name="Barreto, Patricia (SPGE Research)" userId="598e4fbc-25be-435a-a408-c006937d7f69" providerId="ADAL" clId="{1053FA0D-BF67-47EC-9FEF-2649C2187802}" dt="2026-09-09T08:44:15.612" v="867" actId="1035"/>
          <ac:spMkLst>
            <pc:docMk/>
            <pc:sldMk cId="2800810989" sldId="539"/>
            <ac:spMk id="5" creationId="{27C5C40F-7FFA-78EC-5141-60A2400AFCF7}"/>
          </ac:spMkLst>
        </pc:spChg>
        <pc:spChg chg="del mod">
          <ac:chgData name="Barreto, Patricia (SPGE Research)" userId="598e4fbc-25be-435a-a408-c006937d7f69" providerId="ADAL" clId="{1053FA0D-BF67-47EC-9FEF-2649C2187802}" dt="2026-09-09T08:43:43.962" v="754" actId="478"/>
          <ac:spMkLst>
            <pc:docMk/>
            <pc:sldMk cId="2800810989" sldId="539"/>
            <ac:spMk id="6" creationId="{2081513B-C4E3-B9C8-27A4-2C6C9DDDEBD3}"/>
          </ac:spMkLst>
        </pc:spChg>
        <pc:spChg chg="del mod">
          <ac:chgData name="Barreto, Patricia (SPGE Research)" userId="598e4fbc-25be-435a-a408-c006937d7f69" providerId="ADAL" clId="{1053FA0D-BF67-47EC-9FEF-2649C2187802}" dt="2026-09-09T08:43:43.962" v="754" actId="478"/>
          <ac:spMkLst>
            <pc:docMk/>
            <pc:sldMk cId="2800810989" sldId="539"/>
            <ac:spMk id="7" creationId="{93BAC869-06CA-D974-9417-915E935966CE}"/>
          </ac:spMkLst>
        </pc:spChg>
        <pc:spChg chg="del mod">
          <ac:chgData name="Barreto, Patricia (SPGE Research)" userId="598e4fbc-25be-435a-a408-c006937d7f69" providerId="ADAL" clId="{1053FA0D-BF67-47EC-9FEF-2649C2187802}" dt="2026-09-09T08:43:26.770" v="742" actId="478"/>
          <ac:spMkLst>
            <pc:docMk/>
            <pc:sldMk cId="2800810989" sldId="539"/>
            <ac:spMk id="8" creationId="{97B2CF38-1464-02F8-47C5-E1BFC89CAD7F}"/>
          </ac:spMkLst>
        </pc:spChg>
        <pc:spChg chg="del mod">
          <ac:chgData name="Barreto, Patricia (SPGE Research)" userId="598e4fbc-25be-435a-a408-c006937d7f69" providerId="ADAL" clId="{1053FA0D-BF67-47EC-9FEF-2649C2187802}" dt="2026-09-09T08:43:26.770" v="742" actId="478"/>
          <ac:spMkLst>
            <pc:docMk/>
            <pc:sldMk cId="2800810989" sldId="539"/>
            <ac:spMk id="9" creationId="{85B05BF9-6724-91C5-A49B-E4C8C4CCA445}"/>
          </ac:spMkLst>
        </pc:spChg>
        <pc:spChg chg="del mod">
          <ac:chgData name="Barreto, Patricia (SPGE Research)" userId="598e4fbc-25be-435a-a408-c006937d7f69" providerId="ADAL" clId="{1053FA0D-BF67-47EC-9FEF-2649C2187802}" dt="2026-09-09T08:43:26.770" v="742" actId="478"/>
          <ac:spMkLst>
            <pc:docMk/>
            <pc:sldMk cId="2800810989" sldId="539"/>
            <ac:spMk id="10" creationId="{2D725FC4-2149-9E11-139C-9DC0A4AAA668}"/>
          </ac:spMkLst>
        </pc:spChg>
        <pc:spChg chg="del mod">
          <ac:chgData name="Barreto, Patricia (SPGE Research)" userId="598e4fbc-25be-435a-a408-c006937d7f69" providerId="ADAL" clId="{1053FA0D-BF67-47EC-9FEF-2649C2187802}" dt="2026-09-09T08:43:26.770" v="742" actId="478"/>
          <ac:spMkLst>
            <pc:docMk/>
            <pc:sldMk cId="2800810989" sldId="539"/>
            <ac:spMk id="11" creationId="{FFBCE49D-9F6E-4877-9B4F-A7D7D88458D3}"/>
          </ac:spMkLst>
        </pc:spChg>
        <pc:spChg chg="del mod">
          <ac:chgData name="Barreto, Patricia (SPGE Research)" userId="598e4fbc-25be-435a-a408-c006937d7f69" providerId="ADAL" clId="{1053FA0D-BF67-47EC-9FEF-2649C2187802}" dt="2026-09-09T13:28:17.185" v="1285" actId="478"/>
          <ac:spMkLst>
            <pc:docMk/>
            <pc:sldMk cId="2800810989" sldId="539"/>
            <ac:spMk id="12" creationId="{D7BFE819-A229-5F0A-8902-5B7EF2B0EFF0}"/>
          </ac:spMkLst>
        </pc:spChg>
        <pc:spChg chg="del mod">
          <ac:chgData name="Barreto, Patricia (SPGE Research)" userId="598e4fbc-25be-435a-a408-c006937d7f69" providerId="ADAL" clId="{1053FA0D-BF67-47EC-9FEF-2649C2187802}" dt="2026-09-09T13:28:24.369" v="1287" actId="478"/>
          <ac:spMkLst>
            <pc:docMk/>
            <pc:sldMk cId="2800810989" sldId="539"/>
            <ac:spMk id="13" creationId="{9980934E-ADF2-A907-2856-407DEB7DA09A}"/>
          </ac:spMkLst>
        </pc:spChg>
        <pc:spChg chg="mod">
          <ac:chgData name="Barreto, Patricia (SPGE Research)" userId="598e4fbc-25be-435a-a408-c006937d7f69" providerId="ADAL" clId="{1053FA0D-BF67-47EC-9FEF-2649C2187802}" dt="2026-09-01T20:03:30.428" v="183" actId="26606"/>
          <ac:spMkLst>
            <pc:docMk/>
            <pc:sldMk cId="2800810989" sldId="539"/>
            <ac:spMk id="14" creationId="{EECFFFD2-A584-F295-5AAE-ADB8316FF3C5}"/>
          </ac:spMkLst>
        </pc:spChg>
        <pc:spChg chg="add del mod">
          <ac:chgData name="Barreto, Patricia (SPGE Research)" userId="598e4fbc-25be-435a-a408-c006937d7f69" providerId="ADAL" clId="{1053FA0D-BF67-47EC-9FEF-2649C2187802}" dt="2026-09-09T08:43:43.962" v="754" actId="478"/>
          <ac:spMkLst>
            <pc:docMk/>
            <pc:sldMk cId="2800810989" sldId="539"/>
            <ac:spMk id="16" creationId="{E8C5B37D-C64C-D9CC-C0B3-6BFEB750F2F3}"/>
          </ac:spMkLst>
        </pc:spChg>
        <pc:spChg chg="add del mod">
          <ac:chgData name="Barreto, Patricia (SPGE Research)" userId="598e4fbc-25be-435a-a408-c006937d7f69" providerId="ADAL" clId="{1053FA0D-BF67-47EC-9FEF-2649C2187802}" dt="2026-09-09T08:43:43.962" v="754" actId="478"/>
          <ac:spMkLst>
            <pc:docMk/>
            <pc:sldMk cId="2800810989" sldId="539"/>
            <ac:spMk id="18" creationId="{049AC127-4330-A8FB-907E-ECA5360EDF5B}"/>
          </ac:spMkLst>
        </pc:spChg>
        <pc:spChg chg="add mod">
          <ac:chgData name="Barreto, Patricia (SPGE Research)" userId="598e4fbc-25be-435a-a408-c006937d7f69" providerId="ADAL" clId="{1053FA0D-BF67-47EC-9FEF-2649C2187802}" dt="2026-09-09T13:28:38.787" v="1314" actId="1035"/>
          <ac:spMkLst>
            <pc:docMk/>
            <pc:sldMk cId="2800810989" sldId="539"/>
            <ac:spMk id="20" creationId="{AE899CE6-9109-CB7B-1DE6-66B0850379A9}"/>
          </ac:spMkLst>
        </pc:spChg>
        <pc:spChg chg="add mod">
          <ac:chgData name="Barreto, Patricia (SPGE Research)" userId="598e4fbc-25be-435a-a408-c006937d7f69" providerId="ADAL" clId="{1053FA0D-BF67-47EC-9FEF-2649C2187802}" dt="2026-09-09T13:28:38.787" v="1314" actId="1035"/>
          <ac:spMkLst>
            <pc:docMk/>
            <pc:sldMk cId="2800810989" sldId="539"/>
            <ac:spMk id="22" creationId="{38C2F5BF-6002-2156-32A7-704E835C2CEE}"/>
          </ac:spMkLst>
        </pc:spChg>
        <pc:spChg chg="add del mod">
          <ac:chgData name="Barreto, Patricia (SPGE Research)" userId="598e4fbc-25be-435a-a408-c006937d7f69" providerId="ADAL" clId="{1053FA0D-BF67-47EC-9FEF-2649C2187802}" dt="2026-09-09T13:28:19.988" v="1286" actId="478"/>
          <ac:spMkLst>
            <pc:docMk/>
            <pc:sldMk cId="2800810989" sldId="539"/>
            <ac:spMk id="24" creationId="{F8573564-6166-25EA-2B4B-A489ED21DFE5}"/>
          </ac:spMkLst>
        </pc:spChg>
      </pc:sldChg>
      <pc:sldChg chg="delSp modSp mod modClrScheme chgLayout modNotes">
        <pc:chgData name="Barreto, Patricia (SPGE Research)" userId="598e4fbc-25be-435a-a408-c006937d7f69" providerId="ADAL" clId="{1053FA0D-BF67-47EC-9FEF-2649C2187802}" dt="2026-09-09T18:20:53.567" v="1461" actId="26606"/>
        <pc:sldMkLst>
          <pc:docMk/>
          <pc:sldMk cId="1775208379" sldId="2147471645"/>
        </pc:sldMkLst>
        <pc:spChg chg="mod">
          <ac:chgData name="Barreto, Patricia (SPGE Research)" userId="598e4fbc-25be-435a-a408-c006937d7f69" providerId="ADAL" clId="{1053FA0D-BF67-47EC-9FEF-2649C2187802}" dt="2026-09-09T13:20:19.224" v="1146" actId="1035"/>
          <ac:spMkLst>
            <pc:docMk/>
            <pc:sldMk cId="1775208379" sldId="2147471645"/>
            <ac:spMk id="2" creationId="{B2F50C0C-F9AE-5180-EF3B-70B7337C1B46}"/>
          </ac:spMkLst>
        </pc:spChg>
        <pc:spChg chg="mod">
          <ac:chgData name="Barreto, Patricia (SPGE Research)" userId="598e4fbc-25be-435a-a408-c006937d7f69" providerId="ADAL" clId="{1053FA0D-BF67-47EC-9FEF-2649C2187802}" dt="2026-09-09T13:20:37.926" v="1173" actId="1036"/>
          <ac:spMkLst>
            <pc:docMk/>
            <pc:sldMk cId="1775208379" sldId="2147471645"/>
            <ac:spMk id="3" creationId="{3A47B5DC-D403-F6B9-F331-58734646D6E3}"/>
          </ac:spMkLst>
        </pc:spChg>
        <pc:spChg chg="mod">
          <ac:chgData name="Barreto, Patricia (SPGE Research)" userId="598e4fbc-25be-435a-a408-c006937d7f69" providerId="ADAL" clId="{1053FA0D-BF67-47EC-9FEF-2649C2187802}" dt="2026-09-09T13:20:45.008" v="1194" actId="1036"/>
          <ac:spMkLst>
            <pc:docMk/>
            <pc:sldMk cId="1775208379" sldId="2147471645"/>
            <ac:spMk id="4" creationId="{CD7CE89F-ED6A-282F-551E-5A31121B044E}"/>
          </ac:spMkLst>
        </pc:spChg>
        <pc:spChg chg="mod">
          <ac:chgData name="Barreto, Patricia (SPGE Research)" userId="598e4fbc-25be-435a-a408-c006937d7f69" providerId="ADAL" clId="{1053FA0D-BF67-47EC-9FEF-2649C2187802}" dt="2026-09-09T13:20:51.312" v="1218" actId="1036"/>
          <ac:spMkLst>
            <pc:docMk/>
            <pc:sldMk cId="1775208379" sldId="2147471645"/>
            <ac:spMk id="5" creationId="{98B8960D-1B9A-9EE2-0D59-66C681B1A6F6}"/>
          </ac:spMkLst>
        </pc:spChg>
        <pc:spChg chg="mod">
          <ac:chgData name="Barreto, Patricia (SPGE Research)" userId="598e4fbc-25be-435a-a408-c006937d7f69" providerId="ADAL" clId="{1053FA0D-BF67-47EC-9FEF-2649C2187802}" dt="2026-09-09T13:20:06.423" v="1132" actId="1036"/>
          <ac:spMkLst>
            <pc:docMk/>
            <pc:sldMk cId="1775208379" sldId="2147471645"/>
            <ac:spMk id="7" creationId="{91DE2576-72E0-808C-E7F9-C21C32FD7FA1}"/>
          </ac:spMkLst>
        </pc:spChg>
        <pc:spChg chg="mod">
          <ac:chgData name="Barreto, Patricia (SPGE Research)" userId="598e4fbc-25be-435a-a408-c006937d7f69" providerId="ADAL" clId="{1053FA0D-BF67-47EC-9FEF-2649C2187802}" dt="2026-09-09T13:20:26.151" v="1158" actId="1036"/>
          <ac:spMkLst>
            <pc:docMk/>
            <pc:sldMk cId="1775208379" sldId="2147471645"/>
            <ac:spMk id="12" creationId="{81BCA790-FF66-EEC5-EE75-0B2C3E3C9BA6}"/>
          </ac:spMkLst>
        </pc:spChg>
        <pc:spChg chg="mod">
          <ac:chgData name="Barreto, Patricia (SPGE Research)" userId="598e4fbc-25be-435a-a408-c006937d7f69" providerId="ADAL" clId="{1053FA0D-BF67-47EC-9FEF-2649C2187802}" dt="2026-09-09T13:19:09.356" v="1095" actId="2711"/>
          <ac:spMkLst>
            <pc:docMk/>
            <pc:sldMk cId="1775208379" sldId="2147471645"/>
            <ac:spMk id="13" creationId="{5B93B4CF-C97D-E811-AA00-37B030D288B5}"/>
          </ac:spMkLst>
        </pc:spChg>
        <pc:spChg chg="mod">
          <ac:chgData name="Barreto, Patricia (SPGE Research)" userId="598e4fbc-25be-435a-a408-c006937d7f69" providerId="ADAL" clId="{1053FA0D-BF67-47EC-9FEF-2649C2187802}" dt="2026-09-09T18:20:53.567" v="1461" actId="26606"/>
          <ac:spMkLst>
            <pc:docMk/>
            <pc:sldMk cId="1775208379" sldId="2147471645"/>
            <ac:spMk id="20" creationId="{D9C5F434-E513-04EF-A4F2-16002749E206}"/>
          </ac:spMkLst>
        </pc:spChg>
        <pc:spChg chg="mod">
          <ac:chgData name="Barreto, Patricia (SPGE Research)" userId="598e4fbc-25be-435a-a408-c006937d7f69" providerId="ADAL" clId="{1053FA0D-BF67-47EC-9FEF-2649C2187802}" dt="2026-09-01T20:03:30.428" v="183" actId="26606"/>
          <ac:spMkLst>
            <pc:docMk/>
            <pc:sldMk cId="1775208379" sldId="2147471645"/>
            <ac:spMk id="21" creationId="{3BB3012D-2445-15D2-EE72-913BAB6A1383}"/>
          </ac:spMkLst>
        </pc:spChg>
        <pc:spChg chg="mod">
          <ac:chgData name="Barreto, Patricia (SPGE Research)" userId="598e4fbc-25be-435a-a408-c006937d7f69" providerId="ADAL" clId="{1053FA0D-BF67-47EC-9FEF-2649C2187802}" dt="2026-09-01T20:08:59.567" v="213" actId="26606"/>
          <ac:spMkLst>
            <pc:docMk/>
            <pc:sldMk cId="1775208379" sldId="2147471645"/>
            <ac:spMk id="26" creationId="{A6848110-FAF4-BBF6-C357-AC9F3261ABBD}"/>
          </ac:spMkLst>
        </pc:spChg>
        <pc:spChg chg="mod">
          <ac:chgData name="Barreto, Patricia (SPGE Research)" userId="598e4fbc-25be-435a-a408-c006937d7f69" providerId="ADAL" clId="{1053FA0D-BF67-47EC-9FEF-2649C2187802}" dt="2026-09-09T13:19:09.356" v="1095" actId="2711"/>
          <ac:spMkLst>
            <pc:docMk/>
            <pc:sldMk cId="1775208379" sldId="2147471645"/>
            <ac:spMk id="49" creationId="{5E2482AE-D1A8-B929-1657-F2E15D325E12}"/>
          </ac:spMkLst>
        </pc:spChg>
        <pc:graphicFrameChg chg="add mod">
          <ac:chgData name="Barreto, Patricia (SPGE Research)" userId="598e4fbc-25be-435a-a408-c006937d7f69" providerId="ADAL" clId="{1053FA0D-BF67-47EC-9FEF-2649C2187802}" dt="2026-09-09T13:19:51.459" v="1098" actId="14100"/>
          <ac:graphicFrameMkLst>
            <pc:docMk/>
            <pc:sldMk cId="1775208379" sldId="2147471645"/>
            <ac:graphicFrameMk id="24" creationId="{67BFF167-A17E-4EC5-AFD5-E153119E5461}"/>
          </ac:graphicFrameMkLst>
        </pc:graphicFrameChg>
      </pc:sldChg>
      <pc:sldChg chg="addSp delSp modSp mod modClrScheme modCm chgLayout modNotes">
        <pc:chgData name="Barreto, Patricia (SPGE Research)" userId="598e4fbc-25be-435a-a408-c006937d7f69" providerId="ADAL" clId="{1053FA0D-BF67-47EC-9FEF-2649C2187802}" dt="2026-09-09T18:41:01.621" v="1528" actId="5793"/>
        <pc:sldMkLst>
          <pc:docMk/>
          <pc:sldMk cId="3029789006" sldId="2147471664"/>
        </pc:sldMkLst>
        <pc:spChg chg="add del mod">
          <ac:chgData name="Barreto, Patricia (SPGE Research)" userId="598e4fbc-25be-435a-a408-c006937d7f69" providerId="ADAL" clId="{1053FA0D-BF67-47EC-9FEF-2649C2187802}" dt="2026-09-09T18:32:16.345" v="1479" actId="478"/>
          <ac:spMkLst>
            <pc:docMk/>
            <pc:sldMk cId="3029789006" sldId="2147471664"/>
            <ac:spMk id="3" creationId="{87950C40-286D-8585-41D6-BB03771D36A0}"/>
          </ac:spMkLst>
        </pc:spChg>
        <pc:spChg chg="add mod">
          <ac:chgData name="Barreto, Patricia (SPGE Research)" userId="598e4fbc-25be-435a-a408-c006937d7f69" providerId="ADAL" clId="{1053FA0D-BF67-47EC-9FEF-2649C2187802}" dt="2026-09-09T18:32:32.756" v="1481"/>
          <ac:spMkLst>
            <pc:docMk/>
            <pc:sldMk cId="3029789006" sldId="2147471664"/>
            <ac:spMk id="4" creationId="{B6624B2F-23A2-A503-7752-44350ACCE5C8}"/>
          </ac:spMkLst>
        </pc:spChg>
        <pc:spChg chg="mod">
          <ac:chgData name="Barreto, Patricia (SPGE Research)" userId="598e4fbc-25be-435a-a408-c006937d7f69" providerId="ADAL" clId="{1053FA0D-BF67-47EC-9FEF-2649C2187802}" dt="2026-09-09T18:32:05.151" v="1477"/>
          <ac:spMkLst>
            <pc:docMk/>
            <pc:sldMk cId="3029789006" sldId="2147471664"/>
            <ac:spMk id="5" creationId="{6CEF9559-FCC0-8451-FA1A-B7F2633B561D}"/>
          </ac:spMkLst>
        </pc:spChg>
        <pc:spChg chg="del mod">
          <ac:chgData name="Barreto, Patricia (SPGE Research)" userId="598e4fbc-25be-435a-a408-c006937d7f69" providerId="ADAL" clId="{1053FA0D-BF67-47EC-9FEF-2649C2187802}" dt="2026-09-09T18:32:13.278" v="1478" actId="478"/>
          <ac:spMkLst>
            <pc:docMk/>
            <pc:sldMk cId="3029789006" sldId="2147471664"/>
            <ac:spMk id="7" creationId="{B89F4C32-EFB3-893C-9B8E-534AA67262B3}"/>
          </ac:spMkLst>
        </pc:spChg>
        <pc:spChg chg="mod">
          <ac:chgData name="Barreto, Patricia (SPGE Research)" userId="598e4fbc-25be-435a-a408-c006937d7f69" providerId="ADAL" clId="{1053FA0D-BF67-47EC-9FEF-2649C2187802}" dt="2026-09-01T20:03:30.428" v="183" actId="26606"/>
          <ac:spMkLst>
            <pc:docMk/>
            <pc:sldMk cId="3029789006" sldId="2147471664"/>
            <ac:spMk id="8" creationId="{22949B51-D4DB-A42F-99E1-6E858AC7711D}"/>
          </ac:spMkLst>
        </pc:spChg>
        <pc:spChg chg="mod">
          <ac:chgData name="Barreto, Patricia (SPGE Research)" userId="598e4fbc-25be-435a-a408-c006937d7f69" providerId="ADAL" clId="{1053FA0D-BF67-47EC-9FEF-2649C2187802}" dt="2026-09-09T13:25:37.584" v="1263" actId="2711"/>
          <ac:spMkLst>
            <pc:docMk/>
            <pc:sldMk cId="3029789006" sldId="2147471664"/>
            <ac:spMk id="9" creationId="{560538DA-1A53-3B00-176B-8FDA1573FA23}"/>
          </ac:spMkLst>
        </pc:spChg>
        <pc:spChg chg="mod">
          <ac:chgData name="Barreto, Patricia (SPGE Research)" userId="598e4fbc-25be-435a-a408-c006937d7f69" providerId="ADAL" clId="{1053FA0D-BF67-47EC-9FEF-2649C2187802}" dt="2026-09-01T20:03:30.428" v="183" actId="26606"/>
          <ac:spMkLst>
            <pc:docMk/>
            <pc:sldMk cId="3029789006" sldId="2147471664"/>
            <ac:spMk id="10" creationId="{53DF61BD-7207-2BEC-58A7-988A8F2DA7EF}"/>
          </ac:spMkLst>
        </pc:spChg>
        <pc:spChg chg="add mod">
          <ac:chgData name="Barreto, Patricia (SPGE Research)" userId="598e4fbc-25be-435a-a408-c006937d7f69" providerId="ADAL" clId="{1053FA0D-BF67-47EC-9FEF-2649C2187802}" dt="2026-09-09T18:32:32.756" v="1481"/>
          <ac:spMkLst>
            <pc:docMk/>
            <pc:sldMk cId="3029789006" sldId="2147471664"/>
            <ac:spMk id="11" creationId="{BBA90A68-9386-E6D7-850D-8C522CF19741}"/>
          </ac:spMkLst>
        </pc:spChg>
        <pc:spChg chg="add mod">
          <ac:chgData name="Barreto, Patricia (SPGE Research)" userId="598e4fbc-25be-435a-a408-c006937d7f69" providerId="ADAL" clId="{1053FA0D-BF67-47EC-9FEF-2649C2187802}" dt="2026-09-09T18:40:51.096" v="1517" actId="20577"/>
          <ac:spMkLst>
            <pc:docMk/>
            <pc:sldMk cId="3029789006" sldId="2147471664"/>
            <ac:spMk id="12" creationId="{22322155-EE54-8144-EDA8-D308123367CA}"/>
          </ac:spMkLst>
        </pc:spChg>
        <pc:spChg chg="add mod">
          <ac:chgData name="Barreto, Patricia (SPGE Research)" userId="598e4fbc-25be-435a-a408-c006937d7f69" providerId="ADAL" clId="{1053FA0D-BF67-47EC-9FEF-2649C2187802}" dt="2026-09-09T18:41:01.621" v="1528" actId="5793"/>
          <ac:spMkLst>
            <pc:docMk/>
            <pc:sldMk cId="3029789006" sldId="2147471664"/>
            <ac:spMk id="13" creationId="{D342C3AD-DAD4-058B-D51B-8A225E2279FB}"/>
          </ac:spMkLst>
        </pc:spChg>
        <pc:spChg chg="mod">
          <ac:chgData name="Barreto, Patricia (SPGE Research)" userId="598e4fbc-25be-435a-a408-c006937d7f69" providerId="ADAL" clId="{1053FA0D-BF67-47EC-9FEF-2649C2187802}" dt="2026-09-01T20:08:59.567" v="213" actId="26606"/>
          <ac:spMkLst>
            <pc:docMk/>
            <pc:sldMk cId="3029789006" sldId="2147471664"/>
            <ac:spMk id="15" creationId="{C5C58EF0-35C9-62C9-3CDF-8A8A96C1F3C8}"/>
          </ac:spMkLst>
        </pc:spChg>
        <pc:graphicFrameChg chg="add mod modGraphic">
          <ac:chgData name="Barreto, Patricia (SPGE Research)" userId="598e4fbc-25be-435a-a408-c006937d7f69" providerId="ADAL" clId="{1053FA0D-BF67-47EC-9FEF-2649C2187802}" dt="2026-09-09T18:33:22.831" v="1501" actId="14100"/>
          <ac:graphicFrameMkLst>
            <pc:docMk/>
            <pc:sldMk cId="3029789006" sldId="2147471664"/>
            <ac:graphicFrameMk id="6" creationId="{ECDFEB68-F3D2-414B-9C1F-05007A8695F6}"/>
          </ac:graphicFrameMkLst>
        </pc:graphicFrameChg>
        <pc:graphicFrameChg chg="add mod">
          <ac:chgData name="Barreto, Patricia (SPGE Research)" userId="598e4fbc-25be-435a-a408-c006937d7f69" providerId="ADAL" clId="{1053FA0D-BF67-47EC-9FEF-2649C2187802}" dt="2026-09-09T18:33:22.831" v="1501" actId="14100"/>
          <ac:graphicFrameMkLst>
            <pc:docMk/>
            <pc:sldMk cId="3029789006" sldId="2147471664"/>
            <ac:graphicFrameMk id="18" creationId="{96E4DA17-ABBD-401F-96D7-61D86F697612}"/>
          </ac:graphicFrameMkLst>
        </pc:graphicFrameChg>
        <pc:extLst>
          <p:ext xmlns:p="http://schemas.openxmlformats.org/presentationml/2006/main" uri="{D6D511B9-2390-475A-947B-AFAB55BFBCF1}">
            <pc226:cmChg xmlns:pc226="http://schemas.microsoft.com/office/powerpoint/2022/06/main/command" chg="mod">
              <pc226:chgData name="Barreto, Patricia (SPGE Research)" userId="598e4fbc-25be-435a-a408-c006937d7f69" providerId="ADAL" clId="{1053FA0D-BF67-47EC-9FEF-2649C2187802}" dt="2026-09-01T20:03:30.428" v="183" actId="26606"/>
              <pc2:cmMkLst xmlns:pc2="http://schemas.microsoft.com/office/powerpoint/2019/9/main/command">
                <pc:docMk/>
                <pc:sldMk cId="3029789006" sldId="2147471664"/>
                <pc2:cmMk id="{DA2AB248-60C4-4EB5-BC43-F90877477BA6}"/>
              </pc2:cmMkLst>
            </pc226:cmChg>
          </p:ext>
        </pc:extLst>
      </pc:sldChg>
      <pc:sldChg chg="addSp delSp modSp mod modClrScheme chgLayout modNotes">
        <pc:chgData name="Barreto, Patricia (SPGE Research)" userId="598e4fbc-25be-435a-a408-c006937d7f69" providerId="ADAL" clId="{1053FA0D-BF67-47EC-9FEF-2649C2187802}" dt="2026-09-09T13:27:30.931" v="1284" actId="255"/>
        <pc:sldMkLst>
          <pc:docMk/>
          <pc:sldMk cId="2254937932" sldId="2147471666"/>
        </pc:sldMkLst>
        <pc:spChg chg="mod">
          <ac:chgData name="Barreto, Patricia (SPGE Research)" userId="598e4fbc-25be-435a-a408-c006937d7f69" providerId="ADAL" clId="{1053FA0D-BF67-47EC-9FEF-2649C2187802}" dt="2026-09-01T20:08:59.567" v="213" actId="26606"/>
          <ac:spMkLst>
            <pc:docMk/>
            <pc:sldMk cId="2254937932" sldId="2147471666"/>
            <ac:spMk id="2" creationId="{D529166F-EFC0-79DF-9C0C-41BCC88F1FF4}"/>
          </ac:spMkLst>
        </pc:spChg>
        <pc:spChg chg="add del mod ord">
          <ac:chgData name="Barreto, Patricia (SPGE Research)" userId="598e4fbc-25be-435a-a408-c006937d7f69" providerId="ADAL" clId="{1053FA0D-BF67-47EC-9FEF-2649C2187802}" dt="2026-09-09T08:36:36.869" v="727" actId="700"/>
          <ac:spMkLst>
            <pc:docMk/>
            <pc:sldMk cId="2254937932" sldId="2147471666"/>
            <ac:spMk id="3" creationId="{98AB0425-EC14-F5F3-DD14-C3404787031D}"/>
          </ac:spMkLst>
        </pc:spChg>
        <pc:spChg chg="add del mod ord">
          <ac:chgData name="Barreto, Patricia (SPGE Research)" userId="598e4fbc-25be-435a-a408-c006937d7f69" providerId="ADAL" clId="{1053FA0D-BF67-47EC-9FEF-2649C2187802}" dt="2026-09-09T08:36:36.869" v="727" actId="700"/>
          <ac:spMkLst>
            <pc:docMk/>
            <pc:sldMk cId="2254937932" sldId="2147471666"/>
            <ac:spMk id="4" creationId="{809248D1-BCA7-7E3E-6732-C67679B7AFB5}"/>
          </ac:spMkLst>
        </pc:spChg>
        <pc:spChg chg="mod ord">
          <ac:chgData name="Barreto, Patricia (SPGE Research)" userId="598e4fbc-25be-435a-a408-c006937d7f69" providerId="ADAL" clId="{1053FA0D-BF67-47EC-9FEF-2649C2187802}" dt="2026-09-09T13:27:14.627" v="1280" actId="2711"/>
          <ac:spMkLst>
            <pc:docMk/>
            <pc:sldMk cId="2254937932" sldId="2147471666"/>
            <ac:spMk id="5" creationId="{12AD05F1-F7F6-E127-8B58-D72646F2E7D2}"/>
          </ac:spMkLst>
        </pc:spChg>
        <pc:spChg chg="add del mod ord">
          <ac:chgData name="Barreto, Patricia (SPGE Research)" userId="598e4fbc-25be-435a-a408-c006937d7f69" providerId="ADAL" clId="{1053FA0D-BF67-47EC-9FEF-2649C2187802}" dt="2026-09-09T08:36:36.869" v="727" actId="700"/>
          <ac:spMkLst>
            <pc:docMk/>
            <pc:sldMk cId="2254937932" sldId="2147471666"/>
            <ac:spMk id="6" creationId="{2A69E72A-3D0C-A65B-35A3-35438EB18D7A}"/>
          </ac:spMkLst>
        </pc:spChg>
        <pc:spChg chg="add del mod ord">
          <ac:chgData name="Barreto, Patricia (SPGE Research)" userId="598e4fbc-25be-435a-a408-c006937d7f69" providerId="ADAL" clId="{1053FA0D-BF67-47EC-9FEF-2649C2187802}" dt="2026-09-09T08:36:36.869" v="727" actId="700"/>
          <ac:spMkLst>
            <pc:docMk/>
            <pc:sldMk cId="2254937932" sldId="2147471666"/>
            <ac:spMk id="7" creationId="{9656CE06-52B2-5148-3B62-C4CF94CEFE85}"/>
          </ac:spMkLst>
        </pc:spChg>
        <pc:spChg chg="add del mod ord">
          <ac:chgData name="Barreto, Patricia (SPGE Research)" userId="598e4fbc-25be-435a-a408-c006937d7f69" providerId="ADAL" clId="{1053FA0D-BF67-47EC-9FEF-2649C2187802}" dt="2026-09-09T08:36:36.869" v="727" actId="700"/>
          <ac:spMkLst>
            <pc:docMk/>
            <pc:sldMk cId="2254937932" sldId="2147471666"/>
            <ac:spMk id="8" creationId="{86702075-801C-6FB7-D1E4-5BFCA1CBEA1B}"/>
          </ac:spMkLst>
        </pc:spChg>
        <pc:spChg chg="mod ord">
          <ac:chgData name="Barreto, Patricia (SPGE Research)" userId="598e4fbc-25be-435a-a408-c006937d7f69" providerId="ADAL" clId="{1053FA0D-BF67-47EC-9FEF-2649C2187802}" dt="2026-09-09T13:27:14.627" v="1280" actId="2711"/>
          <ac:spMkLst>
            <pc:docMk/>
            <pc:sldMk cId="2254937932" sldId="2147471666"/>
            <ac:spMk id="9" creationId="{49E27A3A-8FBE-FD8B-5B58-542EE5EA0D31}"/>
          </ac:spMkLst>
        </pc:spChg>
        <pc:spChg chg="add del mod ord">
          <ac:chgData name="Barreto, Patricia (SPGE Research)" userId="598e4fbc-25be-435a-a408-c006937d7f69" providerId="ADAL" clId="{1053FA0D-BF67-47EC-9FEF-2649C2187802}" dt="2026-09-09T08:36:36.869" v="727" actId="700"/>
          <ac:spMkLst>
            <pc:docMk/>
            <pc:sldMk cId="2254937932" sldId="2147471666"/>
            <ac:spMk id="10" creationId="{9BF0BFEC-DEB3-00E1-092E-809276516EC5}"/>
          </ac:spMkLst>
        </pc:spChg>
        <pc:spChg chg="mod">
          <ac:chgData name="Barreto, Patricia (SPGE Research)" userId="598e4fbc-25be-435a-a408-c006937d7f69" providerId="ADAL" clId="{1053FA0D-BF67-47EC-9FEF-2649C2187802}" dt="2026-09-01T20:08:59.567" v="213" actId="26606"/>
          <ac:spMkLst>
            <pc:docMk/>
            <pc:sldMk cId="2254937932" sldId="2147471666"/>
            <ac:spMk id="12" creationId="{FAA7D960-5D82-AF02-F750-F5CC665057B6}"/>
          </ac:spMkLst>
        </pc:spChg>
        <pc:spChg chg="mod">
          <ac:chgData name="Barreto, Patricia (SPGE Research)" userId="598e4fbc-25be-435a-a408-c006937d7f69" providerId="ADAL" clId="{1053FA0D-BF67-47EC-9FEF-2649C2187802}" dt="2026-09-09T13:27:14.627" v="1280" actId="2711"/>
          <ac:spMkLst>
            <pc:docMk/>
            <pc:sldMk cId="2254937932" sldId="2147471666"/>
            <ac:spMk id="13" creationId="{2CB4C33C-FA3F-C2AB-BEFB-B992E13988D2}"/>
          </ac:spMkLst>
        </pc:spChg>
        <pc:spChg chg="mod">
          <ac:chgData name="Barreto, Patricia (SPGE Research)" userId="598e4fbc-25be-435a-a408-c006937d7f69" providerId="ADAL" clId="{1053FA0D-BF67-47EC-9FEF-2649C2187802}" dt="2026-09-09T13:27:14.627" v="1280" actId="2711"/>
          <ac:spMkLst>
            <pc:docMk/>
            <pc:sldMk cId="2254937932" sldId="2147471666"/>
            <ac:spMk id="14" creationId="{F9EF512C-2B90-B9BC-3A07-F9D1DCFE0C64}"/>
          </ac:spMkLst>
        </pc:spChg>
        <pc:spChg chg="mod">
          <ac:chgData name="Barreto, Patricia (SPGE Research)" userId="598e4fbc-25be-435a-a408-c006937d7f69" providerId="ADAL" clId="{1053FA0D-BF67-47EC-9FEF-2649C2187802}" dt="2026-09-01T20:08:59.678" v="237" actId="27636"/>
          <ac:spMkLst>
            <pc:docMk/>
            <pc:sldMk cId="2254937932" sldId="2147471666"/>
            <ac:spMk id="15" creationId="{2B26F43A-3F3F-2BC4-6CEB-4FEA5130F208}"/>
          </ac:spMkLst>
        </pc:spChg>
        <pc:spChg chg="add del mod ord">
          <ac:chgData name="Barreto, Patricia (SPGE Research)" userId="598e4fbc-25be-435a-a408-c006937d7f69" providerId="ADAL" clId="{1053FA0D-BF67-47EC-9FEF-2649C2187802}" dt="2026-09-09T08:36:36.869" v="727" actId="700"/>
          <ac:spMkLst>
            <pc:docMk/>
            <pc:sldMk cId="2254937932" sldId="2147471666"/>
            <ac:spMk id="24" creationId="{331E0431-4662-9EBE-8431-8B1A67613B27}"/>
          </ac:spMkLst>
        </pc:spChg>
        <pc:graphicFrameChg chg="add mod">
          <ac:chgData name="Barreto, Patricia (SPGE Research)" userId="598e4fbc-25be-435a-a408-c006937d7f69" providerId="ADAL" clId="{1053FA0D-BF67-47EC-9FEF-2649C2187802}" dt="2026-09-09T13:27:23.827" v="1282" actId="255"/>
          <ac:graphicFrameMkLst>
            <pc:docMk/>
            <pc:sldMk cId="2254937932" sldId="2147471666"/>
            <ac:graphicFrameMk id="31" creationId="{21B09595-B8EC-A126-3891-A18869B62C7B}"/>
          </ac:graphicFrameMkLst>
        </pc:graphicFrameChg>
        <pc:graphicFrameChg chg="add mod ord">
          <ac:chgData name="Barreto, Patricia (SPGE Research)" userId="598e4fbc-25be-435a-a408-c006937d7f69" providerId="ADAL" clId="{1053FA0D-BF67-47EC-9FEF-2649C2187802}" dt="2026-09-09T13:27:30.931" v="1284" actId="255"/>
          <ac:graphicFrameMkLst>
            <pc:docMk/>
            <pc:sldMk cId="2254937932" sldId="2147471666"/>
            <ac:graphicFrameMk id="33" creationId="{B5ED2345-6884-99CE-EDA3-1819E620CF59}"/>
          </ac:graphicFrameMkLst>
        </pc:graphicFrameChg>
      </pc:sldChg>
      <pc:sldChg chg="modSp mod modClrScheme chgLayout modNotes">
        <pc:chgData name="Barreto, Patricia (SPGE Research)" userId="598e4fbc-25be-435a-a408-c006937d7f69" providerId="ADAL" clId="{1053FA0D-BF67-47EC-9FEF-2649C2187802}" dt="2026-09-09T13:21:17.297" v="1219" actId="2711"/>
        <pc:sldMkLst>
          <pc:docMk/>
          <pc:sldMk cId="3440100060" sldId="2147471675"/>
        </pc:sldMkLst>
        <pc:spChg chg="mod">
          <ac:chgData name="Barreto, Patricia (SPGE Research)" userId="598e4fbc-25be-435a-a408-c006937d7f69" providerId="ADAL" clId="{1053FA0D-BF67-47EC-9FEF-2649C2187802}" dt="2026-09-09T13:21:17.297" v="1219" actId="2711"/>
          <ac:spMkLst>
            <pc:docMk/>
            <pc:sldMk cId="3440100060" sldId="2147471675"/>
            <ac:spMk id="2" creationId="{E15104DF-C1E9-1357-A082-A3873D2F9EFF}"/>
          </ac:spMkLst>
        </pc:spChg>
        <pc:spChg chg="mod">
          <ac:chgData name="Barreto, Patricia (SPGE Research)" userId="598e4fbc-25be-435a-a408-c006937d7f69" providerId="ADAL" clId="{1053FA0D-BF67-47EC-9FEF-2649C2187802}" dt="2026-09-01T20:08:59.567" v="213" actId="26606"/>
          <ac:spMkLst>
            <pc:docMk/>
            <pc:sldMk cId="3440100060" sldId="2147471675"/>
            <ac:spMk id="3" creationId="{5F6C4E75-56E5-1A00-CC1B-80D91C1B3737}"/>
          </ac:spMkLst>
        </pc:spChg>
        <pc:spChg chg="mod">
          <ac:chgData name="Barreto, Patricia (SPGE Research)" userId="598e4fbc-25be-435a-a408-c006937d7f69" providerId="ADAL" clId="{1053FA0D-BF67-47EC-9FEF-2649C2187802}" dt="2026-09-09T13:21:17.297" v="1219" actId="2711"/>
          <ac:spMkLst>
            <pc:docMk/>
            <pc:sldMk cId="3440100060" sldId="2147471675"/>
            <ac:spMk id="7" creationId="{D392E7F8-4D6C-ECA0-403C-253A55AAF601}"/>
          </ac:spMkLst>
        </pc:spChg>
        <pc:picChg chg="mod">
          <ac:chgData name="Barreto, Patricia (SPGE Research)" userId="598e4fbc-25be-435a-a408-c006937d7f69" providerId="ADAL" clId="{1053FA0D-BF67-47EC-9FEF-2649C2187802}" dt="2026-09-01T20:03:30.428" v="183" actId="26606"/>
          <ac:picMkLst>
            <pc:docMk/>
            <pc:sldMk cId="3440100060" sldId="2147471675"/>
            <ac:picMk id="8" creationId="{860F38FC-C81B-970C-20C3-D5408C2049FF}"/>
          </ac:picMkLst>
        </pc:picChg>
      </pc:sldChg>
      <pc:sldChg chg="modSp mod modClrScheme chgLayout modNotes">
        <pc:chgData name="Barreto, Patricia (SPGE Research)" userId="598e4fbc-25be-435a-a408-c006937d7f69" providerId="ADAL" clId="{1053FA0D-BF67-47EC-9FEF-2649C2187802}" dt="2026-09-09T13:44:59.774" v="1353" actId="1038"/>
        <pc:sldMkLst>
          <pc:docMk/>
          <pc:sldMk cId="842503989" sldId="2147471678"/>
        </pc:sldMkLst>
        <pc:spChg chg="mod">
          <ac:chgData name="Barreto, Patricia (SPGE Research)" userId="598e4fbc-25be-435a-a408-c006937d7f69" providerId="ADAL" clId="{1053FA0D-BF67-47EC-9FEF-2649C2187802}" dt="2026-09-09T13:44:53.751" v="1343" actId="14100"/>
          <ac:spMkLst>
            <pc:docMk/>
            <pc:sldMk cId="842503989" sldId="2147471678"/>
            <ac:spMk id="2" creationId="{D59B0BA5-9F9D-6E55-9F29-AB01073027F7}"/>
          </ac:spMkLst>
        </pc:spChg>
        <pc:spChg chg="mod">
          <ac:chgData name="Barreto, Patricia (SPGE Research)" userId="598e4fbc-25be-435a-a408-c006937d7f69" providerId="ADAL" clId="{1053FA0D-BF67-47EC-9FEF-2649C2187802}" dt="2026-09-09T13:13:53.066" v="982" actId="2711"/>
          <ac:spMkLst>
            <pc:docMk/>
            <pc:sldMk cId="842503989" sldId="2147471678"/>
            <ac:spMk id="3" creationId="{0584D152-528E-A129-05E3-2999CED7C563}"/>
          </ac:spMkLst>
        </pc:spChg>
        <pc:spChg chg="mod">
          <ac:chgData name="Barreto, Patricia (SPGE Research)" userId="598e4fbc-25be-435a-a408-c006937d7f69" providerId="ADAL" clId="{1053FA0D-BF67-47EC-9FEF-2649C2187802}" dt="2026-09-01T20:08:59.567" v="213" actId="26606"/>
          <ac:spMkLst>
            <pc:docMk/>
            <pc:sldMk cId="842503989" sldId="2147471678"/>
            <ac:spMk id="5" creationId="{C59A0437-4961-673C-B1A4-F9A69428DB3F}"/>
          </ac:spMkLst>
        </pc:spChg>
        <pc:picChg chg="mod">
          <ac:chgData name="Barreto, Patricia (SPGE Research)" userId="598e4fbc-25be-435a-a408-c006937d7f69" providerId="ADAL" clId="{1053FA0D-BF67-47EC-9FEF-2649C2187802}" dt="2026-09-09T13:44:59.774" v="1353" actId="1038"/>
          <ac:picMkLst>
            <pc:docMk/>
            <pc:sldMk cId="842503989" sldId="2147471678"/>
            <ac:picMk id="11" creationId="{35AC7173-1FF2-D113-8018-2F7BDBEB7D92}"/>
          </ac:picMkLst>
        </pc:picChg>
      </pc:sldChg>
      <pc:sldChg chg="modSp mod modClrScheme chgLayout modNotes">
        <pc:chgData name="Barreto, Patricia (SPGE Research)" userId="598e4fbc-25be-435a-a408-c006937d7f69" providerId="ADAL" clId="{1053FA0D-BF67-47EC-9FEF-2649C2187802}" dt="2026-09-09T18:18:19.717" v="1416" actId="14100"/>
        <pc:sldMkLst>
          <pc:docMk/>
          <pc:sldMk cId="4129498151" sldId="2147471680"/>
        </pc:sldMkLst>
        <pc:spChg chg="mod">
          <ac:chgData name="Barreto, Patricia (SPGE Research)" userId="598e4fbc-25be-435a-a408-c006937d7f69" providerId="ADAL" clId="{1053FA0D-BF67-47EC-9FEF-2649C2187802}" dt="2026-09-01T20:08:59.567" v="213" actId="26606"/>
          <ac:spMkLst>
            <pc:docMk/>
            <pc:sldMk cId="4129498151" sldId="2147471680"/>
            <ac:spMk id="3" creationId="{73E6D315-C450-F25E-F4E2-AC0CE77A4B24}"/>
          </ac:spMkLst>
        </pc:spChg>
        <pc:spChg chg="mod">
          <ac:chgData name="Barreto, Patricia (SPGE Research)" userId="598e4fbc-25be-435a-a408-c006937d7f69" providerId="ADAL" clId="{1053FA0D-BF67-47EC-9FEF-2649C2187802}" dt="2026-09-01T20:03:30.428" v="183" actId="26606"/>
          <ac:spMkLst>
            <pc:docMk/>
            <pc:sldMk cId="4129498151" sldId="2147471680"/>
            <ac:spMk id="8" creationId="{89A118A9-0611-81EA-A506-BFB5683E5E17}"/>
          </ac:spMkLst>
        </pc:spChg>
        <pc:spChg chg="mod">
          <ac:chgData name="Barreto, Patricia (SPGE Research)" userId="598e4fbc-25be-435a-a408-c006937d7f69" providerId="ADAL" clId="{1053FA0D-BF67-47EC-9FEF-2649C2187802}" dt="2026-09-01T20:03:30.428" v="183" actId="26606"/>
          <ac:spMkLst>
            <pc:docMk/>
            <pc:sldMk cId="4129498151" sldId="2147471680"/>
            <ac:spMk id="9" creationId="{EFF8176B-AD31-5768-5B4A-7D1CD8F4B20F}"/>
          </ac:spMkLst>
        </pc:spChg>
        <pc:spChg chg="mod">
          <ac:chgData name="Barreto, Patricia (SPGE Research)" userId="598e4fbc-25be-435a-a408-c006937d7f69" providerId="ADAL" clId="{1053FA0D-BF67-47EC-9FEF-2649C2187802}" dt="2026-09-09T13:14:23.195" v="983" actId="2711"/>
          <ac:spMkLst>
            <pc:docMk/>
            <pc:sldMk cId="4129498151" sldId="2147471680"/>
            <ac:spMk id="30" creationId="{915AE605-1A2B-A10C-13DC-760FABA99A70}"/>
          </ac:spMkLst>
        </pc:spChg>
        <pc:spChg chg="mod">
          <ac:chgData name="Barreto, Patricia (SPGE Research)" userId="598e4fbc-25be-435a-a408-c006937d7f69" providerId="ADAL" clId="{1053FA0D-BF67-47EC-9FEF-2649C2187802}" dt="2026-09-09T18:18:19.717" v="1416" actId="14100"/>
          <ac:spMkLst>
            <pc:docMk/>
            <pc:sldMk cId="4129498151" sldId="2147471680"/>
            <ac:spMk id="41" creationId="{5B0AB4E2-A577-759A-4130-E5E9F000FD20}"/>
          </ac:spMkLst>
        </pc:spChg>
        <pc:spChg chg="mod">
          <ac:chgData name="Barreto, Patricia (SPGE Research)" userId="598e4fbc-25be-435a-a408-c006937d7f69" providerId="ADAL" clId="{1053FA0D-BF67-47EC-9FEF-2649C2187802}" dt="2026-09-09T13:16:29.167" v="1083" actId="1036"/>
          <ac:spMkLst>
            <pc:docMk/>
            <pc:sldMk cId="4129498151" sldId="2147471680"/>
            <ac:spMk id="54" creationId="{6FDEDF76-FF73-8CC2-4F01-AD100C4ACFD3}"/>
          </ac:spMkLst>
        </pc:spChg>
        <pc:graphicFrameChg chg="add mod ord">
          <ac:chgData name="Barreto, Patricia (SPGE Research)" userId="598e4fbc-25be-435a-a408-c006937d7f69" providerId="ADAL" clId="{1053FA0D-BF67-47EC-9FEF-2649C2187802}" dt="2026-09-09T13:45:55.613" v="1355" actId="255"/>
          <ac:graphicFrameMkLst>
            <pc:docMk/>
            <pc:sldMk cId="4129498151" sldId="2147471680"/>
            <ac:graphicFrameMk id="58" creationId="{ABC3CBA4-E478-418D-884E-FED956FD8B7A}"/>
          </ac:graphicFrameMkLst>
        </pc:graphicFrameChg>
      </pc:sldChg>
      <pc:sldChg chg="addSp delSp modSp mod modClrScheme chgLayout modNotes">
        <pc:chgData name="Barreto, Patricia (SPGE Research)" userId="598e4fbc-25be-435a-a408-c006937d7f69" providerId="ADAL" clId="{1053FA0D-BF67-47EC-9FEF-2649C2187802}" dt="2026-09-09T18:19:36.754" v="1458"/>
        <pc:sldMkLst>
          <pc:docMk/>
          <pc:sldMk cId="3041689151" sldId="2147471682"/>
        </pc:sldMkLst>
        <pc:spChg chg="mod">
          <ac:chgData name="Barreto, Patricia (SPGE Research)" userId="598e4fbc-25be-435a-a408-c006937d7f69" providerId="ADAL" clId="{1053FA0D-BF67-47EC-9FEF-2649C2187802}" dt="2026-09-01T20:08:59.567" v="213" actId="26606"/>
          <ac:spMkLst>
            <pc:docMk/>
            <pc:sldMk cId="3041689151" sldId="2147471682"/>
            <ac:spMk id="2" creationId="{ADF332F3-D4F1-A1DB-F5AF-410C25DF4FEB}"/>
          </ac:spMkLst>
        </pc:spChg>
        <pc:spChg chg="add mod">
          <ac:chgData name="Barreto, Patricia (SPGE Research)" userId="598e4fbc-25be-435a-a408-c006937d7f69" providerId="ADAL" clId="{1053FA0D-BF67-47EC-9FEF-2649C2187802}" dt="2026-09-09T18:19:10.146" v="1452" actId="1036"/>
          <ac:spMkLst>
            <pc:docMk/>
            <pc:sldMk cId="3041689151" sldId="2147471682"/>
            <ac:spMk id="5" creationId="{76341328-DF0B-CDE6-7297-44CBE856DE63}"/>
          </ac:spMkLst>
        </pc:spChg>
        <pc:spChg chg="mod">
          <ac:chgData name="Barreto, Patricia (SPGE Research)" userId="598e4fbc-25be-435a-a408-c006937d7f69" providerId="ADAL" clId="{1053FA0D-BF67-47EC-9FEF-2649C2187802}" dt="2026-09-01T20:03:30.428" v="183" actId="26606"/>
          <ac:spMkLst>
            <pc:docMk/>
            <pc:sldMk cId="3041689151" sldId="2147471682"/>
            <ac:spMk id="12" creationId="{8CC64A97-F0DF-B9FE-D4E9-9D4DAA2D865D}"/>
          </ac:spMkLst>
        </pc:spChg>
        <pc:spChg chg="mod">
          <ac:chgData name="Barreto, Patricia (SPGE Research)" userId="598e4fbc-25be-435a-a408-c006937d7f69" providerId="ADAL" clId="{1053FA0D-BF67-47EC-9FEF-2649C2187802}" dt="2026-09-09T18:19:10.146" v="1452" actId="1036"/>
          <ac:spMkLst>
            <pc:docMk/>
            <pc:sldMk cId="3041689151" sldId="2147471682"/>
            <ac:spMk id="16" creationId="{547FA1C1-F494-A108-9D84-6ADE1D12C8A8}"/>
          </ac:spMkLst>
        </pc:spChg>
        <pc:spChg chg="mod">
          <ac:chgData name="Barreto, Patricia (SPGE Research)" userId="598e4fbc-25be-435a-a408-c006937d7f69" providerId="ADAL" clId="{1053FA0D-BF67-47EC-9FEF-2649C2187802}" dt="2026-09-09T18:19:04.319" v="1438" actId="14100"/>
          <ac:spMkLst>
            <pc:docMk/>
            <pc:sldMk cId="3041689151" sldId="2147471682"/>
            <ac:spMk id="30" creationId="{80311855-B6CE-499E-8F4D-4E227AB6EDFB}"/>
          </ac:spMkLst>
        </pc:spChg>
        <pc:spChg chg="mod">
          <ac:chgData name="Barreto, Patricia (SPGE Research)" userId="598e4fbc-25be-435a-a408-c006937d7f69" providerId="ADAL" clId="{1053FA0D-BF67-47EC-9FEF-2649C2187802}" dt="2026-09-01T20:03:30.428" v="183" actId="26606"/>
          <ac:spMkLst>
            <pc:docMk/>
            <pc:sldMk cId="3041689151" sldId="2147471682"/>
            <ac:spMk id="32" creationId="{6BC640DC-F064-81AC-6A71-151E51C8E083}"/>
          </ac:spMkLst>
        </pc:spChg>
        <pc:spChg chg="mod">
          <ac:chgData name="Barreto, Patricia (SPGE Research)" userId="598e4fbc-25be-435a-a408-c006937d7f69" providerId="ADAL" clId="{1053FA0D-BF67-47EC-9FEF-2649C2187802}" dt="2026-09-09T13:16:43.319" v="1084" actId="2711"/>
          <ac:spMkLst>
            <pc:docMk/>
            <pc:sldMk cId="3041689151" sldId="2147471682"/>
            <ac:spMk id="33" creationId="{2BD3233E-EA7A-732E-88F7-4D8A3441E901}"/>
          </ac:spMkLst>
        </pc:spChg>
        <pc:graphicFrameChg chg="add mod">
          <ac:chgData name="Barreto, Patricia (SPGE Research)" userId="598e4fbc-25be-435a-a408-c006937d7f69" providerId="ADAL" clId="{1053FA0D-BF67-47EC-9FEF-2649C2187802}" dt="2026-09-09T18:19:25.256" v="1456" actId="1076"/>
          <ac:graphicFrameMkLst>
            <pc:docMk/>
            <pc:sldMk cId="3041689151" sldId="2147471682"/>
            <ac:graphicFrameMk id="36" creationId="{EAB26135-45C0-45C9-A657-FF02301E9BC5}"/>
          </ac:graphicFrameMkLst>
        </pc:graphicFrameChg>
        <pc:graphicFrameChg chg="add mod">
          <ac:chgData name="Barreto, Patricia (SPGE Research)" userId="598e4fbc-25be-435a-a408-c006937d7f69" providerId="ADAL" clId="{1053FA0D-BF67-47EC-9FEF-2649C2187802}" dt="2026-09-09T18:19:36.754" v="1458"/>
          <ac:graphicFrameMkLst>
            <pc:docMk/>
            <pc:sldMk cId="3041689151" sldId="2147471682"/>
            <ac:graphicFrameMk id="37" creationId="{94CEB667-CCCD-4450-B11D-C38F6CB259D3}"/>
          </ac:graphicFrameMkLst>
        </pc:graphicFrameChg>
      </pc:sldChg>
      <pc:sldChg chg="mod modClrScheme chgLayout">
        <pc:chgData name="Barreto, Patricia (SPGE Research)" userId="598e4fbc-25be-435a-a408-c006937d7f69" providerId="ADAL" clId="{1053FA0D-BF67-47EC-9FEF-2649C2187802}" dt="2026-09-01T20:03:30.428" v="183" actId="26606"/>
        <pc:sldMkLst>
          <pc:docMk/>
          <pc:sldMk cId="1817206872" sldId="2147482847"/>
        </pc:sldMkLst>
      </pc:sldChg>
      <pc:sldChg chg="addSp delSp modSp add mod modClrScheme chgLayout">
        <pc:chgData name="Barreto, Patricia (SPGE Research)" userId="598e4fbc-25be-435a-a408-c006937d7f69" providerId="ADAL" clId="{1053FA0D-BF67-47EC-9FEF-2649C2187802}" dt="2026-09-01T21:58:35.716" v="408" actId="20577"/>
        <pc:sldMkLst>
          <pc:docMk/>
          <pc:sldMk cId="587233504" sldId="2147483452"/>
        </pc:sldMkLst>
        <pc:spChg chg="mod">
          <ac:chgData name="Barreto, Patricia (SPGE Research)" userId="598e4fbc-25be-435a-a408-c006937d7f69" providerId="ADAL" clId="{1053FA0D-BF67-47EC-9FEF-2649C2187802}" dt="2026-09-01T21:57:53.505" v="379" actId="1038"/>
          <ac:spMkLst>
            <pc:docMk/>
            <pc:sldMk cId="587233504" sldId="2147483452"/>
            <ac:spMk id="2" creationId="{579BB684-417D-CA12-BDDB-8F6AD0EA0007}"/>
          </ac:spMkLst>
        </pc:spChg>
        <pc:spChg chg="mod">
          <ac:chgData name="Barreto, Patricia (SPGE Research)" userId="598e4fbc-25be-435a-a408-c006937d7f69" providerId="ADAL" clId="{1053FA0D-BF67-47EC-9FEF-2649C2187802}" dt="2026-09-01T20:08:59.710" v="250" actId="27636"/>
          <ac:spMkLst>
            <pc:docMk/>
            <pc:sldMk cId="587233504" sldId="2147483452"/>
            <ac:spMk id="3" creationId="{4EF65AED-AFF8-D6B1-1E82-9247379520DF}"/>
          </ac:spMkLst>
        </pc:spChg>
        <pc:spChg chg="add del mod">
          <ac:chgData name="Barreto, Patricia (SPGE Research)" userId="598e4fbc-25be-435a-a408-c006937d7f69" providerId="ADAL" clId="{1053FA0D-BF67-47EC-9FEF-2649C2187802}" dt="2026-09-01T21:58:35.716" v="408" actId="20577"/>
          <ac:spMkLst>
            <pc:docMk/>
            <pc:sldMk cId="587233504" sldId="2147483452"/>
            <ac:spMk id="6" creationId="{EB559190-7555-D666-2792-413F9C472ACC}"/>
          </ac:spMkLst>
        </pc:spChg>
        <pc:graphicFrameChg chg="add mod">
          <ac:chgData name="Barreto, Patricia (SPGE Research)" userId="598e4fbc-25be-435a-a408-c006937d7f69" providerId="ADAL" clId="{1053FA0D-BF67-47EC-9FEF-2649C2187802}" dt="2026-09-01T20:08:59.567" v="213" actId="26606"/>
          <ac:graphicFrameMkLst>
            <pc:docMk/>
            <pc:sldMk cId="587233504" sldId="2147483452"/>
            <ac:graphicFrameMk id="8" creationId="{071B6B89-5FAA-7625-5347-BD8C70E2D239}"/>
          </ac:graphicFrameMkLst>
        </pc:graphicFrameChg>
        <pc:picChg chg="mod">
          <ac:chgData name="Barreto, Patricia (SPGE Research)" userId="598e4fbc-25be-435a-a408-c006937d7f69" providerId="ADAL" clId="{1053FA0D-BF67-47EC-9FEF-2649C2187802}" dt="2026-09-01T21:57:10.351" v="299" actId="14826"/>
          <ac:picMkLst>
            <pc:docMk/>
            <pc:sldMk cId="587233504" sldId="2147483452"/>
            <ac:picMk id="7" creationId="{2F31186A-41A6-4DD7-3574-D1EB8BCC29C1}"/>
          </ac:picMkLst>
        </pc:picChg>
      </pc:sldChg>
      <pc:sldChg chg="addSp delSp modSp add mod ord">
        <pc:chgData name="Barreto, Patricia (SPGE Research)" userId="598e4fbc-25be-435a-a408-c006937d7f69" providerId="ADAL" clId="{1053FA0D-BF67-47EC-9FEF-2649C2187802}" dt="2026-09-09T18:16:18.156" v="1415" actId="26606"/>
        <pc:sldMkLst>
          <pc:docMk/>
          <pc:sldMk cId="271684507" sldId="2147483476"/>
        </pc:sldMkLst>
        <pc:spChg chg="add del mod">
          <ac:chgData name="Barreto, Patricia (SPGE Research)" userId="598e4fbc-25be-435a-a408-c006937d7f69" providerId="ADAL" clId="{1053FA0D-BF67-47EC-9FEF-2649C2187802}" dt="2026-09-09T13:11:09.404" v="923" actId="478"/>
          <ac:spMkLst>
            <pc:docMk/>
            <pc:sldMk cId="271684507" sldId="2147483476"/>
            <ac:spMk id="3" creationId="{BB00E4B5-D13A-2CF9-0B8E-F4FEF09EAB11}"/>
          </ac:spMkLst>
        </pc:spChg>
        <pc:spChg chg="mod">
          <ac:chgData name="Barreto, Patricia (SPGE Research)" userId="598e4fbc-25be-435a-a408-c006937d7f69" providerId="ADAL" clId="{1053FA0D-BF67-47EC-9FEF-2649C2187802}" dt="2026-09-09T18:16:18.156" v="1415" actId="26606"/>
          <ac:spMkLst>
            <pc:docMk/>
            <pc:sldMk cId="271684507" sldId="2147483476"/>
            <ac:spMk id="8" creationId="{6BA20F62-EF6D-EB1F-9ECF-03F159697342}"/>
          </ac:spMkLst>
        </pc:spChg>
        <pc:spChg chg="del mod">
          <ac:chgData name="Barreto, Patricia (SPGE Research)" userId="598e4fbc-25be-435a-a408-c006937d7f69" providerId="ADAL" clId="{1053FA0D-BF67-47EC-9FEF-2649C2187802}" dt="2026-09-09T13:11:05.796" v="922" actId="478"/>
          <ac:spMkLst>
            <pc:docMk/>
            <pc:sldMk cId="271684507" sldId="2147483476"/>
            <ac:spMk id="9" creationId="{CE778FBF-2CC4-428F-0960-C996B7584810}"/>
          </ac:spMkLst>
        </pc:spChg>
        <pc:spChg chg="mod">
          <ac:chgData name="Barreto, Patricia (SPGE Research)" userId="598e4fbc-25be-435a-a408-c006937d7f69" providerId="ADAL" clId="{1053FA0D-BF67-47EC-9FEF-2649C2187802}" dt="2026-09-09T13:11:28.430" v="935" actId="2711"/>
          <ac:spMkLst>
            <pc:docMk/>
            <pc:sldMk cId="271684507" sldId="2147483476"/>
            <ac:spMk id="13" creationId="{7B05471C-195E-99AA-53F7-40C2B7A546A9}"/>
          </ac:spMkLst>
        </pc:spChg>
        <pc:spChg chg="mod">
          <ac:chgData name="Barreto, Patricia (SPGE Research)" userId="598e4fbc-25be-435a-a408-c006937d7f69" providerId="ADAL" clId="{1053FA0D-BF67-47EC-9FEF-2649C2187802}" dt="2026-09-09T13:11:28.430" v="935" actId="2711"/>
          <ac:spMkLst>
            <pc:docMk/>
            <pc:sldMk cId="271684507" sldId="2147483476"/>
            <ac:spMk id="28" creationId="{A895105C-4FB6-74A0-BA7C-78117C0DC3D8}"/>
          </ac:spMkLst>
        </pc:spChg>
        <pc:spChg chg="mod">
          <ac:chgData name="Barreto, Patricia (SPGE Research)" userId="598e4fbc-25be-435a-a408-c006937d7f69" providerId="ADAL" clId="{1053FA0D-BF67-47EC-9FEF-2649C2187802}" dt="2026-09-09T13:11:28.430" v="935" actId="2711"/>
          <ac:spMkLst>
            <pc:docMk/>
            <pc:sldMk cId="271684507" sldId="2147483476"/>
            <ac:spMk id="29" creationId="{C17B9D10-E106-BA42-8989-836E45AA75B6}"/>
          </ac:spMkLst>
        </pc:spChg>
        <pc:graphicFrameChg chg="mod">
          <ac:chgData name="Barreto, Patricia (SPGE Research)" userId="598e4fbc-25be-435a-a408-c006937d7f69" providerId="ADAL" clId="{1053FA0D-BF67-47EC-9FEF-2649C2187802}" dt="2026-09-09T13:11:28.430" v="935" actId="2711"/>
          <ac:graphicFrameMkLst>
            <pc:docMk/>
            <pc:sldMk cId="271684507" sldId="2147483476"/>
            <ac:graphicFrameMk id="6" creationId="{E2AF1547-B0A8-059C-D2DC-4236A45E6FDD}"/>
          </ac:graphicFrameMkLst>
        </pc:graphicFrameChg>
      </pc:sldChg>
      <pc:sldChg chg="delSp modSp add mod modNotes modNotesTx">
        <pc:chgData name="Barreto, Patricia (SPGE Research)" userId="598e4fbc-25be-435a-a408-c006937d7f69" providerId="ADAL" clId="{1053FA0D-BF67-47EC-9FEF-2649C2187802}" dt="2026-09-09T13:25:24.661" v="1262" actId="1035"/>
        <pc:sldMkLst>
          <pc:docMk/>
          <pc:sldMk cId="4052377203" sldId="2147483480"/>
        </pc:sldMkLst>
        <pc:spChg chg="mod">
          <ac:chgData name="Barreto, Patricia (SPGE Research)" userId="598e4fbc-25be-435a-a408-c006937d7f69" providerId="ADAL" clId="{1053FA0D-BF67-47EC-9FEF-2649C2187802}" dt="2026-09-09T13:25:24.661" v="1262" actId="1035"/>
          <ac:spMkLst>
            <pc:docMk/>
            <pc:sldMk cId="4052377203" sldId="2147483480"/>
            <ac:spMk id="2" creationId="{C5D8B19F-998F-E3A1-907A-5A7760519FDC}"/>
          </ac:spMkLst>
        </pc:spChg>
        <pc:spChg chg="mod">
          <ac:chgData name="Barreto, Patricia (SPGE Research)" userId="598e4fbc-25be-435a-a408-c006937d7f69" providerId="ADAL" clId="{1053FA0D-BF67-47EC-9FEF-2649C2187802}" dt="2026-09-09T13:25:11.116" v="1251" actId="2711"/>
          <ac:spMkLst>
            <pc:docMk/>
            <pc:sldMk cId="4052377203" sldId="2147483480"/>
            <ac:spMk id="9" creationId="{F578ADBB-32E6-2F73-E370-3E8A53FB4573}"/>
          </ac:spMkLst>
        </pc:spChg>
        <pc:spChg chg="mod">
          <ac:chgData name="Barreto, Patricia (SPGE Research)" userId="598e4fbc-25be-435a-a408-c006937d7f69" providerId="ADAL" clId="{1053FA0D-BF67-47EC-9FEF-2649C2187802}" dt="2026-09-09T13:25:11.116" v="1251" actId="2711"/>
          <ac:spMkLst>
            <pc:docMk/>
            <pc:sldMk cId="4052377203" sldId="2147483480"/>
            <ac:spMk id="13" creationId="{831C25CC-C167-7A10-E031-D753E2E78489}"/>
          </ac:spMkLst>
        </pc:spChg>
        <pc:spChg chg="mod">
          <ac:chgData name="Barreto, Patricia (SPGE Research)" userId="598e4fbc-25be-435a-a408-c006937d7f69" providerId="ADAL" clId="{1053FA0D-BF67-47EC-9FEF-2649C2187802}" dt="2026-09-09T13:25:11.116" v="1251" actId="2711"/>
          <ac:spMkLst>
            <pc:docMk/>
            <pc:sldMk cId="4052377203" sldId="2147483480"/>
            <ac:spMk id="16" creationId="{9ED74B58-5D5E-25B8-3A6D-EDFCE0CD9E8A}"/>
          </ac:spMkLst>
        </pc:spChg>
        <pc:spChg chg="mod">
          <ac:chgData name="Barreto, Patricia (SPGE Research)" userId="598e4fbc-25be-435a-a408-c006937d7f69" providerId="ADAL" clId="{1053FA0D-BF67-47EC-9FEF-2649C2187802}" dt="2026-09-09T13:25:11.116" v="1251" actId="2711"/>
          <ac:spMkLst>
            <pc:docMk/>
            <pc:sldMk cId="4052377203" sldId="2147483480"/>
            <ac:spMk id="19" creationId="{7CBC1859-8022-6C4B-CFD0-B8BA966C3EEF}"/>
          </ac:spMkLst>
        </pc:spChg>
        <pc:grpChg chg="mod">
          <ac:chgData name="Barreto, Patricia (SPGE Research)" userId="598e4fbc-25be-435a-a408-c006937d7f69" providerId="ADAL" clId="{1053FA0D-BF67-47EC-9FEF-2649C2187802}" dt="2026-09-01T22:37:35.081" v="620" actId="1035"/>
          <ac:grpSpMkLst>
            <pc:docMk/>
            <pc:sldMk cId="4052377203" sldId="2147483480"/>
            <ac:grpSpMk id="8" creationId="{11BC6464-A8C1-01E8-5B88-0F441077DB21}"/>
          </ac:grpSpMkLst>
        </pc:grpChg>
        <pc:grpChg chg="mod">
          <ac:chgData name="Barreto, Patricia (SPGE Research)" userId="598e4fbc-25be-435a-a408-c006937d7f69" providerId="ADAL" clId="{1053FA0D-BF67-47EC-9FEF-2649C2187802}" dt="2026-09-01T22:37:35.081" v="620" actId="1035"/>
          <ac:grpSpMkLst>
            <pc:docMk/>
            <pc:sldMk cId="4052377203" sldId="2147483480"/>
            <ac:grpSpMk id="12" creationId="{3143C217-397E-4C89-A0B4-F789B528897D}"/>
          </ac:grpSpMkLst>
        </pc:grpChg>
        <pc:grpChg chg="mod">
          <ac:chgData name="Barreto, Patricia (SPGE Research)" userId="598e4fbc-25be-435a-a408-c006937d7f69" providerId="ADAL" clId="{1053FA0D-BF67-47EC-9FEF-2649C2187802}" dt="2026-09-01T22:37:35.081" v="620" actId="1035"/>
          <ac:grpSpMkLst>
            <pc:docMk/>
            <pc:sldMk cId="4052377203" sldId="2147483480"/>
            <ac:grpSpMk id="15" creationId="{7A1B2FB3-5B16-B627-64B0-D5D92360A93C}"/>
          </ac:grpSpMkLst>
        </pc:grpChg>
        <pc:grpChg chg="mod">
          <ac:chgData name="Barreto, Patricia (SPGE Research)" userId="598e4fbc-25be-435a-a408-c006937d7f69" providerId="ADAL" clId="{1053FA0D-BF67-47EC-9FEF-2649C2187802}" dt="2026-09-01T22:37:35.081" v="620" actId="1035"/>
          <ac:grpSpMkLst>
            <pc:docMk/>
            <pc:sldMk cId="4052377203" sldId="2147483480"/>
            <ac:grpSpMk id="18" creationId="{F69EAB7D-FEFE-0840-69F4-B0A4599BC0F2}"/>
          </ac:grpSpMkLst>
        </pc:grpChg>
        <pc:graphicFrameChg chg="mod modGraphic">
          <ac:chgData name="Barreto, Patricia (SPGE Research)" userId="598e4fbc-25be-435a-a408-c006937d7f69" providerId="ADAL" clId="{1053FA0D-BF67-47EC-9FEF-2649C2187802}" dt="2026-09-01T22:37:35.081" v="620" actId="1035"/>
          <ac:graphicFrameMkLst>
            <pc:docMk/>
            <pc:sldMk cId="4052377203" sldId="2147483480"/>
            <ac:graphicFrameMk id="7" creationId="{E5FE7C25-0CBC-98AE-3A22-616DCE7D43F8}"/>
          </ac:graphicFrameMkLst>
        </pc:graphicFrameChg>
        <pc:graphicFrameChg chg="add mod">
          <ac:chgData name="Barreto, Patricia (SPGE Research)" userId="598e4fbc-25be-435a-a408-c006937d7f69" providerId="ADAL" clId="{1053FA0D-BF67-47EC-9FEF-2649C2187802}" dt="2026-09-01T20:21:13.335" v="296" actId="26606"/>
          <ac:graphicFrameMkLst>
            <pc:docMk/>
            <pc:sldMk cId="4052377203" sldId="2147483480"/>
            <ac:graphicFrameMk id="11" creationId="{92D72C26-C426-31AA-DA88-CA6102B33958}"/>
          </ac:graphicFrameMkLst>
        </pc:graphicFrameChg>
        <pc:graphicFrameChg chg="mod modGraphic">
          <ac:chgData name="Barreto, Patricia (SPGE Research)" userId="598e4fbc-25be-435a-a408-c006937d7f69" providerId="ADAL" clId="{1053FA0D-BF67-47EC-9FEF-2649C2187802}" dt="2026-09-01T22:40:47.598" v="665" actId="20577"/>
          <ac:graphicFrameMkLst>
            <pc:docMk/>
            <pc:sldMk cId="4052377203" sldId="2147483480"/>
            <ac:graphicFrameMk id="23" creationId="{B9B770F9-35D6-B23F-CA11-E6988A17E428}"/>
          </ac:graphicFrameMkLst>
        </pc:graphicFrameChg>
        <pc:picChg chg="mod ord">
          <ac:chgData name="Barreto, Patricia (SPGE Research)" userId="598e4fbc-25be-435a-a408-c006937d7f69" providerId="ADAL" clId="{1053FA0D-BF67-47EC-9FEF-2649C2187802}" dt="2026-09-01T22:37:35.081" v="620" actId="1035"/>
          <ac:picMkLst>
            <pc:docMk/>
            <pc:sldMk cId="4052377203" sldId="2147483480"/>
            <ac:picMk id="5" creationId="{AA579E62-F3AE-C64C-26AE-9D8587E1C469}"/>
          </ac:picMkLst>
        </pc:picChg>
        <pc:picChg chg="mod">
          <ac:chgData name="Barreto, Patricia (SPGE Research)" userId="598e4fbc-25be-435a-a408-c006937d7f69" providerId="ADAL" clId="{1053FA0D-BF67-47EC-9FEF-2649C2187802}" dt="2026-09-01T22:37:35.081" v="620" actId="1035"/>
          <ac:picMkLst>
            <pc:docMk/>
            <pc:sldMk cId="4052377203" sldId="2147483480"/>
            <ac:picMk id="21" creationId="{E051DFA6-0AAD-9D01-7B8E-1D0421B51D28}"/>
          </ac:picMkLst>
        </pc:picChg>
      </pc:sldChg>
      <pc:sldChg chg="addSp delSp modSp add mod">
        <pc:chgData name="Barreto, Patricia (SPGE Research)" userId="598e4fbc-25be-435a-a408-c006937d7f69" providerId="ADAL" clId="{1053FA0D-BF67-47EC-9FEF-2649C2187802}" dt="2026-09-09T18:31:21.025" v="1471" actId="20577"/>
        <pc:sldMkLst>
          <pc:docMk/>
          <pc:sldMk cId="549132655" sldId="2147483487"/>
        </pc:sldMkLst>
        <pc:spChg chg="mod">
          <ac:chgData name="Barreto, Patricia (SPGE Research)" userId="598e4fbc-25be-435a-a408-c006937d7f69" providerId="ADAL" clId="{1053FA0D-BF67-47EC-9FEF-2649C2187802}" dt="2026-09-09T08:29:38.219" v="697" actId="3064"/>
          <ac:spMkLst>
            <pc:docMk/>
            <pc:sldMk cId="549132655" sldId="2147483487"/>
            <ac:spMk id="2" creationId="{56EBA946-47F5-9264-7D5D-13ED1390F595}"/>
          </ac:spMkLst>
        </pc:spChg>
        <pc:spChg chg="del">
          <ac:chgData name="Barreto, Patricia (SPGE Research)" userId="598e4fbc-25be-435a-a408-c006937d7f69" providerId="ADAL" clId="{1053FA0D-BF67-47EC-9FEF-2649C2187802}" dt="2026-09-09T13:21:23.854" v="1220" actId="478"/>
          <ac:spMkLst>
            <pc:docMk/>
            <pc:sldMk cId="549132655" sldId="2147483487"/>
            <ac:spMk id="3" creationId="{BD73DD37-9C0A-66C2-3E1F-0A299339A037}"/>
          </ac:spMkLst>
        </pc:spChg>
        <pc:spChg chg="mod">
          <ac:chgData name="Barreto, Patricia (SPGE Research)" userId="598e4fbc-25be-435a-a408-c006937d7f69" providerId="ADAL" clId="{1053FA0D-BF67-47EC-9FEF-2649C2187802}" dt="2026-09-09T18:13:40.270" v="1359"/>
          <ac:spMkLst>
            <pc:docMk/>
            <pc:sldMk cId="549132655" sldId="2147483487"/>
            <ac:spMk id="5" creationId="{E80519AB-BC25-6644-4844-9C8BD2768BE4}"/>
          </ac:spMkLst>
        </pc:spChg>
        <pc:spChg chg="mod">
          <ac:chgData name="Barreto, Patricia (SPGE Research)" userId="598e4fbc-25be-435a-a408-c006937d7f69" providerId="ADAL" clId="{1053FA0D-BF67-47EC-9FEF-2649C2187802}" dt="2026-09-09T18:31:21.025" v="1471" actId="20577"/>
          <ac:spMkLst>
            <pc:docMk/>
            <pc:sldMk cId="549132655" sldId="2147483487"/>
            <ac:spMk id="6" creationId="{87456E0B-73C4-CFFC-4817-DD722FAD2C2B}"/>
          </ac:spMkLst>
        </pc:spChg>
        <pc:spChg chg="add mod">
          <ac:chgData name="Barreto, Patricia (SPGE Research)" userId="598e4fbc-25be-435a-a408-c006937d7f69" providerId="ADAL" clId="{1053FA0D-BF67-47EC-9FEF-2649C2187802}" dt="2026-09-09T13:21:23.854" v="1220" actId="478"/>
          <ac:spMkLst>
            <pc:docMk/>
            <pc:sldMk cId="549132655" sldId="2147483487"/>
            <ac:spMk id="8" creationId="{856EC544-DFAC-29C3-F859-6C2EEC74D4AD}"/>
          </ac:spMkLst>
        </pc:spChg>
        <pc:spChg chg="add del mod">
          <ac:chgData name="Barreto, Patricia (SPGE Research)" userId="598e4fbc-25be-435a-a408-c006937d7f69" providerId="ADAL" clId="{1053FA0D-BF67-47EC-9FEF-2649C2187802}" dt="2026-09-09T13:21:41.159" v="1233" actId="478"/>
          <ac:spMkLst>
            <pc:docMk/>
            <pc:sldMk cId="549132655" sldId="2147483487"/>
            <ac:spMk id="13" creationId="{3C2E1CD8-268C-6EB6-E440-400A1E0AC9AE}"/>
          </ac:spMkLst>
        </pc:spChg>
        <pc:graphicFrameChg chg="add mod">
          <ac:chgData name="Barreto, Patricia (SPGE Research)" userId="598e4fbc-25be-435a-a408-c006937d7f69" providerId="ADAL" clId="{1053FA0D-BF67-47EC-9FEF-2649C2187802}" dt="2026-09-09T18:13:47.046" v="1374" actId="1035"/>
          <ac:graphicFrameMkLst>
            <pc:docMk/>
            <pc:sldMk cId="549132655" sldId="2147483487"/>
            <ac:graphicFrameMk id="11" creationId="{B891E54D-A608-D3DE-C77C-2E3BF5D8107F}"/>
          </ac:graphicFrameMkLst>
        </pc:graphicFrameChg>
      </pc:sldChg>
      <pc:sldChg chg="modSp add del mod">
        <pc:chgData name="Barreto, Patricia (SPGE Research)" userId="598e4fbc-25be-435a-a408-c006937d7f69" providerId="ADAL" clId="{1053FA0D-BF67-47EC-9FEF-2649C2187802}" dt="2026-09-09T13:13:25.181" v="981" actId="1037"/>
        <pc:sldMkLst>
          <pc:docMk/>
          <pc:sldMk cId="0" sldId="2147483508"/>
        </pc:sldMkLst>
        <pc:spChg chg="mod">
          <ac:chgData name="Barreto, Patricia (SPGE Research)" userId="598e4fbc-25be-435a-a408-c006937d7f69" providerId="ADAL" clId="{1053FA0D-BF67-47EC-9FEF-2649C2187802}" dt="2026-09-09T08:35:29.541" v="717" actId="108"/>
          <ac:spMkLst>
            <pc:docMk/>
            <pc:sldMk cId="0" sldId="2147483508"/>
            <ac:spMk id="2" creationId="{00000000-0000-0000-0000-000000000000}"/>
          </ac:spMkLst>
        </pc:spChg>
        <pc:spChg chg="mod">
          <ac:chgData name="Barreto, Patricia (SPGE Research)" userId="598e4fbc-25be-435a-a408-c006937d7f69" providerId="ADAL" clId="{1053FA0D-BF67-47EC-9FEF-2649C2187802}" dt="2026-09-01T20:14:38.086" v="293" actId="26606"/>
          <ac:spMkLst>
            <pc:docMk/>
            <pc:sldMk cId="0" sldId="2147483508"/>
            <ac:spMk id="5" creationId="{00000000-0000-0000-0000-000000000000}"/>
          </ac:spMkLst>
        </pc:spChg>
        <pc:spChg chg="mod">
          <ac:chgData name="Barreto, Patricia (SPGE Research)" userId="598e4fbc-25be-435a-a408-c006937d7f69" providerId="ADAL" clId="{1053FA0D-BF67-47EC-9FEF-2649C2187802}" dt="2026-09-09T13:11:54.971" v="936" actId="2711"/>
          <ac:spMkLst>
            <pc:docMk/>
            <pc:sldMk cId="0" sldId="2147483508"/>
            <ac:spMk id="6" creationId="{00000000-0000-0000-0000-000000000000}"/>
          </ac:spMkLst>
        </pc:spChg>
        <pc:spChg chg="mod">
          <ac:chgData name="Barreto, Patricia (SPGE Research)" userId="598e4fbc-25be-435a-a408-c006937d7f69" providerId="ADAL" clId="{1053FA0D-BF67-47EC-9FEF-2649C2187802}" dt="2026-09-01T20:14:38.086" v="293" actId="26606"/>
          <ac:spMkLst>
            <pc:docMk/>
            <pc:sldMk cId="0" sldId="2147483508"/>
            <ac:spMk id="8" creationId="{00000000-0000-0000-0000-000000000000}"/>
          </ac:spMkLst>
        </pc:spChg>
        <pc:spChg chg="mod">
          <ac:chgData name="Barreto, Patricia (SPGE Research)" userId="598e4fbc-25be-435a-a408-c006937d7f69" providerId="ADAL" clId="{1053FA0D-BF67-47EC-9FEF-2649C2187802}" dt="2026-09-09T13:11:54.971" v="936" actId="2711"/>
          <ac:spMkLst>
            <pc:docMk/>
            <pc:sldMk cId="0" sldId="2147483508"/>
            <ac:spMk id="13" creationId="{00000000-0000-0000-0000-000000000000}"/>
          </ac:spMkLst>
        </pc:spChg>
        <pc:spChg chg="mod">
          <ac:chgData name="Barreto, Patricia (SPGE Research)" userId="598e4fbc-25be-435a-a408-c006937d7f69" providerId="ADAL" clId="{1053FA0D-BF67-47EC-9FEF-2649C2187802}" dt="2026-09-09T07:57:39.039" v="670" actId="27636"/>
          <ac:spMkLst>
            <pc:docMk/>
            <pc:sldMk cId="0" sldId="2147483508"/>
            <ac:spMk id="14" creationId="{00000000-0000-0000-0000-000000000000}"/>
          </ac:spMkLst>
        </pc:spChg>
        <pc:spChg chg="mod">
          <ac:chgData name="Barreto, Patricia (SPGE Research)" userId="598e4fbc-25be-435a-a408-c006937d7f69" providerId="ADAL" clId="{1053FA0D-BF67-47EC-9FEF-2649C2187802}" dt="2026-09-09T07:58:33.151" v="679" actId="12789"/>
          <ac:spMkLst>
            <pc:docMk/>
            <pc:sldMk cId="0" sldId="2147483508"/>
            <ac:spMk id="27" creationId="{00000000-0000-0000-0000-000000000000}"/>
          </ac:spMkLst>
        </pc:spChg>
        <pc:spChg chg="mod">
          <ac:chgData name="Barreto, Patricia (SPGE Research)" userId="598e4fbc-25be-435a-a408-c006937d7f69" providerId="ADAL" clId="{1053FA0D-BF67-47EC-9FEF-2649C2187802}" dt="2026-09-09T07:58:33.151" v="679" actId="12789"/>
          <ac:spMkLst>
            <pc:docMk/>
            <pc:sldMk cId="0" sldId="2147483508"/>
            <ac:spMk id="28" creationId="{00000000-0000-0000-0000-000000000000}"/>
          </ac:spMkLst>
        </pc:spChg>
        <pc:spChg chg="mod">
          <ac:chgData name="Barreto, Patricia (SPGE Research)" userId="598e4fbc-25be-435a-a408-c006937d7f69" providerId="ADAL" clId="{1053FA0D-BF67-47EC-9FEF-2649C2187802}" dt="2026-09-09T07:58:33.151" v="679" actId="12789"/>
          <ac:spMkLst>
            <pc:docMk/>
            <pc:sldMk cId="0" sldId="2147483508"/>
            <ac:spMk id="29" creationId="{00000000-0000-0000-0000-000000000000}"/>
          </ac:spMkLst>
        </pc:spChg>
        <pc:spChg chg="mod">
          <ac:chgData name="Barreto, Patricia (SPGE Research)" userId="598e4fbc-25be-435a-a408-c006937d7f69" providerId="ADAL" clId="{1053FA0D-BF67-47EC-9FEF-2649C2187802}" dt="2026-09-09T07:58:33.151" v="679" actId="12789"/>
          <ac:spMkLst>
            <pc:docMk/>
            <pc:sldMk cId="0" sldId="2147483508"/>
            <ac:spMk id="30" creationId="{00000000-0000-0000-0000-000000000000}"/>
          </ac:spMkLst>
        </pc:spChg>
        <pc:spChg chg="mod">
          <ac:chgData name="Barreto, Patricia (SPGE Research)" userId="598e4fbc-25be-435a-a408-c006937d7f69" providerId="ADAL" clId="{1053FA0D-BF67-47EC-9FEF-2649C2187802}" dt="2026-09-09T13:11:54.971" v="936" actId="2711"/>
          <ac:spMkLst>
            <pc:docMk/>
            <pc:sldMk cId="0" sldId="2147483508"/>
            <ac:spMk id="31" creationId="{00000000-0000-0000-0000-000000000000}"/>
          </ac:spMkLst>
        </pc:spChg>
        <pc:spChg chg="mod">
          <ac:chgData name="Barreto, Patricia (SPGE Research)" userId="598e4fbc-25be-435a-a408-c006937d7f69" providerId="ADAL" clId="{1053FA0D-BF67-47EC-9FEF-2649C2187802}" dt="2026-09-09T13:11:55.039" v="938" actId="27636"/>
          <ac:spMkLst>
            <pc:docMk/>
            <pc:sldMk cId="0" sldId="2147483508"/>
            <ac:spMk id="35" creationId="{00000000-0000-0000-0000-000000000000}"/>
          </ac:spMkLst>
        </pc:spChg>
        <pc:spChg chg="mod">
          <ac:chgData name="Barreto, Patricia (SPGE Research)" userId="598e4fbc-25be-435a-a408-c006937d7f69" providerId="ADAL" clId="{1053FA0D-BF67-47EC-9FEF-2649C2187802}" dt="2026-09-09T07:58:26.495" v="678" actId="12789"/>
          <ac:spMkLst>
            <pc:docMk/>
            <pc:sldMk cId="0" sldId="2147483508"/>
            <ac:spMk id="48" creationId="{00000000-0000-0000-0000-000000000000}"/>
          </ac:spMkLst>
        </pc:spChg>
        <pc:spChg chg="mod">
          <ac:chgData name="Barreto, Patricia (SPGE Research)" userId="598e4fbc-25be-435a-a408-c006937d7f69" providerId="ADAL" clId="{1053FA0D-BF67-47EC-9FEF-2649C2187802}" dt="2026-09-09T13:11:54.971" v="936" actId="2711"/>
          <ac:spMkLst>
            <pc:docMk/>
            <pc:sldMk cId="0" sldId="2147483508"/>
            <ac:spMk id="49" creationId="{00000000-0000-0000-0000-000000000000}"/>
          </ac:spMkLst>
        </pc:spChg>
        <pc:spChg chg="mod">
          <ac:chgData name="Barreto, Patricia (SPGE Research)" userId="598e4fbc-25be-435a-a408-c006937d7f69" providerId="ADAL" clId="{1053FA0D-BF67-47EC-9FEF-2649C2187802}" dt="2026-09-09T07:58:26.495" v="678" actId="12789"/>
          <ac:spMkLst>
            <pc:docMk/>
            <pc:sldMk cId="0" sldId="2147483508"/>
            <ac:spMk id="50" creationId="{00000000-0000-0000-0000-000000000000}"/>
          </ac:spMkLst>
        </pc:spChg>
        <pc:spChg chg="mod">
          <ac:chgData name="Barreto, Patricia (SPGE Research)" userId="598e4fbc-25be-435a-a408-c006937d7f69" providerId="ADAL" clId="{1053FA0D-BF67-47EC-9FEF-2649C2187802}" dt="2026-09-09T07:58:26.495" v="678" actId="12789"/>
          <ac:spMkLst>
            <pc:docMk/>
            <pc:sldMk cId="0" sldId="2147483508"/>
            <ac:spMk id="51" creationId="{00000000-0000-0000-0000-000000000000}"/>
          </ac:spMkLst>
        </pc:spChg>
        <pc:spChg chg="mod">
          <ac:chgData name="Barreto, Patricia (SPGE Research)" userId="598e4fbc-25be-435a-a408-c006937d7f69" providerId="ADAL" clId="{1053FA0D-BF67-47EC-9FEF-2649C2187802}" dt="2026-09-01T20:14:38.086" v="293" actId="26606"/>
          <ac:spMkLst>
            <pc:docMk/>
            <pc:sldMk cId="0" sldId="2147483508"/>
            <ac:spMk id="56" creationId="{00000000-0000-0000-0000-000000000000}"/>
          </ac:spMkLst>
        </pc:spChg>
        <pc:spChg chg="mod">
          <ac:chgData name="Barreto, Patricia (SPGE Research)" userId="598e4fbc-25be-435a-a408-c006937d7f69" providerId="ADAL" clId="{1053FA0D-BF67-47EC-9FEF-2649C2187802}" dt="2026-09-09T13:11:54.971" v="936" actId="2711"/>
          <ac:spMkLst>
            <pc:docMk/>
            <pc:sldMk cId="0" sldId="2147483508"/>
            <ac:spMk id="63" creationId="{00000000-0000-0000-0000-000000000000}"/>
          </ac:spMkLst>
        </pc:spChg>
        <pc:spChg chg="mod">
          <ac:chgData name="Barreto, Patricia (SPGE Research)" userId="598e4fbc-25be-435a-a408-c006937d7f69" providerId="ADAL" clId="{1053FA0D-BF67-47EC-9FEF-2649C2187802}" dt="2026-09-01T20:14:38.086" v="293" actId="26606"/>
          <ac:spMkLst>
            <pc:docMk/>
            <pc:sldMk cId="0" sldId="2147483508"/>
            <ac:spMk id="69" creationId="{00000000-0000-0000-0000-000000000000}"/>
          </ac:spMkLst>
        </pc:spChg>
        <pc:spChg chg="mod">
          <ac:chgData name="Barreto, Patricia (SPGE Research)" userId="598e4fbc-25be-435a-a408-c006937d7f69" providerId="ADAL" clId="{1053FA0D-BF67-47EC-9FEF-2649C2187802}" dt="2026-09-09T13:11:54.971" v="936" actId="2711"/>
          <ac:spMkLst>
            <pc:docMk/>
            <pc:sldMk cId="0" sldId="2147483508"/>
            <ac:spMk id="89" creationId="{00000000-0000-0000-0000-000000000000}"/>
          </ac:spMkLst>
        </pc:spChg>
        <pc:spChg chg="mod">
          <ac:chgData name="Barreto, Patricia (SPGE Research)" userId="598e4fbc-25be-435a-a408-c006937d7f69" providerId="ADAL" clId="{1053FA0D-BF67-47EC-9FEF-2649C2187802}" dt="2026-09-09T07:58:06.786" v="675" actId="14100"/>
          <ac:spMkLst>
            <pc:docMk/>
            <pc:sldMk cId="0" sldId="2147483508"/>
            <ac:spMk id="90" creationId="{00000000-0000-0000-0000-000000000000}"/>
          </ac:spMkLst>
        </pc:spChg>
        <pc:spChg chg="mod">
          <ac:chgData name="Barreto, Patricia (SPGE Research)" userId="598e4fbc-25be-435a-a408-c006937d7f69" providerId="ADAL" clId="{1053FA0D-BF67-47EC-9FEF-2649C2187802}" dt="2026-09-09T13:11:54.971" v="936" actId="2711"/>
          <ac:spMkLst>
            <pc:docMk/>
            <pc:sldMk cId="0" sldId="2147483508"/>
            <ac:spMk id="91" creationId="{00000000-0000-0000-0000-000000000000}"/>
          </ac:spMkLst>
        </pc:spChg>
        <pc:spChg chg="mod">
          <ac:chgData name="Barreto, Patricia (SPGE Research)" userId="598e4fbc-25be-435a-a408-c006937d7f69" providerId="ADAL" clId="{1053FA0D-BF67-47EC-9FEF-2649C2187802}" dt="2026-09-01T20:14:38.086" v="293" actId="26606"/>
          <ac:spMkLst>
            <pc:docMk/>
            <pc:sldMk cId="0" sldId="2147483508"/>
            <ac:spMk id="96" creationId="{00000000-0000-0000-0000-000000000000}"/>
          </ac:spMkLst>
        </pc:spChg>
        <pc:spChg chg="mod">
          <ac:chgData name="Barreto, Patricia (SPGE Research)" userId="598e4fbc-25be-435a-a408-c006937d7f69" providerId="ADAL" clId="{1053FA0D-BF67-47EC-9FEF-2649C2187802}" dt="2026-09-09T07:58:18.986" v="677" actId="12789"/>
          <ac:spMkLst>
            <pc:docMk/>
            <pc:sldMk cId="0" sldId="2147483508"/>
            <ac:spMk id="109" creationId="{00000000-0000-0000-0000-000000000000}"/>
          </ac:spMkLst>
        </pc:spChg>
        <pc:spChg chg="mod">
          <ac:chgData name="Barreto, Patricia (SPGE Research)" userId="598e4fbc-25be-435a-a408-c006937d7f69" providerId="ADAL" clId="{1053FA0D-BF67-47EC-9FEF-2649C2187802}" dt="2026-09-09T13:11:55.029" v="937" actId="27636"/>
          <ac:spMkLst>
            <pc:docMk/>
            <pc:sldMk cId="0" sldId="2147483508"/>
            <ac:spMk id="110" creationId="{00000000-0000-0000-0000-000000000000}"/>
          </ac:spMkLst>
        </pc:spChg>
        <pc:spChg chg="mod">
          <ac:chgData name="Barreto, Patricia (SPGE Research)" userId="598e4fbc-25be-435a-a408-c006937d7f69" providerId="ADAL" clId="{1053FA0D-BF67-47EC-9FEF-2649C2187802}" dt="2026-09-09T07:58:18.986" v="677" actId="12789"/>
          <ac:spMkLst>
            <pc:docMk/>
            <pc:sldMk cId="0" sldId="2147483508"/>
            <ac:spMk id="111" creationId="{00000000-0000-0000-0000-000000000000}"/>
          </ac:spMkLst>
        </pc:spChg>
        <pc:spChg chg="mod">
          <ac:chgData name="Barreto, Patricia (SPGE Research)" userId="598e4fbc-25be-435a-a408-c006937d7f69" providerId="ADAL" clId="{1053FA0D-BF67-47EC-9FEF-2649C2187802}" dt="2026-09-09T07:58:42.780" v="681" actId="14100"/>
          <ac:spMkLst>
            <pc:docMk/>
            <pc:sldMk cId="0" sldId="2147483508"/>
            <ac:spMk id="112" creationId="{00000000-0000-0000-0000-000000000000}"/>
          </ac:spMkLst>
        </pc:spChg>
        <pc:spChg chg="mod">
          <ac:chgData name="Barreto, Patricia (SPGE Research)" userId="598e4fbc-25be-435a-a408-c006937d7f69" providerId="ADAL" clId="{1053FA0D-BF67-47EC-9FEF-2649C2187802}" dt="2026-09-09T13:13:25.181" v="981" actId="1037"/>
          <ac:spMkLst>
            <pc:docMk/>
            <pc:sldMk cId="0" sldId="2147483508"/>
            <ac:spMk id="113" creationId="{00000000-0000-0000-0000-000000000000}"/>
          </ac:spMkLst>
        </pc:spChg>
        <pc:spChg chg="mod">
          <ac:chgData name="Barreto, Patricia (SPGE Research)" userId="598e4fbc-25be-435a-a408-c006937d7f69" providerId="ADAL" clId="{1053FA0D-BF67-47EC-9FEF-2649C2187802}" dt="2026-09-09T13:11:54.971" v="936" actId="2711"/>
          <ac:spMkLst>
            <pc:docMk/>
            <pc:sldMk cId="0" sldId="2147483508"/>
            <ac:spMk id="115" creationId="{00000000-0000-0000-0000-000000000000}"/>
          </ac:spMkLst>
        </pc:spChg>
        <pc:spChg chg="mod">
          <ac:chgData name="Barreto, Patricia (SPGE Research)" userId="598e4fbc-25be-435a-a408-c006937d7f69" providerId="ADAL" clId="{1053FA0D-BF67-47EC-9FEF-2649C2187802}" dt="2026-09-09T13:11:54.971" v="936" actId="2711"/>
          <ac:spMkLst>
            <pc:docMk/>
            <pc:sldMk cId="0" sldId="2147483508"/>
            <ac:spMk id="119" creationId="{00000000-0000-0000-0000-000000000000}"/>
          </ac:spMkLst>
        </pc:spChg>
        <pc:spChg chg="mod">
          <ac:chgData name="Barreto, Patricia (SPGE Research)" userId="598e4fbc-25be-435a-a408-c006937d7f69" providerId="ADAL" clId="{1053FA0D-BF67-47EC-9FEF-2649C2187802}" dt="2026-09-09T13:11:54.971" v="936" actId="2711"/>
          <ac:spMkLst>
            <pc:docMk/>
            <pc:sldMk cId="0" sldId="2147483508"/>
            <ac:spMk id="127" creationId="{00000000-0000-0000-0000-000000000000}"/>
          </ac:spMkLst>
        </pc:spChg>
      </pc:sldChg>
      <pc:sldChg chg="addSp delSp modSp new add del mod">
        <pc:chgData name="Barreto, Patricia (SPGE Research)" userId="598e4fbc-25be-435a-a408-c006937d7f69" providerId="ADAL" clId="{1053FA0D-BF67-47EC-9FEF-2649C2187802}" dt="2026-09-09T18:31:33.645" v="1476" actId="1036"/>
        <pc:sldMkLst>
          <pc:docMk/>
          <pc:sldMk cId="3062542978" sldId="2147483509"/>
        </pc:sldMkLst>
        <pc:spChg chg="mod">
          <ac:chgData name="Barreto, Patricia (SPGE Research)" userId="598e4fbc-25be-435a-a408-c006937d7f69" providerId="ADAL" clId="{1053FA0D-BF67-47EC-9FEF-2649C2187802}" dt="2026-09-09T18:31:33.645" v="1476" actId="1036"/>
          <ac:spMkLst>
            <pc:docMk/>
            <pc:sldMk cId="3062542978" sldId="2147483509"/>
            <ac:spMk id="2" creationId="{868FACD0-87FA-BF6D-2B78-3306B5DF08E8}"/>
          </ac:spMkLst>
        </pc:spChg>
        <pc:spChg chg="mod">
          <ac:chgData name="Barreto, Patricia (SPGE Research)" userId="598e4fbc-25be-435a-a408-c006937d7f69" providerId="ADAL" clId="{1053FA0D-BF67-47EC-9FEF-2649C2187802}" dt="2026-09-09T18:31:33.645" v="1476" actId="1036"/>
          <ac:spMkLst>
            <pc:docMk/>
            <pc:sldMk cId="3062542978" sldId="2147483509"/>
            <ac:spMk id="3" creationId="{6A02632D-0C14-514A-5D0D-3202092F1608}"/>
          </ac:spMkLst>
        </pc:spChg>
        <pc:spChg chg="add del mod">
          <ac:chgData name="Barreto, Patricia (SPGE Research)" userId="598e4fbc-25be-435a-a408-c006937d7f69" providerId="ADAL" clId="{1053FA0D-BF67-47EC-9FEF-2649C2187802}" dt="2026-09-09T13:23:12.518" v="1241" actId="478"/>
          <ac:spMkLst>
            <pc:docMk/>
            <pc:sldMk cId="3062542978" sldId="2147483509"/>
            <ac:spMk id="5" creationId="{595DE245-AACA-D598-FD06-B291D1A2B33E}"/>
          </ac:spMkLst>
        </pc:spChg>
        <pc:spChg chg="del mod">
          <ac:chgData name="Barreto, Patricia (SPGE Research)" userId="598e4fbc-25be-435a-a408-c006937d7f69" providerId="ADAL" clId="{1053FA0D-BF67-47EC-9FEF-2649C2187802}" dt="2026-09-09T13:23:09.576" v="1240" actId="478"/>
          <ac:spMkLst>
            <pc:docMk/>
            <pc:sldMk cId="3062542978" sldId="2147483509"/>
            <ac:spMk id="6" creationId="{5E140A14-66D3-67B7-0195-6F0C62D904E5}"/>
          </ac:spMkLst>
        </pc:spChg>
        <pc:spChg chg="mod">
          <ac:chgData name="Barreto, Patricia (SPGE Research)" userId="598e4fbc-25be-435a-a408-c006937d7f69" providerId="ADAL" clId="{1053FA0D-BF67-47EC-9FEF-2649C2187802}" dt="2026-09-09T13:23:20.428" v="1243" actId="14100"/>
          <ac:spMkLst>
            <pc:docMk/>
            <pc:sldMk cId="3062542978" sldId="2147483509"/>
            <ac:spMk id="7" creationId="{38A54FCF-A7A7-F2AD-224F-1C22C475DC66}"/>
          </ac:spMkLst>
        </pc:spChg>
        <pc:spChg chg="mod">
          <ac:chgData name="Barreto, Patricia (SPGE Research)" userId="598e4fbc-25be-435a-a408-c006937d7f69" providerId="ADAL" clId="{1053FA0D-BF67-47EC-9FEF-2649C2187802}" dt="2026-09-09T18:13:15.467" v="1358" actId="2711"/>
          <ac:spMkLst>
            <pc:docMk/>
            <pc:sldMk cId="3062542978" sldId="2147483509"/>
            <ac:spMk id="10" creationId="{E4BAEA5F-875F-58D1-9F16-E44623FAD583}"/>
          </ac:spMkLst>
        </pc:spChg>
        <pc:graphicFrameChg chg="add mod modGraphic">
          <ac:chgData name="Barreto, Patricia (SPGE Research)" userId="598e4fbc-25be-435a-a408-c006937d7f69" providerId="ADAL" clId="{1053FA0D-BF67-47EC-9FEF-2649C2187802}" dt="2026-09-09T18:31:33.645" v="1476" actId="1036"/>
          <ac:graphicFrameMkLst>
            <pc:docMk/>
            <pc:sldMk cId="3062542978" sldId="2147483509"/>
            <ac:graphicFrameMk id="11" creationId="{38786D0E-0891-3B03-6F55-D4BA4584A8BF}"/>
          </ac:graphicFrameMkLst>
        </pc:graphicFrameChg>
        <pc:graphicFrameChg chg="add mod">
          <ac:chgData name="Barreto, Patricia (SPGE Research)" userId="598e4fbc-25be-435a-a408-c006937d7f69" providerId="ADAL" clId="{1053FA0D-BF67-47EC-9FEF-2649C2187802}" dt="2026-09-09T18:31:33.645" v="1476" actId="1036"/>
          <ac:graphicFrameMkLst>
            <pc:docMk/>
            <pc:sldMk cId="3062542978" sldId="2147483509"/>
            <ac:graphicFrameMk id="12" creationId="{B8F25AF8-DF07-2BDD-9CE8-39A84BBDFCB1}"/>
          </ac:graphicFrameMkLst>
        </pc:graphicFrameChg>
      </pc:sldChg>
      <pc:sldMasterChg chg="add addSldLayout delSldLayout modSldLayout sldLayoutOrd">
        <pc:chgData name="Barreto, Patricia (SPGE Research)" userId="598e4fbc-25be-435a-a408-c006937d7f69" providerId="ADAL" clId="{1053FA0D-BF67-47EC-9FEF-2649C2187802}" dt="2026-09-01T20:08:59.567" v="213" actId="26606"/>
        <pc:sldMasterMkLst>
          <pc:docMk/>
          <pc:sldMasterMk cId="2091294242" sldId="2147484294"/>
        </pc:sldMasterMkLst>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844069483" sldId="2147484218"/>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875066928" sldId="2147484225"/>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820541948" sldId="2147484229"/>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533080468" sldId="2147484230"/>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887273413" sldId="2147484232"/>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430161254" sldId="2147484233"/>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665613752" sldId="2147484234"/>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559911620" sldId="2147484235"/>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865291959" sldId="2147484236"/>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08582200" sldId="2147484237"/>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4043826903" sldId="2147484240"/>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4257779413" sldId="2147484241"/>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957701867" sldId="2147484243"/>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713564337" sldId="2147484244"/>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307442123" sldId="2147484245"/>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791730001" sldId="2147484246"/>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115024318" sldId="2147484247"/>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201164815" sldId="2147484248"/>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074814260" sldId="2147484249"/>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482151467" sldId="2147484250"/>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903568197" sldId="2147484251"/>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513190216" sldId="2147484252"/>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962922591" sldId="2147484253"/>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40045089" sldId="2147484254"/>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696830375" sldId="2147484255"/>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906907481" sldId="2147484256"/>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412263274" sldId="2147484257"/>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462928013" sldId="2147484258"/>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605584478" sldId="2147484259"/>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862687080" sldId="2147484260"/>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543461939" sldId="2147484261"/>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902690838" sldId="2147484262"/>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150300942" sldId="2147484263"/>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237231018" sldId="2147484264"/>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562943553" sldId="2147484265"/>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927372537" sldId="2147484266"/>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677636519" sldId="2147484268"/>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165258810" sldId="2147484269"/>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4041896136" sldId="2147484270"/>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683082663" sldId="2147484271"/>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93762439" sldId="2147484272"/>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524083693" sldId="2147484273"/>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003349319" sldId="2147484274"/>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497829405" sldId="2147484275"/>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4241659080" sldId="2147484276"/>
          </pc:sldLayoutMkLst>
        </pc:sldLayoutChg>
        <pc:sldLayoutChg chg="add">
          <pc:chgData name="Barreto, Patricia (SPGE Research)" userId="598e4fbc-25be-435a-a408-c006937d7f69" providerId="ADAL" clId="{1053FA0D-BF67-47EC-9FEF-2649C2187802}" dt="2026-09-01T20:08:59.567" v="213" actId="26606"/>
          <pc:sldLayoutMkLst>
            <pc:docMk/>
            <pc:sldMasterMk cId="2091294242" sldId="2147484294"/>
            <pc:sldLayoutMk cId="2589995512" sldId="2147484277"/>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514234606" sldId="2147484278"/>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939440633" sldId="2147484289"/>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997708385" sldId="2147484290"/>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738343366" sldId="2147484316"/>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429251737" sldId="2147484317"/>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262958293" sldId="2147484318"/>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854937346" sldId="2147484319"/>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071689871" sldId="2147484320"/>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880203870" sldId="2147484321"/>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552070594" sldId="2147484322"/>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271474499" sldId="2147484323"/>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948027128" sldId="2147484324"/>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699997343" sldId="2147484325"/>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635079413" sldId="2147484326"/>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4012897102" sldId="2147484327"/>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4177911768" sldId="2147484328"/>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568912180" sldId="2147484329"/>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281318220" sldId="2147484331"/>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790294923" sldId="2147484332"/>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597680829" sldId="2147484333"/>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3302901731" sldId="2147484334"/>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195338388" sldId="2147484336"/>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727644646" sldId="2147484342"/>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2453736290" sldId="2147484343"/>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095929202" sldId="2147484344"/>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284586455" sldId="2147484345"/>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4171014949" sldId="2147484346"/>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683620257" sldId="2147484347"/>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1472977886" sldId="2147484348"/>
          </pc:sldLayoutMkLst>
        </pc:sldLayoutChg>
        <pc:sldLayoutChg chg="add">
          <pc:chgData name="Barreto, Patricia (SPGE Research)" userId="598e4fbc-25be-435a-a408-c006937d7f69" providerId="ADAL" clId="{1053FA0D-BF67-47EC-9FEF-2649C2187802}" dt="2026-09-01T20:03:30.428" v="183" actId="26606"/>
          <pc:sldLayoutMkLst>
            <pc:docMk/>
            <pc:sldMasterMk cId="2091294242" sldId="2147484294"/>
            <pc:sldLayoutMk cId="972258688" sldId="2147484349"/>
          </pc:sldLayoutMkLst>
        </pc:sldLayoutChg>
      </pc:sldMasterChg>
      <pc:sldMasterChg chg="add addSldLayout delSldLayout modSldLayout sldLayoutOrd">
        <pc:chgData name="Barreto, Patricia (SPGE Research)" userId="598e4fbc-25be-435a-a408-c006937d7f69" providerId="ADAL" clId="{1053FA0D-BF67-47EC-9FEF-2649C2187802}" dt="2026-09-01T20:03:30.428" v="183" actId="26606"/>
        <pc:sldMasterMkLst>
          <pc:docMk/>
          <pc:sldMasterMk cId="3147492655" sldId="2147484350"/>
        </pc:sldMasterMkLst>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829536464" sldId="2147484351"/>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2944001524" sldId="2147484352"/>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2594620076" sldId="2147484353"/>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1734031347" sldId="2147484354"/>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3883473401" sldId="2147484355"/>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3580108223" sldId="2147484356"/>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859853792" sldId="2147484357"/>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2216771335" sldId="2147484358"/>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528886281" sldId="2147484359"/>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936848572" sldId="2147484360"/>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2600569589" sldId="2147484361"/>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1012911017" sldId="2147484362"/>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1780146844" sldId="2147484363"/>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3251335627" sldId="2147484364"/>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3761321353" sldId="2147484365"/>
          </pc:sldLayoutMkLst>
        </pc:sldLayoutChg>
        <pc:sldLayoutChg chg="add">
          <pc:chgData name="Barreto, Patricia (SPGE Research)" userId="598e4fbc-25be-435a-a408-c006937d7f69" providerId="ADAL" clId="{1053FA0D-BF67-47EC-9FEF-2649C2187802}" dt="2026-09-01T20:03:30.428" v="183" actId="26606"/>
          <pc:sldLayoutMkLst>
            <pc:docMk/>
            <pc:sldMasterMk cId="3147492655" sldId="2147484350"/>
            <pc:sldLayoutMk cId="1935153716" sldId="2147484418"/>
          </pc:sldLayoutMkLst>
        </pc:sldLayoutChg>
      </pc:sldMasterChg>
      <pc:sldMasterChg chg="add addSldLayout delSldLayout modSldLayout sldLayoutOrd">
        <pc:chgData name="Barreto, Patricia (SPGE Research)" userId="598e4fbc-25be-435a-a408-c006937d7f69" providerId="ADAL" clId="{1053FA0D-BF67-47EC-9FEF-2649C2187802}" dt="2026-09-01T20:03:30.428" v="183" actId="26606"/>
        <pc:sldMasterMkLst>
          <pc:docMk/>
          <pc:sldMasterMk cId="3698992157" sldId="2147484425"/>
        </pc:sldMasterMkLst>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1266508117" sldId="2147484426"/>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167164563" sldId="2147484427"/>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846065597" sldId="2147484428"/>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499419903" sldId="2147484429"/>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365978994" sldId="2147484430"/>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1685733409" sldId="2147484431"/>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599261946" sldId="2147484432"/>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3942668605" sldId="2147484433"/>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4158186015" sldId="2147484434"/>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310133534" sldId="2147484435"/>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389718858" sldId="2147484436"/>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3263304123" sldId="2147484437"/>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1814864743" sldId="2147484438"/>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812905002" sldId="2147484439"/>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30151734" sldId="2147484440"/>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3552843437" sldId="2147484441"/>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077280285" sldId="2147484442"/>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3735436449" sldId="2147484443"/>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3171589325" sldId="2147484444"/>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641393777" sldId="2147484445"/>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998363311" sldId="2147484446"/>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1677642207" sldId="2147484447"/>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466524637" sldId="2147484448"/>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1630986236" sldId="2147484449"/>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1354210657" sldId="2147484450"/>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896616138" sldId="2147484451"/>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985243133" sldId="2147484452"/>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826199399" sldId="2147484453"/>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733570136" sldId="2147484454"/>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314627557" sldId="2147484455"/>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044109644" sldId="2147484456"/>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3001239429" sldId="2147484457"/>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103886596" sldId="2147484458"/>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1671625637" sldId="2147484459"/>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34597064" sldId="2147484460"/>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3295707212" sldId="2147484461"/>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889187504" sldId="2147484462"/>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180660595" sldId="2147484463"/>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3722913923" sldId="2147484464"/>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876474075" sldId="2147484465"/>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977660665" sldId="2147484466"/>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141067789" sldId="2147484467"/>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63674177" sldId="2147484468"/>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2831314142" sldId="2147484469"/>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514829476" sldId="2147484470"/>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966060382" sldId="2147484471"/>
          </pc:sldLayoutMkLst>
        </pc:sldLayoutChg>
        <pc:sldLayoutChg chg="mod ord">
          <pc:chgData name="Barreto, Patricia (SPGE Research)" userId="598e4fbc-25be-435a-a408-c006937d7f69" providerId="ADAL" clId="{1053FA0D-BF67-47EC-9FEF-2649C2187802}" dt="2026-09-01T20:03:30.428" v="183" actId="26606"/>
          <pc:sldLayoutMkLst>
            <pc:docMk/>
            <pc:sldMasterMk cId="3698992157" sldId="2147484425"/>
            <pc:sldLayoutMk cId="1672719630" sldId="2147484472"/>
          </pc:sldLayoutMkLst>
        </pc:sldLayoutChg>
        <pc:sldLayoutChg chg="add">
          <pc:chgData name="Barreto, Patricia (SPGE Research)" userId="598e4fbc-25be-435a-a408-c006937d7f69" providerId="ADAL" clId="{1053FA0D-BF67-47EC-9FEF-2649C2187802}" dt="2026-09-01T20:03:30.428" v="183" actId="26606"/>
          <pc:sldLayoutMkLst>
            <pc:docMk/>
            <pc:sldMasterMk cId="3698992157" sldId="2147484425"/>
            <pc:sldLayoutMk cId="4147009917" sldId="2147484473"/>
          </pc:sldLayoutMkLst>
        </pc:sldLayoutChg>
      </pc:sldMaster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file:///C:\Users\nick.trickett\Downloads\S&amp;P%20500%20Metals%20&amp;%20Mining%20(Industry)%20Price%20Return_Chart_29_06_2026%20(1).xlsx"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2.xml"/><Relationship Id="rId1" Type="http://schemas.microsoft.com/office/2011/relationships/chartStyle" Target="style2.xml"/><Relationship Id="rId5" Type="http://schemas.openxmlformats.org/officeDocument/2006/relationships/chartUserShapes" Target="../drawings/drawing2.xml"/><Relationship Id="rId4" Type="http://schemas.openxmlformats.org/officeDocument/2006/relationships/oleObject" Target="https://spgl-my.sharepoint.com/personal/aude_marjolin_spglobal_com/Documents/Desktop/PRODUCTION_CBS_charts_LiCo_unlinked_AM.xlsx" TargetMode="External"/></Relationships>
</file>

<file path=ppt/charts/_rels/chart3.xml.rels><?xml version="1.0" encoding="UTF-8" standalone="yes"?>
<Relationships xmlns="http://schemas.openxmlformats.org/package/2006/relationships"><Relationship Id="rId3" Type="http://schemas.openxmlformats.org/officeDocument/2006/relationships/oleObject" Target="https://spgl-my.sharepoint.com/personal/aude_marjolin_spglobal_com/Documents/Desktop/PRODUCTION_CBS_charts_LiCo_unlinked_AM.xlsx" TargetMode="Externa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chartUserShapes" Target="../drawings/drawing3.xml"/></Relationships>
</file>

<file path=ppt/charts/_rels/chart4.xml.rels><?xml version="1.0" encoding="UTF-8" standalone="yes"?>
<Relationships xmlns="http://schemas.openxmlformats.org/package/2006/relationships"><Relationship Id="rId3" Type="http://schemas.openxmlformats.org/officeDocument/2006/relationships/oleObject" Target="NULL" TargetMode="Externa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chartUserShapes" Target="../drawings/drawing4.xml"/></Relationships>
</file>

<file path=ppt/charts/_rels/chart5.xml.rels><?xml version="1.0" encoding="UTF-8" standalone="yes"?>
<Relationships xmlns="http://schemas.openxmlformats.org/package/2006/relationships"><Relationship Id="rId3" Type="http://schemas.openxmlformats.org/officeDocument/2006/relationships/oleObject" Target="https://spgl-my.sharepoint.com/personal/mary_nyah_alcantara_spglobal_com/Documents/Documents/CBS%20Report%20and%20Data/LiCo%20CBS/Data%20for%20Aude's%20presentation%20(2026-08).xlsx" TargetMode="Externa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chartUserShapes" Target="../drawings/drawing5.xml"/></Relationships>
</file>

<file path=ppt/charts/_rels/chart6.xml.rels><?xml version="1.0" encoding="UTF-8" standalone="yes"?>
<Relationships xmlns="http://schemas.openxmlformats.org/package/2006/relationships"><Relationship Id="rId3" Type="http://schemas.openxmlformats.org/officeDocument/2006/relationships/oleObject" Target="https://spgl-my.sharepoint.com/personal/mary_nyah_alcantara_spglobal_com/Documents/Documents/CBS%20Report%20and%20Data/LiCo%20CBS/Data%20for%20Aude's%20presentation%20(2026-08).xlsx" TargetMode="Externa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chartUserShapes" Target="../drawings/drawing6.xml"/></Relationships>
</file>

<file path=ppt/charts/_rels/chart7.xml.rels><?xml version="1.0" encoding="UTF-8" standalone="yes"?>
<Relationships xmlns="http://schemas.openxmlformats.org/package/2006/relationships"><Relationship Id="rId3" Type="http://schemas.openxmlformats.org/officeDocument/2006/relationships/oleObject" Target="https://spgl-my.sharepoint.com/personal/mary_nyah_alcantara_spglobal_com/Documents/Documents/CBS%20Report%20and%20Data/LiCo%20CBS/Data%20for%20Aude's%20presentation%20(2026-08).xlsx" TargetMode="Externa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chartUserShapes" Target="../drawings/drawing7.xml"/></Relationships>
</file>

<file path=ppt/charts/_rels/chart8.xml.rels><?xml version="1.0" encoding="UTF-8" standalone="yes"?>
<Relationships xmlns="http://schemas.openxmlformats.org/package/2006/relationships"><Relationship Id="rId3" Type="http://schemas.openxmlformats.org/officeDocument/2006/relationships/oleObject" Target="https://spgl-my.sharepoint.com/personal/mary_nyah_alcantara_spglobal_com/Documents/Documents/CBS%20Report%20and%20Data/LiCo%20CBS/Data%20for%20Aude's%20presentation%20(2026-08).xlsx" TargetMode="External"/><Relationship Id="rId2" Type="http://schemas.microsoft.com/office/2011/relationships/chartColorStyle" Target="colors10.xml"/><Relationship Id="rId1" Type="http://schemas.microsoft.com/office/2011/relationships/chartStyle" Target="style10.xml"/><Relationship Id="rId4" Type="http://schemas.openxmlformats.org/officeDocument/2006/relationships/chartUserShapes" Target="../drawings/drawing8.xml"/></Relationships>
</file>

<file path=ppt/charts/_rels/chart9.xml.rels><?xml version="1.0" encoding="UTF-8" standalone="yes"?>
<Relationships xmlns="http://schemas.openxmlformats.org/package/2006/relationships"><Relationship Id="rId3" Type="http://schemas.openxmlformats.org/officeDocument/2006/relationships/oleObject" Target="NULL" TargetMode="Externa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chartUserShapes" Target="../drawings/drawing9.xml"/></Relationships>
</file>

<file path=ppt/charts/_rels/chart10.xml.rels><?xml version="1.0" encoding="UTF-8" standalone="yes"?>
<Relationships xmlns="http://schemas.openxmlformats.org/package/2006/relationships"><Relationship Id="rId3" Type="http://schemas.openxmlformats.org/officeDocument/2006/relationships/oleObject" Target="https://spgl-my.sharepoint.com/personal/aude_marjolin_spglobal_com/Documents/Desktop/PRODUCTION_CBS_charts_LiCo_unlinked_AM.xlsx" TargetMode="External"/><Relationship Id="rId2" Type="http://schemas.microsoft.com/office/2011/relationships/chartColorStyle" Target="colors12.xml"/><Relationship Id="rId1" Type="http://schemas.microsoft.com/office/2011/relationships/chartStyle" Target="style12.xml"/><Relationship Id="rId4" Type="http://schemas.openxmlformats.org/officeDocument/2006/relationships/chartUserShapes" Target="../drawings/drawing10.xml"/></Relationships>
</file>

<file path=ppt/charts/_rels/chartEx1.xml.rels><?xml version="1.0" encoding="UTF-8" standalone="yes"?>
<Relationships xmlns="http://schemas.openxmlformats.org/package/2006/relationships"><Relationship Id="rId3" Type="http://schemas.microsoft.com/office/2011/relationships/chartColorStyle" Target="colors7.xml"/><Relationship Id="rId2" Type="http://schemas.microsoft.com/office/2011/relationships/chartStyle" Target="style7.xml"/><Relationship Id="rId1" Type="http://schemas.openxmlformats.org/officeDocument/2006/relationships/oleObject" Target="https://spgl-my.sharepoint.com/personal/mary_nyah_alcantara_spglobal_com/Documents/Documents/CBS%20Report%20and%20Data/LiCo%20CBS/Data%20for%20Aude's%20presentation%20(2026-08).xlsx" TargetMode="External"/></Relationships>
</file>

<file path=ppt/charts/_rels/chartEx2.xml.rels><?xml version="1.0" encoding="UTF-8" standalone="yes"?>
<Relationships xmlns="http://schemas.openxmlformats.org/package/2006/relationships"><Relationship Id="rId3" Type="http://schemas.microsoft.com/office/2011/relationships/chartColorStyle" Target="colors9.xml"/><Relationship Id="rId2" Type="http://schemas.microsoft.com/office/2011/relationships/chartStyle" Target="style9.xml"/><Relationship Id="rId1" Type="http://schemas.openxmlformats.org/officeDocument/2006/relationships/oleObject" Target="https://spgl-my.sharepoint.com/personal/mary_nyah_alcantara_spglobal_com/Documents/Documents/CBS%20Report%20and%20Data/LiCo%20CBS/Data%20for%20Aude's%20presentation%20(2026-08).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8601387251443263E-2"/>
          <c:y val="0.14378331108563197"/>
          <c:w val="0.94517034068136274"/>
          <c:h val="0.77601571158861804"/>
        </c:manualLayout>
      </c:layout>
      <c:lineChart>
        <c:grouping val="standard"/>
        <c:varyColors val="0"/>
        <c:ser>
          <c:idx val="0"/>
          <c:order val="0"/>
          <c:tx>
            <c:strRef>
              <c:f>Data!$B$1</c:f>
              <c:strCache>
                <c:ptCount val="1"/>
                <c:pt idx="0">
                  <c:v>S&amp;P 500 Metals &amp; Mining</c:v>
                </c:pt>
              </c:strCache>
            </c:strRef>
          </c:tx>
          <c:spPr>
            <a:ln w="28575" cap="rnd">
              <a:solidFill>
                <a:srgbClr val="006D89"/>
              </a:solidFill>
              <a:prstDash val="dash"/>
              <a:round/>
            </a:ln>
            <a:effectLst/>
          </c:spPr>
          <c:marker>
            <c:symbol val="none"/>
          </c:marker>
          <c:cat>
            <c:numRef>
              <c:f>Data!$A$2:$A$76</c:f>
              <c:numCache>
                <c:formatCode>m/d/yyyy</c:formatCode>
                <c:ptCount val="75"/>
                <c:pt idx="0">
                  <c:v>45681</c:v>
                </c:pt>
                <c:pt idx="1">
                  <c:v>45688</c:v>
                </c:pt>
                <c:pt idx="2">
                  <c:v>45695</c:v>
                </c:pt>
                <c:pt idx="3">
                  <c:v>45702</c:v>
                </c:pt>
                <c:pt idx="4">
                  <c:v>45709</c:v>
                </c:pt>
                <c:pt idx="5">
                  <c:v>45716</c:v>
                </c:pt>
                <c:pt idx="6">
                  <c:v>45723</c:v>
                </c:pt>
                <c:pt idx="7">
                  <c:v>45730</c:v>
                </c:pt>
                <c:pt idx="8">
                  <c:v>45737</c:v>
                </c:pt>
                <c:pt idx="9">
                  <c:v>45744</c:v>
                </c:pt>
                <c:pt idx="10">
                  <c:v>45751</c:v>
                </c:pt>
                <c:pt idx="11">
                  <c:v>45758</c:v>
                </c:pt>
                <c:pt idx="12">
                  <c:v>45764</c:v>
                </c:pt>
                <c:pt idx="13">
                  <c:v>45772</c:v>
                </c:pt>
                <c:pt idx="14">
                  <c:v>45779</c:v>
                </c:pt>
                <c:pt idx="15">
                  <c:v>45786</c:v>
                </c:pt>
                <c:pt idx="16">
                  <c:v>45793</c:v>
                </c:pt>
                <c:pt idx="17">
                  <c:v>45800</c:v>
                </c:pt>
                <c:pt idx="18">
                  <c:v>45807</c:v>
                </c:pt>
                <c:pt idx="19">
                  <c:v>45814</c:v>
                </c:pt>
                <c:pt idx="20">
                  <c:v>45821</c:v>
                </c:pt>
                <c:pt idx="21">
                  <c:v>45828</c:v>
                </c:pt>
                <c:pt idx="22">
                  <c:v>45835</c:v>
                </c:pt>
                <c:pt idx="23">
                  <c:v>45842</c:v>
                </c:pt>
                <c:pt idx="24">
                  <c:v>45849</c:v>
                </c:pt>
                <c:pt idx="25">
                  <c:v>45856</c:v>
                </c:pt>
                <c:pt idx="26">
                  <c:v>45863</c:v>
                </c:pt>
                <c:pt idx="27">
                  <c:v>45870</c:v>
                </c:pt>
                <c:pt idx="28">
                  <c:v>45877</c:v>
                </c:pt>
                <c:pt idx="29">
                  <c:v>45884</c:v>
                </c:pt>
                <c:pt idx="30">
                  <c:v>45891</c:v>
                </c:pt>
                <c:pt idx="31">
                  <c:v>45898</c:v>
                </c:pt>
                <c:pt idx="32">
                  <c:v>45905</c:v>
                </c:pt>
                <c:pt idx="33">
                  <c:v>45912</c:v>
                </c:pt>
                <c:pt idx="34">
                  <c:v>45919</c:v>
                </c:pt>
                <c:pt idx="35">
                  <c:v>45926</c:v>
                </c:pt>
                <c:pt idx="36">
                  <c:v>45933</c:v>
                </c:pt>
                <c:pt idx="37">
                  <c:v>45940</c:v>
                </c:pt>
                <c:pt idx="38">
                  <c:v>45947</c:v>
                </c:pt>
                <c:pt idx="39">
                  <c:v>45954</c:v>
                </c:pt>
                <c:pt idx="40">
                  <c:v>45961</c:v>
                </c:pt>
                <c:pt idx="41">
                  <c:v>45968</c:v>
                </c:pt>
                <c:pt idx="42">
                  <c:v>45975</c:v>
                </c:pt>
                <c:pt idx="43">
                  <c:v>45982</c:v>
                </c:pt>
                <c:pt idx="44">
                  <c:v>45989</c:v>
                </c:pt>
                <c:pt idx="45">
                  <c:v>45996</c:v>
                </c:pt>
                <c:pt idx="46">
                  <c:v>46003</c:v>
                </c:pt>
                <c:pt idx="47">
                  <c:v>46010</c:v>
                </c:pt>
                <c:pt idx="48">
                  <c:v>46017</c:v>
                </c:pt>
                <c:pt idx="49">
                  <c:v>46024</c:v>
                </c:pt>
                <c:pt idx="50">
                  <c:v>46031</c:v>
                </c:pt>
                <c:pt idx="51">
                  <c:v>46038</c:v>
                </c:pt>
                <c:pt idx="52">
                  <c:v>46045</c:v>
                </c:pt>
                <c:pt idx="53">
                  <c:v>46052</c:v>
                </c:pt>
                <c:pt idx="54">
                  <c:v>46059</c:v>
                </c:pt>
                <c:pt idx="55">
                  <c:v>46066</c:v>
                </c:pt>
                <c:pt idx="56">
                  <c:v>46073</c:v>
                </c:pt>
                <c:pt idx="57">
                  <c:v>46080</c:v>
                </c:pt>
                <c:pt idx="58">
                  <c:v>46087</c:v>
                </c:pt>
                <c:pt idx="59">
                  <c:v>46094</c:v>
                </c:pt>
                <c:pt idx="60">
                  <c:v>46101</c:v>
                </c:pt>
                <c:pt idx="61">
                  <c:v>46108</c:v>
                </c:pt>
                <c:pt idx="62">
                  <c:v>46115</c:v>
                </c:pt>
                <c:pt idx="63">
                  <c:v>46122</c:v>
                </c:pt>
                <c:pt idx="64">
                  <c:v>46129</c:v>
                </c:pt>
                <c:pt idx="65">
                  <c:v>46136</c:v>
                </c:pt>
                <c:pt idx="66">
                  <c:v>46143</c:v>
                </c:pt>
                <c:pt idx="67">
                  <c:v>46150</c:v>
                </c:pt>
                <c:pt idx="68">
                  <c:v>46157</c:v>
                </c:pt>
                <c:pt idx="69">
                  <c:v>46164</c:v>
                </c:pt>
                <c:pt idx="70">
                  <c:v>46171</c:v>
                </c:pt>
                <c:pt idx="71">
                  <c:v>46178</c:v>
                </c:pt>
                <c:pt idx="72">
                  <c:v>46185</c:v>
                </c:pt>
                <c:pt idx="73">
                  <c:v>46192</c:v>
                </c:pt>
                <c:pt idx="74">
                  <c:v>46199</c:v>
                </c:pt>
              </c:numCache>
            </c:numRef>
          </c:cat>
          <c:val>
            <c:numRef>
              <c:f>Data!$B$2:$B$76</c:f>
              <c:numCache>
                <c:formatCode>#,##0.00;\(#,##0.00\)</c:formatCode>
                <c:ptCount val="75"/>
                <c:pt idx="0" formatCode="#,##0;\(#,##0\)">
                  <c:v>0</c:v>
                </c:pt>
                <c:pt idx="1">
                  <c:v>0.17269999999999999</c:v>
                </c:pt>
                <c:pt idx="2">
                  <c:v>4.2468000000000004</c:v>
                </c:pt>
                <c:pt idx="3">
                  <c:v>8.8259000000000007</c:v>
                </c:pt>
                <c:pt idx="4">
                  <c:v>4.5904999999999996</c:v>
                </c:pt>
                <c:pt idx="5">
                  <c:v>3.3813</c:v>
                </c:pt>
                <c:pt idx="6">
                  <c:v>2.6482999999999999</c:v>
                </c:pt>
                <c:pt idx="7">
                  <c:v>6.2641</c:v>
                </c:pt>
                <c:pt idx="8">
                  <c:v>6.4577</c:v>
                </c:pt>
                <c:pt idx="9">
                  <c:v>5.351</c:v>
                </c:pt>
                <c:pt idx="10">
                  <c:v>-11.010899999999999</c:v>
                </c:pt>
                <c:pt idx="11">
                  <c:v>3.6905000000000001</c:v>
                </c:pt>
                <c:pt idx="12">
                  <c:v>3.0188999999999999</c:v>
                </c:pt>
                <c:pt idx="13">
                  <c:v>8.1498000000000008</c:v>
                </c:pt>
                <c:pt idx="14">
                  <c:v>8.4156999999999993</c:v>
                </c:pt>
                <c:pt idx="15">
                  <c:v>8.8986000000000001</c:v>
                </c:pt>
                <c:pt idx="16">
                  <c:v>6.6302000000000003</c:v>
                </c:pt>
                <c:pt idx="17">
                  <c:v>8.2078000000000007</c:v>
                </c:pt>
                <c:pt idx="18">
                  <c:v>6.8926999999999996</c:v>
                </c:pt>
                <c:pt idx="19">
                  <c:v>12.4618</c:v>
                </c:pt>
                <c:pt idx="20">
                  <c:v>16.241499999999998</c:v>
                </c:pt>
                <c:pt idx="21">
                  <c:v>15.4498</c:v>
                </c:pt>
                <c:pt idx="22">
                  <c:v>19.546700000000001</c:v>
                </c:pt>
                <c:pt idx="23">
                  <c:v>25.046099999999999</c:v>
                </c:pt>
                <c:pt idx="24">
                  <c:v>26.660599999999999</c:v>
                </c:pt>
                <c:pt idx="25">
                  <c:v>23.043800000000001</c:v>
                </c:pt>
                <c:pt idx="26">
                  <c:v>29.638500000000001</c:v>
                </c:pt>
                <c:pt idx="27">
                  <c:v>20.521599999999999</c:v>
                </c:pt>
                <c:pt idx="28">
                  <c:v>27.31</c:v>
                </c:pt>
                <c:pt idx="29">
                  <c:v>29.395600000000002</c:v>
                </c:pt>
                <c:pt idx="30">
                  <c:v>32.3872</c:v>
                </c:pt>
                <c:pt idx="31">
                  <c:v>36.214300000000001</c:v>
                </c:pt>
                <c:pt idx="32">
                  <c:v>39.588900000000002</c:v>
                </c:pt>
                <c:pt idx="33">
                  <c:v>39.033099999999997</c:v>
                </c:pt>
                <c:pt idx="34">
                  <c:v>40.674500000000002</c:v>
                </c:pt>
                <c:pt idx="35">
                  <c:v>35.052700000000002</c:v>
                </c:pt>
                <c:pt idx="36">
                  <c:v>40.655799999999999</c:v>
                </c:pt>
                <c:pt idx="37">
                  <c:v>39.488599999999998</c:v>
                </c:pt>
                <c:pt idx="38">
                  <c:v>43.895899999999997</c:v>
                </c:pt>
                <c:pt idx="39">
                  <c:v>40.549900000000001</c:v>
                </c:pt>
                <c:pt idx="40">
                  <c:v>41.222000000000001</c:v>
                </c:pt>
                <c:pt idx="41">
                  <c:v>39.8127</c:v>
                </c:pt>
                <c:pt idx="42">
                  <c:v>44.3765</c:v>
                </c:pt>
                <c:pt idx="43">
                  <c:v>41.812399999999997</c:v>
                </c:pt>
                <c:pt idx="44">
                  <c:v>52.420299999999997</c:v>
                </c:pt>
                <c:pt idx="45">
                  <c:v>53.627200000000002</c:v>
                </c:pt>
                <c:pt idx="46">
                  <c:v>63.665399999999998</c:v>
                </c:pt>
                <c:pt idx="47">
                  <c:v>67.078299999999999</c:v>
                </c:pt>
                <c:pt idx="48">
                  <c:v>75.586200000000005</c:v>
                </c:pt>
                <c:pt idx="49">
                  <c:v>71.58</c:v>
                </c:pt>
                <c:pt idx="50">
                  <c:v>80.481200000000001</c:v>
                </c:pt>
                <c:pt idx="51">
                  <c:v>88.612200000000001</c:v>
                </c:pt>
                <c:pt idx="52">
                  <c:v>99.880799999999994</c:v>
                </c:pt>
                <c:pt idx="53">
                  <c:v>89.882199999999997</c:v>
                </c:pt>
                <c:pt idx="54">
                  <c:v>97.124099999999999</c:v>
                </c:pt>
                <c:pt idx="55">
                  <c:v>104.6546</c:v>
                </c:pt>
                <c:pt idx="56">
                  <c:v>103.02630000000001</c:v>
                </c:pt>
                <c:pt idx="57">
                  <c:v>112.1647</c:v>
                </c:pt>
                <c:pt idx="58">
                  <c:v>90.766199999999998</c:v>
                </c:pt>
                <c:pt idx="59">
                  <c:v>80.858099999999993</c:v>
                </c:pt>
                <c:pt idx="60">
                  <c:v>64.782499999999999</c:v>
                </c:pt>
                <c:pt idx="61">
                  <c:v>75.089299999999994</c:v>
                </c:pt>
                <c:pt idx="62">
                  <c:v>91.536199999999994</c:v>
                </c:pt>
                <c:pt idx="63">
                  <c:v>106.23739999999999</c:v>
                </c:pt>
                <c:pt idx="64">
                  <c:v>107.7813</c:v>
                </c:pt>
                <c:pt idx="65">
                  <c:v>107.2748</c:v>
                </c:pt>
                <c:pt idx="66">
                  <c:v>95.7774</c:v>
                </c:pt>
                <c:pt idx="67">
                  <c:v>107.58880000000001</c:v>
                </c:pt>
                <c:pt idx="68">
                  <c:v>102.6939</c:v>
                </c:pt>
                <c:pt idx="69">
                  <c:v>102.4114</c:v>
                </c:pt>
                <c:pt idx="70">
                  <c:v>112.50830000000001</c:v>
                </c:pt>
                <c:pt idx="71">
                  <c:v>104.0453</c:v>
                </c:pt>
                <c:pt idx="72">
                  <c:v>112.69629999999999</c:v>
                </c:pt>
                <c:pt idx="73">
                  <c:v>108.9674</c:v>
                </c:pt>
                <c:pt idx="74">
                  <c:v>95.927099999999996</c:v>
                </c:pt>
              </c:numCache>
            </c:numRef>
          </c:val>
          <c:smooth val="0"/>
          <c:extLst>
            <c:ext xmlns:c16="http://schemas.microsoft.com/office/drawing/2014/chart" uri="{C3380CC4-5D6E-409C-BE32-E72D297353CC}">
              <c16:uniqueId val="{00000000-4AAE-47EE-81E9-634202B936C2}"/>
            </c:ext>
          </c:extLst>
        </c:ser>
        <c:ser>
          <c:idx val="1"/>
          <c:order val="1"/>
          <c:tx>
            <c:strRef>
              <c:f>Data!$C$1</c:f>
              <c:strCache>
                <c:ptCount val="1"/>
                <c:pt idx="0">
                  <c:v>S&amp;P 500 Energy</c:v>
                </c:pt>
              </c:strCache>
            </c:strRef>
          </c:tx>
          <c:spPr>
            <a:ln w="28575" cap="rnd">
              <a:solidFill>
                <a:srgbClr val="DC7900"/>
              </a:solidFill>
              <a:prstDash val="dash"/>
              <a:round/>
            </a:ln>
            <a:effectLst/>
          </c:spPr>
          <c:marker>
            <c:symbol val="none"/>
          </c:marker>
          <c:cat>
            <c:numRef>
              <c:f>Data!$A$2:$A$76</c:f>
              <c:numCache>
                <c:formatCode>m/d/yyyy</c:formatCode>
                <c:ptCount val="75"/>
                <c:pt idx="0">
                  <c:v>45681</c:v>
                </c:pt>
                <c:pt idx="1">
                  <c:v>45688</c:v>
                </c:pt>
                <c:pt idx="2">
                  <c:v>45695</c:v>
                </c:pt>
                <c:pt idx="3">
                  <c:v>45702</c:v>
                </c:pt>
                <c:pt idx="4">
                  <c:v>45709</c:v>
                </c:pt>
                <c:pt idx="5">
                  <c:v>45716</c:v>
                </c:pt>
                <c:pt idx="6">
                  <c:v>45723</c:v>
                </c:pt>
                <c:pt idx="7">
                  <c:v>45730</c:v>
                </c:pt>
                <c:pt idx="8">
                  <c:v>45737</c:v>
                </c:pt>
                <c:pt idx="9">
                  <c:v>45744</c:v>
                </c:pt>
                <c:pt idx="10">
                  <c:v>45751</c:v>
                </c:pt>
                <c:pt idx="11">
                  <c:v>45758</c:v>
                </c:pt>
                <c:pt idx="12">
                  <c:v>45764</c:v>
                </c:pt>
                <c:pt idx="13">
                  <c:v>45772</c:v>
                </c:pt>
                <c:pt idx="14">
                  <c:v>45779</c:v>
                </c:pt>
                <c:pt idx="15">
                  <c:v>45786</c:v>
                </c:pt>
                <c:pt idx="16">
                  <c:v>45793</c:v>
                </c:pt>
                <c:pt idx="17">
                  <c:v>45800</c:v>
                </c:pt>
                <c:pt idx="18">
                  <c:v>45807</c:v>
                </c:pt>
                <c:pt idx="19">
                  <c:v>45814</c:v>
                </c:pt>
                <c:pt idx="20">
                  <c:v>45821</c:v>
                </c:pt>
                <c:pt idx="21">
                  <c:v>45828</c:v>
                </c:pt>
                <c:pt idx="22">
                  <c:v>45835</c:v>
                </c:pt>
                <c:pt idx="23">
                  <c:v>45842</c:v>
                </c:pt>
                <c:pt idx="24">
                  <c:v>45849</c:v>
                </c:pt>
                <c:pt idx="25">
                  <c:v>45856</c:v>
                </c:pt>
                <c:pt idx="26">
                  <c:v>45863</c:v>
                </c:pt>
                <c:pt idx="27">
                  <c:v>45870</c:v>
                </c:pt>
                <c:pt idx="28">
                  <c:v>45877</c:v>
                </c:pt>
                <c:pt idx="29">
                  <c:v>45884</c:v>
                </c:pt>
                <c:pt idx="30">
                  <c:v>45891</c:v>
                </c:pt>
                <c:pt idx="31">
                  <c:v>45898</c:v>
                </c:pt>
                <c:pt idx="32">
                  <c:v>45905</c:v>
                </c:pt>
                <c:pt idx="33">
                  <c:v>45912</c:v>
                </c:pt>
                <c:pt idx="34">
                  <c:v>45919</c:v>
                </c:pt>
                <c:pt idx="35">
                  <c:v>45926</c:v>
                </c:pt>
                <c:pt idx="36">
                  <c:v>45933</c:v>
                </c:pt>
                <c:pt idx="37">
                  <c:v>45940</c:v>
                </c:pt>
                <c:pt idx="38">
                  <c:v>45947</c:v>
                </c:pt>
                <c:pt idx="39">
                  <c:v>45954</c:v>
                </c:pt>
                <c:pt idx="40">
                  <c:v>45961</c:v>
                </c:pt>
                <c:pt idx="41">
                  <c:v>45968</c:v>
                </c:pt>
                <c:pt idx="42">
                  <c:v>45975</c:v>
                </c:pt>
                <c:pt idx="43">
                  <c:v>45982</c:v>
                </c:pt>
                <c:pt idx="44">
                  <c:v>45989</c:v>
                </c:pt>
                <c:pt idx="45">
                  <c:v>45996</c:v>
                </c:pt>
                <c:pt idx="46">
                  <c:v>46003</c:v>
                </c:pt>
                <c:pt idx="47">
                  <c:v>46010</c:v>
                </c:pt>
                <c:pt idx="48">
                  <c:v>46017</c:v>
                </c:pt>
                <c:pt idx="49">
                  <c:v>46024</c:v>
                </c:pt>
                <c:pt idx="50">
                  <c:v>46031</c:v>
                </c:pt>
                <c:pt idx="51">
                  <c:v>46038</c:v>
                </c:pt>
                <c:pt idx="52">
                  <c:v>46045</c:v>
                </c:pt>
                <c:pt idx="53">
                  <c:v>46052</c:v>
                </c:pt>
                <c:pt idx="54">
                  <c:v>46059</c:v>
                </c:pt>
                <c:pt idx="55">
                  <c:v>46066</c:v>
                </c:pt>
                <c:pt idx="56">
                  <c:v>46073</c:v>
                </c:pt>
                <c:pt idx="57">
                  <c:v>46080</c:v>
                </c:pt>
                <c:pt idx="58">
                  <c:v>46087</c:v>
                </c:pt>
                <c:pt idx="59">
                  <c:v>46094</c:v>
                </c:pt>
                <c:pt idx="60">
                  <c:v>46101</c:v>
                </c:pt>
                <c:pt idx="61">
                  <c:v>46108</c:v>
                </c:pt>
                <c:pt idx="62">
                  <c:v>46115</c:v>
                </c:pt>
                <c:pt idx="63">
                  <c:v>46122</c:v>
                </c:pt>
                <c:pt idx="64">
                  <c:v>46129</c:v>
                </c:pt>
                <c:pt idx="65">
                  <c:v>46136</c:v>
                </c:pt>
                <c:pt idx="66">
                  <c:v>46143</c:v>
                </c:pt>
                <c:pt idx="67">
                  <c:v>46150</c:v>
                </c:pt>
                <c:pt idx="68">
                  <c:v>46157</c:v>
                </c:pt>
                <c:pt idx="69">
                  <c:v>46164</c:v>
                </c:pt>
                <c:pt idx="70">
                  <c:v>46171</c:v>
                </c:pt>
                <c:pt idx="71">
                  <c:v>46178</c:v>
                </c:pt>
                <c:pt idx="72">
                  <c:v>46185</c:v>
                </c:pt>
                <c:pt idx="73">
                  <c:v>46192</c:v>
                </c:pt>
                <c:pt idx="74">
                  <c:v>46199</c:v>
                </c:pt>
              </c:numCache>
            </c:numRef>
          </c:cat>
          <c:val>
            <c:numRef>
              <c:f>Data!$C$2:$C$76</c:f>
              <c:numCache>
                <c:formatCode>#,##0.00;\(#,##0.00\)</c:formatCode>
                <c:ptCount val="75"/>
                <c:pt idx="0" formatCode="#,##0;\(#,##0\)">
                  <c:v>0</c:v>
                </c:pt>
                <c:pt idx="1">
                  <c:v>-3.7846000000000002</c:v>
                </c:pt>
                <c:pt idx="2">
                  <c:v>-2.8281999999999998</c:v>
                </c:pt>
                <c:pt idx="3">
                  <c:v>-1.7963</c:v>
                </c:pt>
                <c:pt idx="4">
                  <c:v>-0.75760000000000005</c:v>
                </c:pt>
                <c:pt idx="5">
                  <c:v>-0.62609999999999999</c:v>
                </c:pt>
                <c:pt idx="6">
                  <c:v>-4.3617999999999997</c:v>
                </c:pt>
                <c:pt idx="7">
                  <c:v>-1.9053</c:v>
                </c:pt>
                <c:pt idx="8">
                  <c:v>1.2252000000000001</c:v>
                </c:pt>
                <c:pt idx="9">
                  <c:v>2.0053999999999998</c:v>
                </c:pt>
                <c:pt idx="10">
                  <c:v>-12.3741</c:v>
                </c:pt>
                <c:pt idx="11">
                  <c:v>-12.718500000000001</c:v>
                </c:pt>
                <c:pt idx="12">
                  <c:v>-9.9115000000000002</c:v>
                </c:pt>
                <c:pt idx="13">
                  <c:v>-8.9039000000000001</c:v>
                </c:pt>
                <c:pt idx="14">
                  <c:v>-9.4989000000000008</c:v>
                </c:pt>
                <c:pt idx="15">
                  <c:v>-9.1157000000000004</c:v>
                </c:pt>
                <c:pt idx="16">
                  <c:v>-6.2534000000000001</c:v>
                </c:pt>
                <c:pt idx="17">
                  <c:v>-10.404400000000001</c:v>
                </c:pt>
                <c:pt idx="18">
                  <c:v>-10.7872</c:v>
                </c:pt>
                <c:pt idx="19">
                  <c:v>-8.8527000000000005</c:v>
                </c:pt>
                <c:pt idx="20">
                  <c:v>-3.6343000000000001</c:v>
                </c:pt>
                <c:pt idx="21">
                  <c:v>-2.5754999999999999</c:v>
                </c:pt>
                <c:pt idx="22">
                  <c:v>-5.9381000000000004</c:v>
                </c:pt>
                <c:pt idx="23">
                  <c:v>-3.9744999999999999</c:v>
                </c:pt>
                <c:pt idx="24">
                  <c:v>-1.5902000000000001</c:v>
                </c:pt>
                <c:pt idx="25">
                  <c:v>-5.3914999999999997</c:v>
                </c:pt>
                <c:pt idx="26">
                  <c:v>-4.0678000000000001</c:v>
                </c:pt>
                <c:pt idx="27">
                  <c:v>-5.6383000000000001</c:v>
                </c:pt>
                <c:pt idx="28">
                  <c:v>-6.5640000000000001</c:v>
                </c:pt>
                <c:pt idx="29">
                  <c:v>-6.1340000000000003</c:v>
                </c:pt>
                <c:pt idx="30">
                  <c:v>-3.4979</c:v>
                </c:pt>
                <c:pt idx="31">
                  <c:v>-1.1285000000000001</c:v>
                </c:pt>
                <c:pt idx="32">
                  <c:v>-4.6060999999999996</c:v>
                </c:pt>
                <c:pt idx="33">
                  <c:v>-3.1448999999999998</c:v>
                </c:pt>
                <c:pt idx="34">
                  <c:v>-3.1698</c:v>
                </c:pt>
                <c:pt idx="35">
                  <c:v>1.3555999999999999</c:v>
                </c:pt>
                <c:pt idx="36">
                  <c:v>-2.0356999999999998</c:v>
                </c:pt>
                <c:pt idx="37">
                  <c:v>-5.9362000000000004</c:v>
                </c:pt>
                <c:pt idx="38">
                  <c:v>-5.0536000000000003</c:v>
                </c:pt>
                <c:pt idx="39">
                  <c:v>-2.8037999999999998</c:v>
                </c:pt>
                <c:pt idx="40">
                  <c:v>-2.8075999999999999</c:v>
                </c:pt>
                <c:pt idx="41">
                  <c:v>-1.3697999999999999</c:v>
                </c:pt>
                <c:pt idx="42">
                  <c:v>1.0612999999999999</c:v>
                </c:pt>
                <c:pt idx="43">
                  <c:v>-2.0617999999999999</c:v>
                </c:pt>
                <c:pt idx="44">
                  <c:v>-1.0936999999999999</c:v>
                </c:pt>
                <c:pt idx="45">
                  <c:v>0.2918</c:v>
                </c:pt>
                <c:pt idx="46">
                  <c:v>-0.3165</c:v>
                </c:pt>
                <c:pt idx="47">
                  <c:v>-3.2155999999999998</c:v>
                </c:pt>
                <c:pt idx="48">
                  <c:v>-2.1446999999999998</c:v>
                </c:pt>
                <c:pt idx="49">
                  <c:v>1.0738000000000001</c:v>
                </c:pt>
                <c:pt idx="50">
                  <c:v>3.2269999999999999</c:v>
                </c:pt>
                <c:pt idx="51">
                  <c:v>5.7214</c:v>
                </c:pt>
                <c:pt idx="52">
                  <c:v>9.0092999999999996</c:v>
                </c:pt>
                <c:pt idx="53">
                  <c:v>13.239699999999999</c:v>
                </c:pt>
                <c:pt idx="54">
                  <c:v>18.136500000000002</c:v>
                </c:pt>
                <c:pt idx="55">
                  <c:v>20.120799999999999</c:v>
                </c:pt>
                <c:pt idx="56">
                  <c:v>20.750699999999998</c:v>
                </c:pt>
                <c:pt idx="57">
                  <c:v>23.173400000000001</c:v>
                </c:pt>
                <c:pt idx="58">
                  <c:v>24.371700000000001</c:v>
                </c:pt>
                <c:pt idx="59">
                  <c:v>26.991800000000001</c:v>
                </c:pt>
                <c:pt idx="60">
                  <c:v>30.4879</c:v>
                </c:pt>
                <c:pt idx="61">
                  <c:v>38.610199999999999</c:v>
                </c:pt>
                <c:pt idx="62">
                  <c:v>31.204999999999998</c:v>
                </c:pt>
                <c:pt idx="63">
                  <c:v>25.859200000000001</c:v>
                </c:pt>
                <c:pt idx="64">
                  <c:v>21.427299999999999</c:v>
                </c:pt>
                <c:pt idx="65">
                  <c:v>25.33</c:v>
                </c:pt>
                <c:pt idx="66">
                  <c:v>29.3904</c:v>
                </c:pt>
                <c:pt idx="67">
                  <c:v>22.443100000000001</c:v>
                </c:pt>
                <c:pt idx="68">
                  <c:v>30.708600000000001</c:v>
                </c:pt>
                <c:pt idx="69">
                  <c:v>30.219000000000001</c:v>
                </c:pt>
                <c:pt idx="70">
                  <c:v>23.148099999999999</c:v>
                </c:pt>
                <c:pt idx="71">
                  <c:v>26.180800000000001</c:v>
                </c:pt>
                <c:pt idx="72">
                  <c:v>25.694400000000002</c:v>
                </c:pt>
                <c:pt idx="73">
                  <c:v>17.431699999999999</c:v>
                </c:pt>
                <c:pt idx="74">
                  <c:v>18.288</c:v>
                </c:pt>
              </c:numCache>
            </c:numRef>
          </c:val>
          <c:smooth val="0"/>
          <c:extLst>
            <c:ext xmlns:c16="http://schemas.microsoft.com/office/drawing/2014/chart" uri="{C3380CC4-5D6E-409C-BE32-E72D297353CC}">
              <c16:uniqueId val="{00000001-4AAE-47EE-81E9-634202B936C2}"/>
            </c:ext>
          </c:extLst>
        </c:ser>
        <c:ser>
          <c:idx val="2"/>
          <c:order val="2"/>
          <c:tx>
            <c:strRef>
              <c:f>Data!$D$1</c:f>
              <c:strCache>
                <c:ptCount val="1"/>
                <c:pt idx="0">
                  <c:v>S&amp;P 500</c:v>
                </c:pt>
              </c:strCache>
            </c:strRef>
          </c:tx>
          <c:spPr>
            <a:ln w="28575" cap="rnd">
              <a:solidFill>
                <a:srgbClr val="B92051"/>
              </a:solidFill>
              <a:prstDash val="dash"/>
              <a:round/>
            </a:ln>
            <a:effectLst/>
          </c:spPr>
          <c:marker>
            <c:symbol val="none"/>
          </c:marker>
          <c:cat>
            <c:numRef>
              <c:f>Data!$A$2:$A$76</c:f>
              <c:numCache>
                <c:formatCode>m/d/yyyy</c:formatCode>
                <c:ptCount val="75"/>
                <c:pt idx="0">
                  <c:v>45681</c:v>
                </c:pt>
                <c:pt idx="1">
                  <c:v>45688</c:v>
                </c:pt>
                <c:pt idx="2">
                  <c:v>45695</c:v>
                </c:pt>
                <c:pt idx="3">
                  <c:v>45702</c:v>
                </c:pt>
                <c:pt idx="4">
                  <c:v>45709</c:v>
                </c:pt>
                <c:pt idx="5">
                  <c:v>45716</c:v>
                </c:pt>
                <c:pt idx="6">
                  <c:v>45723</c:v>
                </c:pt>
                <c:pt idx="7">
                  <c:v>45730</c:v>
                </c:pt>
                <c:pt idx="8">
                  <c:v>45737</c:v>
                </c:pt>
                <c:pt idx="9">
                  <c:v>45744</c:v>
                </c:pt>
                <c:pt idx="10">
                  <c:v>45751</c:v>
                </c:pt>
                <c:pt idx="11">
                  <c:v>45758</c:v>
                </c:pt>
                <c:pt idx="12">
                  <c:v>45764</c:v>
                </c:pt>
                <c:pt idx="13">
                  <c:v>45772</c:v>
                </c:pt>
                <c:pt idx="14">
                  <c:v>45779</c:v>
                </c:pt>
                <c:pt idx="15">
                  <c:v>45786</c:v>
                </c:pt>
                <c:pt idx="16">
                  <c:v>45793</c:v>
                </c:pt>
                <c:pt idx="17">
                  <c:v>45800</c:v>
                </c:pt>
                <c:pt idx="18">
                  <c:v>45807</c:v>
                </c:pt>
                <c:pt idx="19">
                  <c:v>45814</c:v>
                </c:pt>
                <c:pt idx="20">
                  <c:v>45821</c:v>
                </c:pt>
                <c:pt idx="21">
                  <c:v>45828</c:v>
                </c:pt>
                <c:pt idx="22">
                  <c:v>45835</c:v>
                </c:pt>
                <c:pt idx="23">
                  <c:v>45842</c:v>
                </c:pt>
                <c:pt idx="24">
                  <c:v>45849</c:v>
                </c:pt>
                <c:pt idx="25">
                  <c:v>45856</c:v>
                </c:pt>
                <c:pt idx="26">
                  <c:v>45863</c:v>
                </c:pt>
                <c:pt idx="27">
                  <c:v>45870</c:v>
                </c:pt>
                <c:pt idx="28">
                  <c:v>45877</c:v>
                </c:pt>
                <c:pt idx="29">
                  <c:v>45884</c:v>
                </c:pt>
                <c:pt idx="30">
                  <c:v>45891</c:v>
                </c:pt>
                <c:pt idx="31">
                  <c:v>45898</c:v>
                </c:pt>
                <c:pt idx="32">
                  <c:v>45905</c:v>
                </c:pt>
                <c:pt idx="33">
                  <c:v>45912</c:v>
                </c:pt>
                <c:pt idx="34">
                  <c:v>45919</c:v>
                </c:pt>
                <c:pt idx="35">
                  <c:v>45926</c:v>
                </c:pt>
                <c:pt idx="36">
                  <c:v>45933</c:v>
                </c:pt>
                <c:pt idx="37">
                  <c:v>45940</c:v>
                </c:pt>
                <c:pt idx="38">
                  <c:v>45947</c:v>
                </c:pt>
                <c:pt idx="39">
                  <c:v>45954</c:v>
                </c:pt>
                <c:pt idx="40">
                  <c:v>45961</c:v>
                </c:pt>
                <c:pt idx="41">
                  <c:v>45968</c:v>
                </c:pt>
                <c:pt idx="42">
                  <c:v>45975</c:v>
                </c:pt>
                <c:pt idx="43">
                  <c:v>45982</c:v>
                </c:pt>
                <c:pt idx="44">
                  <c:v>45989</c:v>
                </c:pt>
                <c:pt idx="45">
                  <c:v>45996</c:v>
                </c:pt>
                <c:pt idx="46">
                  <c:v>46003</c:v>
                </c:pt>
                <c:pt idx="47">
                  <c:v>46010</c:v>
                </c:pt>
                <c:pt idx="48">
                  <c:v>46017</c:v>
                </c:pt>
                <c:pt idx="49">
                  <c:v>46024</c:v>
                </c:pt>
                <c:pt idx="50">
                  <c:v>46031</c:v>
                </c:pt>
                <c:pt idx="51">
                  <c:v>46038</c:v>
                </c:pt>
                <c:pt idx="52">
                  <c:v>46045</c:v>
                </c:pt>
                <c:pt idx="53">
                  <c:v>46052</c:v>
                </c:pt>
                <c:pt idx="54">
                  <c:v>46059</c:v>
                </c:pt>
                <c:pt idx="55">
                  <c:v>46066</c:v>
                </c:pt>
                <c:pt idx="56">
                  <c:v>46073</c:v>
                </c:pt>
                <c:pt idx="57">
                  <c:v>46080</c:v>
                </c:pt>
                <c:pt idx="58">
                  <c:v>46087</c:v>
                </c:pt>
                <c:pt idx="59">
                  <c:v>46094</c:v>
                </c:pt>
                <c:pt idx="60">
                  <c:v>46101</c:v>
                </c:pt>
                <c:pt idx="61">
                  <c:v>46108</c:v>
                </c:pt>
                <c:pt idx="62">
                  <c:v>46115</c:v>
                </c:pt>
                <c:pt idx="63">
                  <c:v>46122</c:v>
                </c:pt>
                <c:pt idx="64">
                  <c:v>46129</c:v>
                </c:pt>
                <c:pt idx="65">
                  <c:v>46136</c:v>
                </c:pt>
                <c:pt idx="66">
                  <c:v>46143</c:v>
                </c:pt>
                <c:pt idx="67">
                  <c:v>46150</c:v>
                </c:pt>
                <c:pt idx="68">
                  <c:v>46157</c:v>
                </c:pt>
                <c:pt idx="69">
                  <c:v>46164</c:v>
                </c:pt>
                <c:pt idx="70">
                  <c:v>46171</c:v>
                </c:pt>
                <c:pt idx="71">
                  <c:v>46178</c:v>
                </c:pt>
                <c:pt idx="72">
                  <c:v>46185</c:v>
                </c:pt>
                <c:pt idx="73">
                  <c:v>46192</c:v>
                </c:pt>
                <c:pt idx="74">
                  <c:v>46199</c:v>
                </c:pt>
              </c:numCache>
            </c:numRef>
          </c:cat>
          <c:val>
            <c:numRef>
              <c:f>Data!$D$2:$D$76</c:f>
              <c:numCache>
                <c:formatCode>#,##0.00;\(#,##0.00\)</c:formatCode>
                <c:ptCount val="75"/>
                <c:pt idx="0" formatCode="#,##0;\(#,##0\)">
                  <c:v>0</c:v>
                </c:pt>
                <c:pt idx="1">
                  <c:v>-0.99519999999999997</c:v>
                </c:pt>
                <c:pt idx="2">
                  <c:v>-1.2334000000000001</c:v>
                </c:pt>
                <c:pt idx="3">
                  <c:v>0.21940000000000001</c:v>
                </c:pt>
                <c:pt idx="4">
                  <c:v>-1.4441999999999999</c:v>
                </c:pt>
                <c:pt idx="5">
                  <c:v>-2.4051</c:v>
                </c:pt>
                <c:pt idx="6">
                  <c:v>-5.4259000000000004</c:v>
                </c:pt>
                <c:pt idx="7">
                  <c:v>-7.5772000000000004</c:v>
                </c:pt>
                <c:pt idx="8">
                  <c:v>-7.1079999999999997</c:v>
                </c:pt>
                <c:pt idx="9">
                  <c:v>-8.5277999999999992</c:v>
                </c:pt>
                <c:pt idx="10">
                  <c:v>-16.8354</c:v>
                </c:pt>
                <c:pt idx="11">
                  <c:v>-12.093999999999999</c:v>
                </c:pt>
                <c:pt idx="12">
                  <c:v>-13.416</c:v>
                </c:pt>
                <c:pt idx="13">
                  <c:v>-9.4413</c:v>
                </c:pt>
                <c:pt idx="14">
                  <c:v>-6.7948000000000004</c:v>
                </c:pt>
                <c:pt idx="15">
                  <c:v>-7.2335000000000003</c:v>
                </c:pt>
                <c:pt idx="16">
                  <c:v>-2.3416000000000001</c:v>
                </c:pt>
                <c:pt idx="17">
                  <c:v>-4.8913000000000002</c:v>
                </c:pt>
                <c:pt idx="18">
                  <c:v>-3.1067999999999998</c:v>
                </c:pt>
                <c:pt idx="19">
                  <c:v>-1.6536</c:v>
                </c:pt>
                <c:pt idx="20">
                  <c:v>-2.0369000000000002</c:v>
                </c:pt>
                <c:pt idx="21">
                  <c:v>-2.1865000000000001</c:v>
                </c:pt>
                <c:pt idx="22">
                  <c:v>1.1773</c:v>
                </c:pt>
                <c:pt idx="23">
                  <c:v>2.9192</c:v>
                </c:pt>
                <c:pt idx="24">
                  <c:v>2.5979000000000001</c:v>
                </c:pt>
                <c:pt idx="25">
                  <c:v>3.2050000000000001</c:v>
                </c:pt>
                <c:pt idx="26">
                  <c:v>4.7104999999999997</c:v>
                </c:pt>
                <c:pt idx="27">
                  <c:v>2.2416</c:v>
                </c:pt>
                <c:pt idx="28">
                  <c:v>4.7237</c:v>
                </c:pt>
                <c:pt idx="29">
                  <c:v>5.7127999999999997</c:v>
                </c:pt>
                <c:pt idx="30">
                  <c:v>5.9934000000000003</c:v>
                </c:pt>
                <c:pt idx="31">
                  <c:v>5.8844000000000003</c:v>
                </c:pt>
                <c:pt idx="32">
                  <c:v>6.2324000000000002</c:v>
                </c:pt>
                <c:pt idx="33">
                  <c:v>7.9170999999999996</c:v>
                </c:pt>
                <c:pt idx="34">
                  <c:v>9.2295999999999996</c:v>
                </c:pt>
                <c:pt idx="35">
                  <c:v>8.8909000000000002</c:v>
                </c:pt>
                <c:pt idx="36">
                  <c:v>10.0725</c:v>
                </c:pt>
                <c:pt idx="37">
                  <c:v>7.3963999999999999</c:v>
                </c:pt>
                <c:pt idx="38">
                  <c:v>9.2238000000000007</c:v>
                </c:pt>
                <c:pt idx="39">
                  <c:v>11.316599999999999</c:v>
                </c:pt>
                <c:pt idx="40">
                  <c:v>12.111599999999999</c:v>
                </c:pt>
                <c:pt idx="41">
                  <c:v>10.2857</c:v>
                </c:pt>
                <c:pt idx="42">
                  <c:v>10.3728</c:v>
                </c:pt>
                <c:pt idx="43">
                  <c:v>8.2235999999999994</c:v>
                </c:pt>
                <c:pt idx="44">
                  <c:v>12.257199999999999</c:v>
                </c:pt>
                <c:pt idx="45">
                  <c:v>12.6066</c:v>
                </c:pt>
                <c:pt idx="46">
                  <c:v>11.901899999999999</c:v>
                </c:pt>
                <c:pt idx="47">
                  <c:v>12.0181</c:v>
                </c:pt>
                <c:pt idx="48">
                  <c:v>13.5824</c:v>
                </c:pt>
                <c:pt idx="49">
                  <c:v>12.411099999999999</c:v>
                </c:pt>
                <c:pt idx="50">
                  <c:v>14.178100000000001</c:v>
                </c:pt>
                <c:pt idx="51">
                  <c:v>13.7475</c:v>
                </c:pt>
                <c:pt idx="52">
                  <c:v>13.3476</c:v>
                </c:pt>
                <c:pt idx="53">
                  <c:v>13.731400000000001</c:v>
                </c:pt>
                <c:pt idx="54">
                  <c:v>13.6211</c:v>
                </c:pt>
                <c:pt idx="55">
                  <c:v>12.0456</c:v>
                </c:pt>
                <c:pt idx="56">
                  <c:v>13.2475</c:v>
                </c:pt>
                <c:pt idx="57">
                  <c:v>12.7455</c:v>
                </c:pt>
                <c:pt idx="58">
                  <c:v>10.4697</c:v>
                </c:pt>
                <c:pt idx="59">
                  <c:v>8.7022999999999993</c:v>
                </c:pt>
                <c:pt idx="60">
                  <c:v>6.6418999999999997</c:v>
                </c:pt>
                <c:pt idx="61">
                  <c:v>4.3861999999999997</c:v>
                </c:pt>
                <c:pt idx="62">
                  <c:v>7.8909000000000002</c:v>
                </c:pt>
                <c:pt idx="63">
                  <c:v>11.7296</c:v>
                </c:pt>
                <c:pt idx="64">
                  <c:v>16.796800000000001</c:v>
                </c:pt>
                <c:pt idx="65">
                  <c:v>17.436399999999999</c:v>
                </c:pt>
                <c:pt idx="66">
                  <c:v>18.502400000000002</c:v>
                </c:pt>
                <c:pt idx="67">
                  <c:v>21.269300000000001</c:v>
                </c:pt>
                <c:pt idx="68">
                  <c:v>21.426100000000002</c:v>
                </c:pt>
                <c:pt idx="69">
                  <c:v>22.4909</c:v>
                </c:pt>
                <c:pt idx="70">
                  <c:v>24.2379</c:v>
                </c:pt>
                <c:pt idx="71">
                  <c:v>21.020199999999999</c:v>
                </c:pt>
                <c:pt idx="72">
                  <c:v>21.802399999999999</c:v>
                </c:pt>
                <c:pt idx="73">
                  <c:v>22.935300000000002</c:v>
                </c:pt>
                <c:pt idx="74">
                  <c:v>20.533100000000001</c:v>
                </c:pt>
              </c:numCache>
            </c:numRef>
          </c:val>
          <c:smooth val="0"/>
          <c:extLst>
            <c:ext xmlns:c16="http://schemas.microsoft.com/office/drawing/2014/chart" uri="{C3380CC4-5D6E-409C-BE32-E72D297353CC}">
              <c16:uniqueId val="{00000002-4AAE-47EE-81E9-634202B936C2}"/>
            </c:ext>
          </c:extLst>
        </c:ser>
        <c:ser>
          <c:idx val="3"/>
          <c:order val="3"/>
          <c:tx>
            <c:strRef>
              <c:f>Data!$E$1</c:f>
              <c:strCache>
                <c:ptCount val="1"/>
                <c:pt idx="0">
                  <c:v>Silver</c:v>
                </c:pt>
              </c:strCache>
            </c:strRef>
          </c:tx>
          <c:spPr>
            <a:ln w="28575" cap="rnd">
              <a:solidFill>
                <a:srgbClr val="501555"/>
              </a:solidFill>
              <a:round/>
            </a:ln>
            <a:effectLst/>
          </c:spPr>
          <c:marker>
            <c:symbol val="none"/>
          </c:marker>
          <c:cat>
            <c:numRef>
              <c:f>Data!$A$2:$A$76</c:f>
              <c:numCache>
                <c:formatCode>m/d/yyyy</c:formatCode>
                <c:ptCount val="75"/>
                <c:pt idx="0">
                  <c:v>45681</c:v>
                </c:pt>
                <c:pt idx="1">
                  <c:v>45688</c:v>
                </c:pt>
                <c:pt idx="2">
                  <c:v>45695</c:v>
                </c:pt>
                <c:pt idx="3">
                  <c:v>45702</c:v>
                </c:pt>
                <c:pt idx="4">
                  <c:v>45709</c:v>
                </c:pt>
                <c:pt idx="5">
                  <c:v>45716</c:v>
                </c:pt>
                <c:pt idx="6">
                  <c:v>45723</c:v>
                </c:pt>
                <c:pt idx="7">
                  <c:v>45730</c:v>
                </c:pt>
                <c:pt idx="8">
                  <c:v>45737</c:v>
                </c:pt>
                <c:pt idx="9">
                  <c:v>45744</c:v>
                </c:pt>
                <c:pt idx="10">
                  <c:v>45751</c:v>
                </c:pt>
                <c:pt idx="11">
                  <c:v>45758</c:v>
                </c:pt>
                <c:pt idx="12">
                  <c:v>45764</c:v>
                </c:pt>
                <c:pt idx="13">
                  <c:v>45772</c:v>
                </c:pt>
                <c:pt idx="14">
                  <c:v>45779</c:v>
                </c:pt>
                <c:pt idx="15">
                  <c:v>45786</c:v>
                </c:pt>
                <c:pt idx="16">
                  <c:v>45793</c:v>
                </c:pt>
                <c:pt idx="17">
                  <c:v>45800</c:v>
                </c:pt>
                <c:pt idx="18">
                  <c:v>45807</c:v>
                </c:pt>
                <c:pt idx="19">
                  <c:v>45814</c:v>
                </c:pt>
                <c:pt idx="20">
                  <c:v>45821</c:v>
                </c:pt>
                <c:pt idx="21">
                  <c:v>45828</c:v>
                </c:pt>
                <c:pt idx="22">
                  <c:v>45835</c:v>
                </c:pt>
                <c:pt idx="23">
                  <c:v>45842</c:v>
                </c:pt>
                <c:pt idx="24">
                  <c:v>45849</c:v>
                </c:pt>
                <c:pt idx="25">
                  <c:v>45856</c:v>
                </c:pt>
                <c:pt idx="26">
                  <c:v>45863</c:v>
                </c:pt>
                <c:pt idx="27">
                  <c:v>45870</c:v>
                </c:pt>
                <c:pt idx="28">
                  <c:v>45877</c:v>
                </c:pt>
                <c:pt idx="29">
                  <c:v>45884</c:v>
                </c:pt>
                <c:pt idx="30">
                  <c:v>45891</c:v>
                </c:pt>
                <c:pt idx="31">
                  <c:v>45898</c:v>
                </c:pt>
                <c:pt idx="32">
                  <c:v>45905</c:v>
                </c:pt>
                <c:pt idx="33">
                  <c:v>45912</c:v>
                </c:pt>
                <c:pt idx="34">
                  <c:v>45919</c:v>
                </c:pt>
                <c:pt idx="35">
                  <c:v>45926</c:v>
                </c:pt>
                <c:pt idx="36">
                  <c:v>45933</c:v>
                </c:pt>
                <c:pt idx="37">
                  <c:v>45940</c:v>
                </c:pt>
                <c:pt idx="38">
                  <c:v>45947</c:v>
                </c:pt>
                <c:pt idx="39">
                  <c:v>45954</c:v>
                </c:pt>
                <c:pt idx="40">
                  <c:v>45961</c:v>
                </c:pt>
                <c:pt idx="41">
                  <c:v>45968</c:v>
                </c:pt>
                <c:pt idx="42">
                  <c:v>45975</c:v>
                </c:pt>
                <c:pt idx="43">
                  <c:v>45982</c:v>
                </c:pt>
                <c:pt idx="44">
                  <c:v>45989</c:v>
                </c:pt>
                <c:pt idx="45">
                  <c:v>45996</c:v>
                </c:pt>
                <c:pt idx="46">
                  <c:v>46003</c:v>
                </c:pt>
                <c:pt idx="47">
                  <c:v>46010</c:v>
                </c:pt>
                <c:pt idx="48">
                  <c:v>46017</c:v>
                </c:pt>
                <c:pt idx="49">
                  <c:v>46024</c:v>
                </c:pt>
                <c:pt idx="50">
                  <c:v>46031</c:v>
                </c:pt>
                <c:pt idx="51">
                  <c:v>46038</c:v>
                </c:pt>
                <c:pt idx="52">
                  <c:v>46045</c:v>
                </c:pt>
                <c:pt idx="53">
                  <c:v>46052</c:v>
                </c:pt>
                <c:pt idx="54">
                  <c:v>46059</c:v>
                </c:pt>
                <c:pt idx="55">
                  <c:v>46066</c:v>
                </c:pt>
                <c:pt idx="56">
                  <c:v>46073</c:v>
                </c:pt>
                <c:pt idx="57">
                  <c:v>46080</c:v>
                </c:pt>
                <c:pt idx="58">
                  <c:v>46087</c:v>
                </c:pt>
                <c:pt idx="59">
                  <c:v>46094</c:v>
                </c:pt>
                <c:pt idx="60">
                  <c:v>46101</c:v>
                </c:pt>
                <c:pt idx="61">
                  <c:v>46108</c:v>
                </c:pt>
                <c:pt idx="62">
                  <c:v>46115</c:v>
                </c:pt>
                <c:pt idx="63">
                  <c:v>46122</c:v>
                </c:pt>
                <c:pt idx="64">
                  <c:v>46129</c:v>
                </c:pt>
                <c:pt idx="65">
                  <c:v>46136</c:v>
                </c:pt>
                <c:pt idx="66">
                  <c:v>46143</c:v>
                </c:pt>
                <c:pt idx="67">
                  <c:v>46150</c:v>
                </c:pt>
                <c:pt idx="68">
                  <c:v>46157</c:v>
                </c:pt>
                <c:pt idx="69">
                  <c:v>46164</c:v>
                </c:pt>
                <c:pt idx="70">
                  <c:v>46171</c:v>
                </c:pt>
                <c:pt idx="71">
                  <c:v>46178</c:v>
                </c:pt>
                <c:pt idx="72">
                  <c:v>46185</c:v>
                </c:pt>
                <c:pt idx="73">
                  <c:v>46192</c:v>
                </c:pt>
                <c:pt idx="74">
                  <c:v>46199</c:v>
                </c:pt>
              </c:numCache>
            </c:numRef>
          </c:cat>
          <c:val>
            <c:numRef>
              <c:f>Data!$E$2:$E$76</c:f>
              <c:numCache>
                <c:formatCode>#,##0.00;\(#,##0.00\)</c:formatCode>
                <c:ptCount val="75"/>
                <c:pt idx="0" formatCode="#,##0;\(#,##0\)">
                  <c:v>0</c:v>
                </c:pt>
                <c:pt idx="1">
                  <c:v>2.2768999999999999</c:v>
                </c:pt>
                <c:pt idx="2">
                  <c:v>3.9279000000000002</c:v>
                </c:pt>
                <c:pt idx="3">
                  <c:v>4.9496000000000002</c:v>
                </c:pt>
                <c:pt idx="4">
                  <c:v>6.2590000000000003</c:v>
                </c:pt>
                <c:pt idx="5">
                  <c:v>1.7430000000000001</c:v>
                </c:pt>
                <c:pt idx="6">
                  <c:v>6.2411000000000003</c:v>
                </c:pt>
                <c:pt idx="7">
                  <c:v>10.2986</c:v>
                </c:pt>
                <c:pt idx="8">
                  <c:v>7.8535000000000004</c:v>
                </c:pt>
                <c:pt idx="9">
                  <c:v>11.4232</c:v>
                </c:pt>
                <c:pt idx="10">
                  <c:v>-3.3803000000000001</c:v>
                </c:pt>
                <c:pt idx="11">
                  <c:v>5.3887999999999998</c:v>
                </c:pt>
                <c:pt idx="12">
                  <c:v>5.8806000000000003</c:v>
                </c:pt>
                <c:pt idx="13">
                  <c:v>8.0696999999999992</c:v>
                </c:pt>
                <c:pt idx="14">
                  <c:v>4.5942999999999996</c:v>
                </c:pt>
                <c:pt idx="15">
                  <c:v>6.8814000000000002</c:v>
                </c:pt>
                <c:pt idx="16">
                  <c:v>5.4024999999999999</c:v>
                </c:pt>
                <c:pt idx="17">
                  <c:v>9.3862000000000005</c:v>
                </c:pt>
                <c:pt idx="18">
                  <c:v>7.7007000000000003</c:v>
                </c:pt>
                <c:pt idx="19">
                  <c:v>17.497699999999998</c:v>
                </c:pt>
                <c:pt idx="20">
                  <c:v>18.6004</c:v>
                </c:pt>
                <c:pt idx="21">
                  <c:v>17.5715</c:v>
                </c:pt>
                <c:pt idx="22">
                  <c:v>17.5352</c:v>
                </c:pt>
                <c:pt idx="23">
                  <c:v>20.330400000000001</c:v>
                </c:pt>
                <c:pt idx="24">
                  <c:v>25.486999999999998</c:v>
                </c:pt>
                <c:pt idx="25">
                  <c:v>24.7272</c:v>
                </c:pt>
                <c:pt idx="26">
                  <c:v>24.664200000000001</c:v>
                </c:pt>
                <c:pt idx="27">
                  <c:v>20.91</c:v>
                </c:pt>
                <c:pt idx="28">
                  <c:v>25.197700000000001</c:v>
                </c:pt>
                <c:pt idx="29">
                  <c:v>24.087800000000001</c:v>
                </c:pt>
                <c:pt idx="30">
                  <c:v>27.024999999999999</c:v>
                </c:pt>
                <c:pt idx="31">
                  <c:v>29.770199999999999</c:v>
                </c:pt>
                <c:pt idx="32">
                  <c:v>33.915500000000002</c:v>
                </c:pt>
                <c:pt idx="33">
                  <c:v>37.7468</c:v>
                </c:pt>
                <c:pt idx="34">
                  <c:v>40.734900000000003</c:v>
                </c:pt>
                <c:pt idx="35">
                  <c:v>50.380699999999997</c:v>
                </c:pt>
                <c:pt idx="36">
                  <c:v>56.712299999999999</c:v>
                </c:pt>
                <c:pt idx="37">
                  <c:v>63.488500000000002</c:v>
                </c:pt>
                <c:pt idx="38">
                  <c:v>69.670100000000005</c:v>
                </c:pt>
                <c:pt idx="39">
                  <c:v>58.673099999999998</c:v>
                </c:pt>
                <c:pt idx="40">
                  <c:v>58.944099999999999</c:v>
                </c:pt>
                <c:pt idx="41">
                  <c:v>57.817900000000002</c:v>
                </c:pt>
                <c:pt idx="42">
                  <c:v>65.292299999999997</c:v>
                </c:pt>
                <c:pt idx="43">
                  <c:v>65.408900000000003</c:v>
                </c:pt>
                <c:pt idx="44">
                  <c:v>74.348399999999998</c:v>
                </c:pt>
                <c:pt idx="45">
                  <c:v>90.674800000000005</c:v>
                </c:pt>
                <c:pt idx="46">
                  <c:v>102.3027</c:v>
                </c:pt>
                <c:pt idx="47">
                  <c:v>119.24760000000001</c:v>
                </c:pt>
                <c:pt idx="48">
                  <c:v>134.82069999999999</c:v>
                </c:pt>
                <c:pt idx="49">
                  <c:v>137.69710000000001</c:v>
                </c:pt>
                <c:pt idx="50">
                  <c:v>160.97450000000001</c:v>
                </c:pt>
                <c:pt idx="51">
                  <c:v>194.3013</c:v>
                </c:pt>
                <c:pt idx="52">
                  <c:v>237.33670000000001</c:v>
                </c:pt>
                <c:pt idx="53">
                  <c:v>178.50620000000001</c:v>
                </c:pt>
                <c:pt idx="54">
                  <c:v>154.33930000000001</c:v>
                </c:pt>
                <c:pt idx="55">
                  <c:v>145.92349999999999</c:v>
                </c:pt>
                <c:pt idx="56">
                  <c:v>176.27459999999999</c:v>
                </c:pt>
                <c:pt idx="57">
                  <c:v>206.22470000000001</c:v>
                </c:pt>
                <c:pt idx="58">
                  <c:v>176.04079999999999</c:v>
                </c:pt>
                <c:pt idx="59">
                  <c:v>163.21879999999999</c:v>
                </c:pt>
                <c:pt idx="60">
                  <c:v>122.08620000000001</c:v>
                </c:pt>
                <c:pt idx="61">
                  <c:v>127.80410000000001</c:v>
                </c:pt>
                <c:pt idx="62">
                  <c:v>138.3296</c:v>
                </c:pt>
                <c:pt idx="63">
                  <c:v>148.10769999999999</c:v>
                </c:pt>
                <c:pt idx="64">
                  <c:v>164.00700000000001</c:v>
                </c:pt>
                <c:pt idx="65">
                  <c:v>147.17019999999999</c:v>
                </c:pt>
                <c:pt idx="66">
                  <c:v>146.06100000000001</c:v>
                </c:pt>
                <c:pt idx="67">
                  <c:v>162.4932</c:v>
                </c:pt>
                <c:pt idx="68">
                  <c:v>148.03819999999999</c:v>
                </c:pt>
                <c:pt idx="69">
                  <c:v>146.52799999999999</c:v>
                </c:pt>
                <c:pt idx="70">
                  <c:v>145.82749999999999</c:v>
                </c:pt>
                <c:pt idx="71">
                  <c:v>121.504</c:v>
                </c:pt>
                <c:pt idx="72">
                  <c:v>121.3302</c:v>
                </c:pt>
                <c:pt idx="73">
                  <c:v>111.62730000000001</c:v>
                </c:pt>
                <c:pt idx="74">
                  <c:v>92.407399999999996</c:v>
                </c:pt>
              </c:numCache>
            </c:numRef>
          </c:val>
          <c:smooth val="0"/>
          <c:extLst>
            <c:ext xmlns:c16="http://schemas.microsoft.com/office/drawing/2014/chart" uri="{C3380CC4-5D6E-409C-BE32-E72D297353CC}">
              <c16:uniqueId val="{00000003-4AAE-47EE-81E9-634202B936C2}"/>
            </c:ext>
          </c:extLst>
        </c:ser>
        <c:ser>
          <c:idx val="4"/>
          <c:order val="4"/>
          <c:tx>
            <c:strRef>
              <c:f>Data!$F$1</c:f>
              <c:strCache>
                <c:ptCount val="1"/>
                <c:pt idx="0">
                  <c:v>Gold</c:v>
                </c:pt>
              </c:strCache>
            </c:strRef>
          </c:tx>
          <c:spPr>
            <a:ln w="28575" cap="rnd">
              <a:solidFill>
                <a:srgbClr val="0F9E7A"/>
              </a:solidFill>
              <a:round/>
            </a:ln>
            <a:effectLst/>
          </c:spPr>
          <c:marker>
            <c:symbol val="none"/>
          </c:marker>
          <c:cat>
            <c:numRef>
              <c:f>Data!$A$2:$A$76</c:f>
              <c:numCache>
                <c:formatCode>m/d/yyyy</c:formatCode>
                <c:ptCount val="75"/>
                <c:pt idx="0">
                  <c:v>45681</c:v>
                </c:pt>
                <c:pt idx="1">
                  <c:v>45688</c:v>
                </c:pt>
                <c:pt idx="2">
                  <c:v>45695</c:v>
                </c:pt>
                <c:pt idx="3">
                  <c:v>45702</c:v>
                </c:pt>
                <c:pt idx="4">
                  <c:v>45709</c:v>
                </c:pt>
                <c:pt idx="5">
                  <c:v>45716</c:v>
                </c:pt>
                <c:pt idx="6">
                  <c:v>45723</c:v>
                </c:pt>
                <c:pt idx="7">
                  <c:v>45730</c:v>
                </c:pt>
                <c:pt idx="8">
                  <c:v>45737</c:v>
                </c:pt>
                <c:pt idx="9">
                  <c:v>45744</c:v>
                </c:pt>
                <c:pt idx="10">
                  <c:v>45751</c:v>
                </c:pt>
                <c:pt idx="11">
                  <c:v>45758</c:v>
                </c:pt>
                <c:pt idx="12">
                  <c:v>45764</c:v>
                </c:pt>
                <c:pt idx="13">
                  <c:v>45772</c:v>
                </c:pt>
                <c:pt idx="14">
                  <c:v>45779</c:v>
                </c:pt>
                <c:pt idx="15">
                  <c:v>45786</c:v>
                </c:pt>
                <c:pt idx="16">
                  <c:v>45793</c:v>
                </c:pt>
                <c:pt idx="17">
                  <c:v>45800</c:v>
                </c:pt>
                <c:pt idx="18">
                  <c:v>45807</c:v>
                </c:pt>
                <c:pt idx="19">
                  <c:v>45814</c:v>
                </c:pt>
                <c:pt idx="20">
                  <c:v>45821</c:v>
                </c:pt>
                <c:pt idx="21">
                  <c:v>45828</c:v>
                </c:pt>
                <c:pt idx="22">
                  <c:v>45835</c:v>
                </c:pt>
                <c:pt idx="23">
                  <c:v>45842</c:v>
                </c:pt>
                <c:pt idx="24">
                  <c:v>45849</c:v>
                </c:pt>
                <c:pt idx="25">
                  <c:v>45856</c:v>
                </c:pt>
                <c:pt idx="26">
                  <c:v>45863</c:v>
                </c:pt>
                <c:pt idx="27">
                  <c:v>45870</c:v>
                </c:pt>
                <c:pt idx="28">
                  <c:v>45877</c:v>
                </c:pt>
                <c:pt idx="29">
                  <c:v>45884</c:v>
                </c:pt>
                <c:pt idx="30">
                  <c:v>45891</c:v>
                </c:pt>
                <c:pt idx="31">
                  <c:v>45898</c:v>
                </c:pt>
                <c:pt idx="32">
                  <c:v>45905</c:v>
                </c:pt>
                <c:pt idx="33">
                  <c:v>45912</c:v>
                </c:pt>
                <c:pt idx="34">
                  <c:v>45919</c:v>
                </c:pt>
                <c:pt idx="35">
                  <c:v>45926</c:v>
                </c:pt>
                <c:pt idx="36">
                  <c:v>45933</c:v>
                </c:pt>
                <c:pt idx="37">
                  <c:v>45940</c:v>
                </c:pt>
                <c:pt idx="38">
                  <c:v>45947</c:v>
                </c:pt>
                <c:pt idx="39">
                  <c:v>45954</c:v>
                </c:pt>
                <c:pt idx="40">
                  <c:v>45961</c:v>
                </c:pt>
                <c:pt idx="41">
                  <c:v>45968</c:v>
                </c:pt>
                <c:pt idx="42">
                  <c:v>45975</c:v>
                </c:pt>
                <c:pt idx="43">
                  <c:v>45982</c:v>
                </c:pt>
                <c:pt idx="44">
                  <c:v>45989</c:v>
                </c:pt>
                <c:pt idx="45">
                  <c:v>45996</c:v>
                </c:pt>
                <c:pt idx="46">
                  <c:v>46003</c:v>
                </c:pt>
                <c:pt idx="47">
                  <c:v>46010</c:v>
                </c:pt>
                <c:pt idx="48">
                  <c:v>46017</c:v>
                </c:pt>
                <c:pt idx="49">
                  <c:v>46024</c:v>
                </c:pt>
                <c:pt idx="50">
                  <c:v>46031</c:v>
                </c:pt>
                <c:pt idx="51">
                  <c:v>46038</c:v>
                </c:pt>
                <c:pt idx="52">
                  <c:v>46045</c:v>
                </c:pt>
                <c:pt idx="53">
                  <c:v>46052</c:v>
                </c:pt>
                <c:pt idx="54">
                  <c:v>46059</c:v>
                </c:pt>
                <c:pt idx="55">
                  <c:v>46066</c:v>
                </c:pt>
                <c:pt idx="56">
                  <c:v>46073</c:v>
                </c:pt>
                <c:pt idx="57">
                  <c:v>46080</c:v>
                </c:pt>
                <c:pt idx="58">
                  <c:v>46087</c:v>
                </c:pt>
                <c:pt idx="59">
                  <c:v>46094</c:v>
                </c:pt>
                <c:pt idx="60">
                  <c:v>46101</c:v>
                </c:pt>
                <c:pt idx="61">
                  <c:v>46108</c:v>
                </c:pt>
                <c:pt idx="62">
                  <c:v>46115</c:v>
                </c:pt>
                <c:pt idx="63">
                  <c:v>46122</c:v>
                </c:pt>
                <c:pt idx="64">
                  <c:v>46129</c:v>
                </c:pt>
                <c:pt idx="65">
                  <c:v>46136</c:v>
                </c:pt>
                <c:pt idx="66">
                  <c:v>46143</c:v>
                </c:pt>
                <c:pt idx="67">
                  <c:v>46150</c:v>
                </c:pt>
                <c:pt idx="68">
                  <c:v>46157</c:v>
                </c:pt>
                <c:pt idx="69">
                  <c:v>46164</c:v>
                </c:pt>
                <c:pt idx="70">
                  <c:v>46171</c:v>
                </c:pt>
                <c:pt idx="71">
                  <c:v>46178</c:v>
                </c:pt>
                <c:pt idx="72">
                  <c:v>46185</c:v>
                </c:pt>
                <c:pt idx="73">
                  <c:v>46192</c:v>
                </c:pt>
                <c:pt idx="74">
                  <c:v>46199</c:v>
                </c:pt>
              </c:numCache>
            </c:numRef>
          </c:cat>
          <c:val>
            <c:numRef>
              <c:f>Data!$F$2:$F$76</c:f>
              <c:numCache>
                <c:formatCode>#,##0.00;\(#,##0.00\)</c:formatCode>
                <c:ptCount val="75"/>
                <c:pt idx="0" formatCode="#,##0;\(#,##0\)">
                  <c:v>0</c:v>
                </c:pt>
                <c:pt idx="1">
                  <c:v>1.0138</c:v>
                </c:pt>
                <c:pt idx="2">
                  <c:v>3.2309000000000001</c:v>
                </c:pt>
                <c:pt idx="3">
                  <c:v>4.0164</c:v>
                </c:pt>
                <c:pt idx="4">
                  <c:v>5.9390999999999998</c:v>
                </c:pt>
                <c:pt idx="5">
                  <c:v>3.1332</c:v>
                </c:pt>
                <c:pt idx="6">
                  <c:v>5.0442999999999998</c:v>
                </c:pt>
                <c:pt idx="7">
                  <c:v>7.7596999999999996</c:v>
                </c:pt>
                <c:pt idx="8">
                  <c:v>9.0815999999999999</c:v>
                </c:pt>
                <c:pt idx="9">
                  <c:v>11.309200000000001</c:v>
                </c:pt>
                <c:pt idx="10">
                  <c:v>9.5911000000000008</c:v>
                </c:pt>
                <c:pt idx="11">
                  <c:v>16.831199999999999</c:v>
                </c:pt>
                <c:pt idx="12">
                  <c:v>19.615500000000001</c:v>
                </c:pt>
                <c:pt idx="13">
                  <c:v>19.678999999999998</c:v>
                </c:pt>
                <c:pt idx="14">
                  <c:v>16.924600000000002</c:v>
                </c:pt>
                <c:pt idx="15">
                  <c:v>20.015599999999999</c:v>
                </c:pt>
                <c:pt idx="16">
                  <c:v>15.494400000000001</c:v>
                </c:pt>
                <c:pt idx="17">
                  <c:v>21.172999999999998</c:v>
                </c:pt>
                <c:pt idx="18">
                  <c:v>18.710599999999999</c:v>
                </c:pt>
                <c:pt idx="19">
                  <c:v>19.473299999999998</c:v>
                </c:pt>
                <c:pt idx="20">
                  <c:v>23.8721</c:v>
                </c:pt>
                <c:pt idx="21">
                  <c:v>21.516100000000002</c:v>
                </c:pt>
                <c:pt idx="22">
                  <c:v>18.1373</c:v>
                </c:pt>
                <c:pt idx="23">
                  <c:v>20.3887</c:v>
                </c:pt>
                <c:pt idx="24">
                  <c:v>21.1038</c:v>
                </c:pt>
                <c:pt idx="25">
                  <c:v>20.8858</c:v>
                </c:pt>
                <c:pt idx="26">
                  <c:v>20.390799999999999</c:v>
                </c:pt>
                <c:pt idx="27">
                  <c:v>21.3339</c:v>
                </c:pt>
                <c:pt idx="28">
                  <c:v>22.5913</c:v>
                </c:pt>
                <c:pt idx="29">
                  <c:v>20.350000000000001</c:v>
                </c:pt>
                <c:pt idx="30">
                  <c:v>21.683599999999998</c:v>
                </c:pt>
                <c:pt idx="31">
                  <c:v>24.400400000000001</c:v>
                </c:pt>
                <c:pt idx="32">
                  <c:v>29.409300000000002</c:v>
                </c:pt>
                <c:pt idx="33">
                  <c:v>31.444600000000001</c:v>
                </c:pt>
                <c:pt idx="34">
                  <c:v>32.972200000000001</c:v>
                </c:pt>
                <c:pt idx="35">
                  <c:v>35.657600000000002</c:v>
                </c:pt>
                <c:pt idx="36">
                  <c:v>40.245100000000001</c:v>
                </c:pt>
                <c:pt idx="37">
                  <c:v>44.932200000000002</c:v>
                </c:pt>
                <c:pt idx="38">
                  <c:v>53.334099999999999</c:v>
                </c:pt>
                <c:pt idx="39">
                  <c:v>48.410699999999999</c:v>
                </c:pt>
                <c:pt idx="40">
                  <c:v>44.421700000000001</c:v>
                </c:pt>
                <c:pt idx="41">
                  <c:v>44.359699999999997</c:v>
                </c:pt>
                <c:pt idx="42">
                  <c:v>47.233800000000002</c:v>
                </c:pt>
                <c:pt idx="43">
                  <c:v>46.680300000000003</c:v>
                </c:pt>
                <c:pt idx="44">
                  <c:v>52.2286</c:v>
                </c:pt>
                <c:pt idx="45">
                  <c:v>51.457999999999998</c:v>
                </c:pt>
                <c:pt idx="46">
                  <c:v>55.1511</c:v>
                </c:pt>
                <c:pt idx="47">
                  <c:v>56.567999999999998</c:v>
                </c:pt>
                <c:pt idx="48">
                  <c:v>63.585500000000003</c:v>
                </c:pt>
                <c:pt idx="49">
                  <c:v>56.310699999999997</c:v>
                </c:pt>
                <c:pt idx="50">
                  <c:v>62.680900000000001</c:v>
                </c:pt>
                <c:pt idx="51">
                  <c:v>65.836100000000002</c:v>
                </c:pt>
                <c:pt idx="52">
                  <c:v>80.007900000000006</c:v>
                </c:pt>
                <c:pt idx="53">
                  <c:v>76.517499999999998</c:v>
                </c:pt>
                <c:pt idx="54">
                  <c:v>79.193899999999999</c:v>
                </c:pt>
                <c:pt idx="55">
                  <c:v>81.914699999999996</c:v>
                </c:pt>
                <c:pt idx="56">
                  <c:v>84.255499999999998</c:v>
                </c:pt>
                <c:pt idx="57">
                  <c:v>90.440299999999993</c:v>
                </c:pt>
                <c:pt idx="58">
                  <c:v>86.633899999999997</c:v>
                </c:pt>
                <c:pt idx="59">
                  <c:v>81.119500000000002</c:v>
                </c:pt>
                <c:pt idx="60">
                  <c:v>62.177300000000002</c:v>
                </c:pt>
                <c:pt idx="61">
                  <c:v>62.134300000000003</c:v>
                </c:pt>
                <c:pt idx="62">
                  <c:v>68.723200000000006</c:v>
                </c:pt>
                <c:pt idx="63">
                  <c:v>71.331800000000001</c:v>
                </c:pt>
                <c:pt idx="64">
                  <c:v>74.3369</c:v>
                </c:pt>
                <c:pt idx="65">
                  <c:v>69.900899999999993</c:v>
                </c:pt>
                <c:pt idx="66">
                  <c:v>66.527799999999999</c:v>
                </c:pt>
                <c:pt idx="67">
                  <c:v>70.339200000000005</c:v>
                </c:pt>
                <c:pt idx="68">
                  <c:v>63.817500000000003</c:v>
                </c:pt>
                <c:pt idx="69">
                  <c:v>62.701500000000003</c:v>
                </c:pt>
                <c:pt idx="70">
                  <c:v>63.813800000000001</c:v>
                </c:pt>
                <c:pt idx="71">
                  <c:v>56.1783</c:v>
                </c:pt>
                <c:pt idx="72">
                  <c:v>51.9285</c:v>
                </c:pt>
                <c:pt idx="73">
                  <c:v>49.930399999999999</c:v>
                </c:pt>
                <c:pt idx="74">
                  <c:v>46.9148</c:v>
                </c:pt>
              </c:numCache>
            </c:numRef>
          </c:val>
          <c:smooth val="0"/>
          <c:extLst>
            <c:ext xmlns:c16="http://schemas.microsoft.com/office/drawing/2014/chart" uri="{C3380CC4-5D6E-409C-BE32-E72D297353CC}">
              <c16:uniqueId val="{00000004-4AAE-47EE-81E9-634202B936C2}"/>
            </c:ext>
          </c:extLst>
        </c:ser>
        <c:ser>
          <c:idx val="5"/>
          <c:order val="5"/>
          <c:tx>
            <c:strRef>
              <c:f>Data!$G$1</c:f>
              <c:strCache>
                <c:ptCount val="1"/>
                <c:pt idx="0">
                  <c:v>Copper</c:v>
                </c:pt>
              </c:strCache>
            </c:strRef>
          </c:tx>
          <c:spPr>
            <a:ln w="28575" cap="rnd">
              <a:solidFill>
                <a:srgbClr val="00495B"/>
              </a:solidFill>
              <a:round/>
            </a:ln>
            <a:effectLst/>
          </c:spPr>
          <c:marker>
            <c:symbol val="none"/>
          </c:marker>
          <c:cat>
            <c:numRef>
              <c:f>Data!$A$2:$A$76</c:f>
              <c:numCache>
                <c:formatCode>m/d/yyyy</c:formatCode>
                <c:ptCount val="75"/>
                <c:pt idx="0">
                  <c:v>45681</c:v>
                </c:pt>
                <c:pt idx="1">
                  <c:v>45688</c:v>
                </c:pt>
                <c:pt idx="2">
                  <c:v>45695</c:v>
                </c:pt>
                <c:pt idx="3">
                  <c:v>45702</c:v>
                </c:pt>
                <c:pt idx="4">
                  <c:v>45709</c:v>
                </c:pt>
                <c:pt idx="5">
                  <c:v>45716</c:v>
                </c:pt>
                <c:pt idx="6">
                  <c:v>45723</c:v>
                </c:pt>
                <c:pt idx="7">
                  <c:v>45730</c:v>
                </c:pt>
                <c:pt idx="8">
                  <c:v>45737</c:v>
                </c:pt>
                <c:pt idx="9">
                  <c:v>45744</c:v>
                </c:pt>
                <c:pt idx="10">
                  <c:v>45751</c:v>
                </c:pt>
                <c:pt idx="11">
                  <c:v>45758</c:v>
                </c:pt>
                <c:pt idx="12">
                  <c:v>45764</c:v>
                </c:pt>
                <c:pt idx="13">
                  <c:v>45772</c:v>
                </c:pt>
                <c:pt idx="14">
                  <c:v>45779</c:v>
                </c:pt>
                <c:pt idx="15">
                  <c:v>45786</c:v>
                </c:pt>
                <c:pt idx="16">
                  <c:v>45793</c:v>
                </c:pt>
                <c:pt idx="17">
                  <c:v>45800</c:v>
                </c:pt>
                <c:pt idx="18">
                  <c:v>45807</c:v>
                </c:pt>
                <c:pt idx="19">
                  <c:v>45814</c:v>
                </c:pt>
                <c:pt idx="20">
                  <c:v>45821</c:v>
                </c:pt>
                <c:pt idx="21">
                  <c:v>45828</c:v>
                </c:pt>
                <c:pt idx="22">
                  <c:v>45835</c:v>
                </c:pt>
                <c:pt idx="23">
                  <c:v>45842</c:v>
                </c:pt>
                <c:pt idx="24">
                  <c:v>45849</c:v>
                </c:pt>
                <c:pt idx="25">
                  <c:v>45856</c:v>
                </c:pt>
                <c:pt idx="26">
                  <c:v>45863</c:v>
                </c:pt>
                <c:pt idx="27">
                  <c:v>45870</c:v>
                </c:pt>
                <c:pt idx="28">
                  <c:v>45877</c:v>
                </c:pt>
                <c:pt idx="29">
                  <c:v>45884</c:v>
                </c:pt>
                <c:pt idx="30">
                  <c:v>45891</c:v>
                </c:pt>
                <c:pt idx="31">
                  <c:v>45898</c:v>
                </c:pt>
                <c:pt idx="32">
                  <c:v>45905</c:v>
                </c:pt>
                <c:pt idx="33">
                  <c:v>45912</c:v>
                </c:pt>
                <c:pt idx="34">
                  <c:v>45919</c:v>
                </c:pt>
                <c:pt idx="35">
                  <c:v>45926</c:v>
                </c:pt>
                <c:pt idx="36">
                  <c:v>45933</c:v>
                </c:pt>
                <c:pt idx="37">
                  <c:v>45940</c:v>
                </c:pt>
                <c:pt idx="38">
                  <c:v>45947</c:v>
                </c:pt>
                <c:pt idx="39">
                  <c:v>45954</c:v>
                </c:pt>
                <c:pt idx="40">
                  <c:v>45961</c:v>
                </c:pt>
                <c:pt idx="41">
                  <c:v>45968</c:v>
                </c:pt>
                <c:pt idx="42">
                  <c:v>45975</c:v>
                </c:pt>
                <c:pt idx="43">
                  <c:v>45982</c:v>
                </c:pt>
                <c:pt idx="44">
                  <c:v>45989</c:v>
                </c:pt>
                <c:pt idx="45">
                  <c:v>45996</c:v>
                </c:pt>
                <c:pt idx="46">
                  <c:v>46003</c:v>
                </c:pt>
                <c:pt idx="47">
                  <c:v>46010</c:v>
                </c:pt>
                <c:pt idx="48">
                  <c:v>46017</c:v>
                </c:pt>
                <c:pt idx="49">
                  <c:v>46024</c:v>
                </c:pt>
                <c:pt idx="50">
                  <c:v>46031</c:v>
                </c:pt>
                <c:pt idx="51">
                  <c:v>46038</c:v>
                </c:pt>
                <c:pt idx="52">
                  <c:v>46045</c:v>
                </c:pt>
                <c:pt idx="53">
                  <c:v>46052</c:v>
                </c:pt>
                <c:pt idx="54">
                  <c:v>46059</c:v>
                </c:pt>
                <c:pt idx="55">
                  <c:v>46066</c:v>
                </c:pt>
                <c:pt idx="56">
                  <c:v>46073</c:v>
                </c:pt>
                <c:pt idx="57">
                  <c:v>46080</c:v>
                </c:pt>
                <c:pt idx="58">
                  <c:v>46087</c:v>
                </c:pt>
                <c:pt idx="59">
                  <c:v>46094</c:v>
                </c:pt>
                <c:pt idx="60">
                  <c:v>46101</c:v>
                </c:pt>
                <c:pt idx="61">
                  <c:v>46108</c:v>
                </c:pt>
                <c:pt idx="62">
                  <c:v>46115</c:v>
                </c:pt>
                <c:pt idx="63">
                  <c:v>46122</c:v>
                </c:pt>
                <c:pt idx="64">
                  <c:v>46129</c:v>
                </c:pt>
                <c:pt idx="65">
                  <c:v>46136</c:v>
                </c:pt>
                <c:pt idx="66">
                  <c:v>46143</c:v>
                </c:pt>
                <c:pt idx="67">
                  <c:v>46150</c:v>
                </c:pt>
                <c:pt idx="68">
                  <c:v>46157</c:v>
                </c:pt>
                <c:pt idx="69">
                  <c:v>46164</c:v>
                </c:pt>
                <c:pt idx="70">
                  <c:v>46171</c:v>
                </c:pt>
                <c:pt idx="71">
                  <c:v>46178</c:v>
                </c:pt>
                <c:pt idx="72">
                  <c:v>46185</c:v>
                </c:pt>
                <c:pt idx="73">
                  <c:v>46192</c:v>
                </c:pt>
                <c:pt idx="74">
                  <c:v>46199</c:v>
                </c:pt>
              </c:numCache>
            </c:numRef>
          </c:cat>
          <c:val>
            <c:numRef>
              <c:f>Data!$G$2:$G$76</c:f>
              <c:numCache>
                <c:formatCode>#,##0.00;\(#,##0.00\)</c:formatCode>
                <c:ptCount val="75"/>
                <c:pt idx="0" formatCode="#,##0;\(#,##0\)">
                  <c:v>0</c:v>
                </c:pt>
                <c:pt idx="1">
                  <c:v>-2.9127999999999998</c:v>
                </c:pt>
                <c:pt idx="2">
                  <c:v>0.75939999999999996</c:v>
                </c:pt>
                <c:pt idx="3">
                  <c:v>6.4439000000000002</c:v>
                </c:pt>
                <c:pt idx="4">
                  <c:v>2.9941</c:v>
                </c:pt>
                <c:pt idx="5">
                  <c:v>1.5784</c:v>
                </c:pt>
                <c:pt idx="6">
                  <c:v>4.8384</c:v>
                </c:pt>
                <c:pt idx="7">
                  <c:v>5.8689999999999998</c:v>
                </c:pt>
                <c:pt idx="8">
                  <c:v>6.6283000000000003</c:v>
                </c:pt>
                <c:pt idx="9">
                  <c:v>6.2541000000000002</c:v>
                </c:pt>
                <c:pt idx="10">
                  <c:v>-4.2037000000000004</c:v>
                </c:pt>
                <c:pt idx="11">
                  <c:v>-0.46650000000000003</c:v>
                </c:pt>
                <c:pt idx="12">
                  <c:v>-1.2476</c:v>
                </c:pt>
                <c:pt idx="13">
                  <c:v>1.5784</c:v>
                </c:pt>
                <c:pt idx="14">
                  <c:v>1.7032</c:v>
                </c:pt>
                <c:pt idx="15">
                  <c:v>2.8965000000000001</c:v>
                </c:pt>
                <c:pt idx="16">
                  <c:v>3.4171999999999998</c:v>
                </c:pt>
                <c:pt idx="17">
                  <c:v>2.9506999999999999</c:v>
                </c:pt>
                <c:pt idx="18">
                  <c:v>4.3882000000000003</c:v>
                </c:pt>
                <c:pt idx="19">
                  <c:v>6.2541000000000002</c:v>
                </c:pt>
                <c:pt idx="20">
                  <c:v>4.7624000000000004</c:v>
                </c:pt>
                <c:pt idx="21">
                  <c:v>7.8324999999999996</c:v>
                </c:pt>
                <c:pt idx="22">
                  <c:v>9.0258000000000003</c:v>
                </c:pt>
                <c:pt idx="23">
                  <c:v>8.1579999999999995</c:v>
                </c:pt>
                <c:pt idx="24">
                  <c:v>4.5454999999999997</c:v>
                </c:pt>
                <c:pt idx="25">
                  <c:v>4.8601000000000001</c:v>
                </c:pt>
                <c:pt idx="26">
                  <c:v>6.1780999999999997</c:v>
                </c:pt>
                <c:pt idx="27">
                  <c:v>3.4388999999999998</c:v>
                </c:pt>
                <c:pt idx="28">
                  <c:v>4.4153000000000002</c:v>
                </c:pt>
                <c:pt idx="29">
                  <c:v>4.3609999999999998</c:v>
                </c:pt>
                <c:pt idx="30">
                  <c:v>4.6051000000000002</c:v>
                </c:pt>
                <c:pt idx="31">
                  <c:v>6.3571</c:v>
                </c:pt>
                <c:pt idx="32">
                  <c:v>7.1870000000000003</c:v>
                </c:pt>
                <c:pt idx="33">
                  <c:v>8.5267999999999997</c:v>
                </c:pt>
                <c:pt idx="34">
                  <c:v>7.4364999999999997</c:v>
                </c:pt>
                <c:pt idx="35">
                  <c:v>9.8393999999999995</c:v>
                </c:pt>
                <c:pt idx="36">
                  <c:v>14.308999999999999</c:v>
                </c:pt>
                <c:pt idx="37">
                  <c:v>13.7645</c:v>
                </c:pt>
                <c:pt idx="38">
                  <c:v>14.858599999999999</c:v>
                </c:pt>
                <c:pt idx="39">
                  <c:v>18.6432</c:v>
                </c:pt>
                <c:pt idx="40">
                  <c:v>17.954699999999999</c:v>
                </c:pt>
                <c:pt idx="41">
                  <c:v>16.058599999999998</c:v>
                </c:pt>
                <c:pt idx="42">
                  <c:v>17.715299999999999</c:v>
                </c:pt>
                <c:pt idx="43">
                  <c:v>16.929500000000001</c:v>
                </c:pt>
                <c:pt idx="44">
                  <c:v>21.866900000000001</c:v>
                </c:pt>
                <c:pt idx="45">
                  <c:v>26.313199999999998</c:v>
                </c:pt>
                <c:pt idx="46">
                  <c:v>25.1431</c:v>
                </c:pt>
                <c:pt idx="47">
                  <c:v>28.945900000000002</c:v>
                </c:pt>
                <c:pt idx="48">
                  <c:v>32.156500000000001</c:v>
                </c:pt>
                <c:pt idx="49">
                  <c:v>35.692100000000003</c:v>
                </c:pt>
                <c:pt idx="50">
                  <c:v>41.4617</c:v>
                </c:pt>
                <c:pt idx="51">
                  <c:v>39.558700000000002</c:v>
                </c:pt>
                <c:pt idx="52">
                  <c:v>41.5593</c:v>
                </c:pt>
                <c:pt idx="53">
                  <c:v>41.762</c:v>
                </c:pt>
                <c:pt idx="54">
                  <c:v>40.193600000000004</c:v>
                </c:pt>
                <c:pt idx="55">
                  <c:v>38.582900000000002</c:v>
                </c:pt>
                <c:pt idx="56">
                  <c:v>39.736899999999999</c:v>
                </c:pt>
                <c:pt idx="57">
                  <c:v>44.218200000000003</c:v>
                </c:pt>
                <c:pt idx="58">
                  <c:v>39.044699999999999</c:v>
                </c:pt>
                <c:pt idx="59">
                  <c:v>37.533099999999997</c:v>
                </c:pt>
                <c:pt idx="60">
                  <c:v>28.3872</c:v>
                </c:pt>
                <c:pt idx="61">
                  <c:v>31.526800000000001</c:v>
                </c:pt>
                <c:pt idx="62">
                  <c:v>33.303800000000003</c:v>
                </c:pt>
                <c:pt idx="63">
                  <c:v>39.068800000000003</c:v>
                </c:pt>
                <c:pt idx="64">
                  <c:v>44.086799999999997</c:v>
                </c:pt>
                <c:pt idx="65">
                  <c:v>43.7059</c:v>
                </c:pt>
                <c:pt idx="66">
                  <c:v>40.121499999999997</c:v>
                </c:pt>
                <c:pt idx="67">
                  <c:v>46.619500000000002</c:v>
                </c:pt>
                <c:pt idx="68">
                  <c:v>46.4863</c:v>
                </c:pt>
                <c:pt idx="69">
                  <c:v>47.698399999999999</c:v>
                </c:pt>
                <c:pt idx="70">
                  <c:v>47.534300000000002</c:v>
                </c:pt>
                <c:pt idx="71">
                  <c:v>46.3476</c:v>
                </c:pt>
                <c:pt idx="72">
                  <c:v>48.029200000000003</c:v>
                </c:pt>
                <c:pt idx="73">
                  <c:v>46.741399999999999</c:v>
                </c:pt>
                <c:pt idx="74">
                  <c:v>44.672600000000003</c:v>
                </c:pt>
              </c:numCache>
            </c:numRef>
          </c:val>
          <c:smooth val="0"/>
          <c:extLst>
            <c:ext xmlns:c16="http://schemas.microsoft.com/office/drawing/2014/chart" uri="{C3380CC4-5D6E-409C-BE32-E72D297353CC}">
              <c16:uniqueId val="{00000005-4AAE-47EE-81E9-634202B936C2}"/>
            </c:ext>
          </c:extLst>
        </c:ser>
        <c:ser>
          <c:idx val="6"/>
          <c:order val="6"/>
          <c:tx>
            <c:strRef>
              <c:f>Data!$H$1</c:f>
              <c:strCache>
                <c:ptCount val="1"/>
                <c:pt idx="0">
                  <c:v>Lithium Carbonate (global average)</c:v>
                </c:pt>
              </c:strCache>
            </c:strRef>
          </c:tx>
          <c:spPr>
            <a:ln w="28575" cap="rnd">
              <a:solidFill>
                <a:srgbClr val="C94100"/>
              </a:solidFill>
              <a:round/>
            </a:ln>
            <a:effectLst/>
          </c:spPr>
          <c:marker>
            <c:symbol val="none"/>
          </c:marker>
          <c:cat>
            <c:numRef>
              <c:f>Data!$A$2:$A$76</c:f>
              <c:numCache>
                <c:formatCode>m/d/yyyy</c:formatCode>
                <c:ptCount val="75"/>
                <c:pt idx="0">
                  <c:v>45681</c:v>
                </c:pt>
                <c:pt idx="1">
                  <c:v>45688</c:v>
                </c:pt>
                <c:pt idx="2">
                  <c:v>45695</c:v>
                </c:pt>
                <c:pt idx="3">
                  <c:v>45702</c:v>
                </c:pt>
                <c:pt idx="4">
                  <c:v>45709</c:v>
                </c:pt>
                <c:pt idx="5">
                  <c:v>45716</c:v>
                </c:pt>
                <c:pt idx="6">
                  <c:v>45723</c:v>
                </c:pt>
                <c:pt idx="7">
                  <c:v>45730</c:v>
                </c:pt>
                <c:pt idx="8">
                  <c:v>45737</c:v>
                </c:pt>
                <c:pt idx="9">
                  <c:v>45744</c:v>
                </c:pt>
                <c:pt idx="10">
                  <c:v>45751</c:v>
                </c:pt>
                <c:pt idx="11">
                  <c:v>45758</c:v>
                </c:pt>
                <c:pt idx="12">
                  <c:v>45764</c:v>
                </c:pt>
                <c:pt idx="13">
                  <c:v>45772</c:v>
                </c:pt>
                <c:pt idx="14">
                  <c:v>45779</c:v>
                </c:pt>
                <c:pt idx="15">
                  <c:v>45786</c:v>
                </c:pt>
                <c:pt idx="16">
                  <c:v>45793</c:v>
                </c:pt>
                <c:pt idx="17">
                  <c:v>45800</c:v>
                </c:pt>
                <c:pt idx="18">
                  <c:v>45807</c:v>
                </c:pt>
                <c:pt idx="19">
                  <c:v>45814</c:v>
                </c:pt>
                <c:pt idx="20">
                  <c:v>45821</c:v>
                </c:pt>
                <c:pt idx="21">
                  <c:v>45828</c:v>
                </c:pt>
                <c:pt idx="22">
                  <c:v>45835</c:v>
                </c:pt>
                <c:pt idx="23">
                  <c:v>45842</c:v>
                </c:pt>
                <c:pt idx="24">
                  <c:v>45849</c:v>
                </c:pt>
                <c:pt idx="25">
                  <c:v>45856</c:v>
                </c:pt>
                <c:pt idx="26">
                  <c:v>45863</c:v>
                </c:pt>
                <c:pt idx="27">
                  <c:v>45870</c:v>
                </c:pt>
                <c:pt idx="28">
                  <c:v>45877</c:v>
                </c:pt>
                <c:pt idx="29">
                  <c:v>45884</c:v>
                </c:pt>
                <c:pt idx="30">
                  <c:v>45891</c:v>
                </c:pt>
                <c:pt idx="31">
                  <c:v>45898</c:v>
                </c:pt>
                <c:pt idx="32">
                  <c:v>45905</c:v>
                </c:pt>
                <c:pt idx="33">
                  <c:v>45912</c:v>
                </c:pt>
                <c:pt idx="34">
                  <c:v>45919</c:v>
                </c:pt>
                <c:pt idx="35">
                  <c:v>45926</c:v>
                </c:pt>
                <c:pt idx="36">
                  <c:v>45933</c:v>
                </c:pt>
                <c:pt idx="37">
                  <c:v>45940</c:v>
                </c:pt>
                <c:pt idx="38">
                  <c:v>45947</c:v>
                </c:pt>
                <c:pt idx="39">
                  <c:v>45954</c:v>
                </c:pt>
                <c:pt idx="40">
                  <c:v>45961</c:v>
                </c:pt>
                <c:pt idx="41">
                  <c:v>45968</c:v>
                </c:pt>
                <c:pt idx="42">
                  <c:v>45975</c:v>
                </c:pt>
                <c:pt idx="43">
                  <c:v>45982</c:v>
                </c:pt>
                <c:pt idx="44">
                  <c:v>45989</c:v>
                </c:pt>
                <c:pt idx="45">
                  <c:v>45996</c:v>
                </c:pt>
                <c:pt idx="46">
                  <c:v>46003</c:v>
                </c:pt>
                <c:pt idx="47">
                  <c:v>46010</c:v>
                </c:pt>
                <c:pt idx="48">
                  <c:v>46017</c:v>
                </c:pt>
                <c:pt idx="49">
                  <c:v>46024</c:v>
                </c:pt>
                <c:pt idx="50">
                  <c:v>46031</c:v>
                </c:pt>
                <c:pt idx="51">
                  <c:v>46038</c:v>
                </c:pt>
                <c:pt idx="52">
                  <c:v>46045</c:v>
                </c:pt>
                <c:pt idx="53">
                  <c:v>46052</c:v>
                </c:pt>
                <c:pt idx="54">
                  <c:v>46059</c:v>
                </c:pt>
                <c:pt idx="55">
                  <c:v>46066</c:v>
                </c:pt>
                <c:pt idx="56">
                  <c:v>46073</c:v>
                </c:pt>
                <c:pt idx="57">
                  <c:v>46080</c:v>
                </c:pt>
                <c:pt idx="58">
                  <c:v>46087</c:v>
                </c:pt>
                <c:pt idx="59">
                  <c:v>46094</c:v>
                </c:pt>
                <c:pt idx="60">
                  <c:v>46101</c:v>
                </c:pt>
                <c:pt idx="61">
                  <c:v>46108</c:v>
                </c:pt>
                <c:pt idx="62">
                  <c:v>46115</c:v>
                </c:pt>
                <c:pt idx="63">
                  <c:v>46122</c:v>
                </c:pt>
                <c:pt idx="64">
                  <c:v>46129</c:v>
                </c:pt>
                <c:pt idx="65">
                  <c:v>46136</c:v>
                </c:pt>
                <c:pt idx="66">
                  <c:v>46143</c:v>
                </c:pt>
                <c:pt idx="67">
                  <c:v>46150</c:v>
                </c:pt>
                <c:pt idx="68">
                  <c:v>46157</c:v>
                </c:pt>
                <c:pt idx="69">
                  <c:v>46164</c:v>
                </c:pt>
                <c:pt idx="70">
                  <c:v>46171</c:v>
                </c:pt>
                <c:pt idx="71">
                  <c:v>46178</c:v>
                </c:pt>
                <c:pt idx="72">
                  <c:v>46185</c:v>
                </c:pt>
                <c:pt idx="73">
                  <c:v>46192</c:v>
                </c:pt>
                <c:pt idx="74">
                  <c:v>46199</c:v>
                </c:pt>
              </c:numCache>
            </c:numRef>
          </c:cat>
          <c:val>
            <c:numRef>
              <c:f>Data!$H$2:$H$76</c:f>
              <c:numCache>
                <c:formatCode>#,##0.0;\(#,##0.0\)</c:formatCode>
                <c:ptCount val="75"/>
                <c:pt idx="0">
                  <c:v>0</c:v>
                </c:pt>
                <c:pt idx="1">
                  <c:v>0</c:v>
                </c:pt>
                <c:pt idx="2" formatCode="0.00">
                  <c:v>1.6199424290184707</c:v>
                </c:pt>
                <c:pt idx="3" formatCode="0.00">
                  <c:v>1.6199424290184707</c:v>
                </c:pt>
                <c:pt idx="4" formatCode="0.00">
                  <c:v>-1.0358591953773362</c:v>
                </c:pt>
                <c:pt idx="5" formatCode="0.00">
                  <c:v>-1.0358591953773362</c:v>
                </c:pt>
                <c:pt idx="6" formatCode="0.00">
                  <c:v>-0.62819992568391214</c:v>
                </c:pt>
                <c:pt idx="7" formatCode="0.00">
                  <c:v>-0.62819992568391214</c:v>
                </c:pt>
                <c:pt idx="8" formatCode="0.00">
                  <c:v>-0.87085425288237905</c:v>
                </c:pt>
                <c:pt idx="9" formatCode="0.00">
                  <c:v>-0.87085425288237905</c:v>
                </c:pt>
                <c:pt idx="10" formatCode="0.00">
                  <c:v>-2.5984090229268388</c:v>
                </c:pt>
                <c:pt idx="11" formatCode="0.00">
                  <c:v>-2.5984090229268388</c:v>
                </c:pt>
                <c:pt idx="12" formatCode="0.00">
                  <c:v>-5.0736271999598221</c:v>
                </c:pt>
                <c:pt idx="13" formatCode="0.00">
                  <c:v>-5.0736271999598221</c:v>
                </c:pt>
                <c:pt idx="14" formatCode="0.00">
                  <c:v>-7.6534315953166372</c:v>
                </c:pt>
                <c:pt idx="15" formatCode="0.00">
                  <c:v>-7.6534315953166372</c:v>
                </c:pt>
                <c:pt idx="16" formatCode="0.00">
                  <c:v>-9.1696322430699411</c:v>
                </c:pt>
                <c:pt idx="17" formatCode="0.00">
                  <c:v>-9.1696322430699411</c:v>
                </c:pt>
                <c:pt idx="18" formatCode="0.00">
                  <c:v>-12.430906400617333</c:v>
                </c:pt>
                <c:pt idx="19" formatCode="0.00">
                  <c:v>-12.430906400617333</c:v>
                </c:pt>
                <c:pt idx="20" formatCode="0.00">
                  <c:v>-14.352728672029189</c:v>
                </c:pt>
                <c:pt idx="21" formatCode="0.00">
                  <c:v>-14.352728672029189</c:v>
                </c:pt>
                <c:pt idx="22" formatCode="0.00">
                  <c:v>-12.197958246506806</c:v>
                </c:pt>
                <c:pt idx="23" formatCode="0.00">
                  <c:v>-12.197958246506806</c:v>
                </c:pt>
                <c:pt idx="24" formatCode="0.00">
                  <c:v>-15.061279307448713</c:v>
                </c:pt>
                <c:pt idx="25" formatCode="0.00">
                  <c:v>-15.061279307448713</c:v>
                </c:pt>
                <c:pt idx="26" formatCode="0.00">
                  <c:v>-12.159133554155051</c:v>
                </c:pt>
                <c:pt idx="27" formatCode="0.00">
                  <c:v>-12.159133554155051</c:v>
                </c:pt>
                <c:pt idx="28" formatCode="0.00">
                  <c:v>-7.2769284909218994</c:v>
                </c:pt>
                <c:pt idx="29" formatCode="0.00">
                  <c:v>-7.2769284909218994</c:v>
                </c:pt>
                <c:pt idx="30" formatCode="0.00">
                  <c:v>-1.0005123219051585E-2</c:v>
                </c:pt>
                <c:pt idx="31" formatCode="0.00">
                  <c:v>-1.0005123219051585E-2</c:v>
                </c:pt>
                <c:pt idx="32" formatCode="0.00">
                  <c:v>3.7104594446246724</c:v>
                </c:pt>
                <c:pt idx="33" formatCode="0.00">
                  <c:v>3.7104594446246724</c:v>
                </c:pt>
                <c:pt idx="34" formatCode="0.00">
                  <c:v>-3.1518049285479659</c:v>
                </c:pt>
                <c:pt idx="35" formatCode="0.00">
                  <c:v>-3.1518049285479659</c:v>
                </c:pt>
                <c:pt idx="36" formatCode="0.00">
                  <c:v>-3.4624024673620033</c:v>
                </c:pt>
                <c:pt idx="37" formatCode="0.00">
                  <c:v>-3.4624024673620033</c:v>
                </c:pt>
                <c:pt idx="38" formatCode="0.00">
                  <c:v>-4.1709531027815263</c:v>
                </c:pt>
                <c:pt idx="39" formatCode="0.00">
                  <c:v>-4.1709531027815263</c:v>
                </c:pt>
                <c:pt idx="40" formatCode="0.00">
                  <c:v>-3.0159185053168245</c:v>
                </c:pt>
                <c:pt idx="41" formatCode="0.00">
                  <c:v>-3.0159185053168245</c:v>
                </c:pt>
                <c:pt idx="42" formatCode="0.00">
                  <c:v>2.2642396545218109</c:v>
                </c:pt>
                <c:pt idx="43" formatCode="0.00">
                  <c:v>2.2642396545218109</c:v>
                </c:pt>
                <c:pt idx="44" formatCode="0.00">
                  <c:v>11.436573222623853</c:v>
                </c:pt>
                <c:pt idx="45" formatCode="0.00">
                  <c:v>11.436573222623853</c:v>
                </c:pt>
                <c:pt idx="46" formatCode="0.00">
                  <c:v>13.35839549403571</c:v>
                </c:pt>
                <c:pt idx="47" formatCode="0.00">
                  <c:v>13.35839549403571</c:v>
                </c:pt>
                <c:pt idx="48" formatCode="0.00">
                  <c:v>20.638025309989711</c:v>
                </c:pt>
                <c:pt idx="49" formatCode="0.00">
                  <c:v>20.638025309989711</c:v>
                </c:pt>
                <c:pt idx="50" formatCode="0.00">
                  <c:v>39.196228254128442</c:v>
                </c:pt>
                <c:pt idx="51" formatCode="0.00">
                  <c:v>39.196228254128442</c:v>
                </c:pt>
                <c:pt idx="52" formatCode="0.00">
                  <c:v>73.590049776448922</c:v>
                </c:pt>
                <c:pt idx="53" formatCode="0.00">
                  <c:v>73.590049776448922</c:v>
                </c:pt>
                <c:pt idx="54" formatCode="0.00">
                  <c:v>95.557552617923818</c:v>
                </c:pt>
                <c:pt idx="55" formatCode="0.00">
                  <c:v>95.557552617923818</c:v>
                </c:pt>
                <c:pt idx="56" formatCode="0.00">
                  <c:v>91.370325271787451</c:v>
                </c:pt>
                <c:pt idx="57" formatCode="0.00">
                  <c:v>91.370325271787451</c:v>
                </c:pt>
                <c:pt idx="58" formatCode="0.00">
                  <c:v>100.93879843511526</c:v>
                </c:pt>
                <c:pt idx="59" formatCode="0.00">
                  <c:v>100.93879843511526</c:v>
                </c:pt>
                <c:pt idx="60" formatCode="0.00">
                  <c:v>104.44112375125216</c:v>
                </c:pt>
                <c:pt idx="61" formatCode="0.00">
                  <c:v>104.44112375125216</c:v>
                </c:pt>
                <c:pt idx="62" formatCode="0.00">
                  <c:v>103.61609903877738</c:v>
                </c:pt>
                <c:pt idx="63" formatCode="0.00">
                  <c:v>103.61609903877738</c:v>
                </c:pt>
                <c:pt idx="64" formatCode="0.00">
                  <c:v>108.95449423714365</c:v>
                </c:pt>
                <c:pt idx="65" formatCode="0.00">
                  <c:v>108.95449423714365</c:v>
                </c:pt>
                <c:pt idx="66" formatCode="0.00">
                  <c:v>121.63075628999155</c:v>
                </c:pt>
                <c:pt idx="67" formatCode="0.00">
                  <c:v>121.63075628999155</c:v>
                </c:pt>
                <c:pt idx="68" formatCode="0.00">
                  <c:v>147.25046037810617</c:v>
                </c:pt>
                <c:pt idx="69" formatCode="0.00">
                  <c:v>147.25046037810617</c:v>
                </c:pt>
                <c:pt idx="70" formatCode="0.00">
                  <c:v>146.55195058462266</c:v>
                </c:pt>
                <c:pt idx="71" formatCode="0.00">
                  <c:v>146.55195058462266</c:v>
                </c:pt>
                <c:pt idx="72" formatCode="0.00">
                  <c:v>134.44818705958852</c:v>
                </c:pt>
                <c:pt idx="73" formatCode="0.00">
                  <c:v>134.44818705958852</c:v>
                </c:pt>
                <c:pt idx="74" formatCode="0.00">
                  <c:v>125.05177173236829</c:v>
                </c:pt>
              </c:numCache>
            </c:numRef>
          </c:val>
          <c:smooth val="0"/>
          <c:extLst>
            <c:ext xmlns:c16="http://schemas.microsoft.com/office/drawing/2014/chart" uri="{C3380CC4-5D6E-409C-BE32-E72D297353CC}">
              <c16:uniqueId val="{00000006-4AAE-47EE-81E9-634202B936C2}"/>
            </c:ext>
          </c:extLst>
        </c:ser>
        <c:dLbls>
          <c:showLegendKey val="0"/>
          <c:showVal val="0"/>
          <c:showCatName val="0"/>
          <c:showSerName val="0"/>
          <c:showPercent val="0"/>
          <c:showBubbleSize val="0"/>
        </c:dLbls>
        <c:smooth val="0"/>
        <c:axId val="881459775"/>
        <c:axId val="881461695"/>
      </c:lineChart>
      <c:dateAx>
        <c:axId val="881459775"/>
        <c:scaling>
          <c:orientation val="minMax"/>
        </c:scaling>
        <c:delete val="0"/>
        <c:axPos val="b"/>
        <c:numFmt formatCode="mm/yy" sourceLinked="0"/>
        <c:majorTickMark val="none"/>
        <c:minorTickMark val="none"/>
        <c:tickLblPos val="low"/>
        <c:spPr>
          <a:noFill/>
          <a:ln w="9525" cap="flat" cmpd="sng" algn="ctr">
            <a:solidFill>
              <a:srgbClr val="A6A6A6"/>
            </a:solidFill>
            <a:prstDash val="solid"/>
            <a:round/>
          </a:ln>
          <a:effectLst/>
        </c:spPr>
        <c:txPr>
          <a:bodyPr rot="0" spcFirstLastPara="1" vertOverflow="ellipsis" wrap="square" anchor="ctr" anchorCtr="1"/>
          <a:lstStyle/>
          <a:p>
            <a:pPr>
              <a:defRPr sz="1100" b="0" i="0" u="none" strike="noStrike" kern="1200" baseline="0">
                <a:solidFill>
                  <a:schemeClr val="tx1"/>
                </a:solidFill>
                <a:latin typeface="+mj-lt"/>
                <a:ea typeface="+mn-ea"/>
                <a:cs typeface="Arial" panose="020B0604020202020204" pitchFamily="34" charset="0"/>
              </a:defRPr>
            </a:pPr>
            <a:endParaRPr lang="en-US"/>
          </a:p>
        </c:txPr>
        <c:crossAx val="881461695"/>
        <c:crosses val="autoZero"/>
        <c:auto val="1"/>
        <c:lblOffset val="100"/>
        <c:baseTimeUnit val="days"/>
      </c:dateAx>
      <c:valAx>
        <c:axId val="881461695"/>
        <c:scaling>
          <c:orientation val="minMax"/>
          <c:max val="250"/>
        </c:scaling>
        <c:delete val="0"/>
        <c:axPos val="l"/>
        <c:numFmt formatCode="#,##0;\(#,##0\)" sourceLinked="1"/>
        <c:majorTickMark val="none"/>
        <c:minorTickMark val="none"/>
        <c:tickLblPos val="nextTo"/>
        <c:spPr>
          <a:noFill/>
          <a:ln w="9525">
            <a:noFill/>
            <a:prstDash val="solid"/>
          </a:ln>
          <a:effectLst/>
          <a:extLst>
            <a:ext uri="{91240B29-F687-4F45-9708-019B960494DF}">
              <a14:hiddenLine xmlns:a14="http://schemas.microsoft.com/office/drawing/2010/main" w="9525">
                <a:solidFill>
                  <a:srgbClr val="A6A6A6"/>
                </a:solidFill>
                <a:prstDash val="solid"/>
              </a14:hiddenLine>
            </a:ext>
          </a:extLst>
        </c:spPr>
        <c:txPr>
          <a:bodyPr rot="-60000000" spcFirstLastPara="1" vertOverflow="ellipsis" vert="horz" wrap="square" anchor="ctr" anchorCtr="1"/>
          <a:lstStyle/>
          <a:p>
            <a:pPr>
              <a:defRPr sz="1100" b="0" i="0" u="none" strike="noStrike" kern="1200" baseline="0">
                <a:solidFill>
                  <a:schemeClr val="tx1"/>
                </a:solidFill>
                <a:latin typeface="+mj-lt"/>
                <a:ea typeface="+mn-ea"/>
                <a:cs typeface="Arial" panose="020B0604020202020204" pitchFamily="34" charset="0"/>
              </a:defRPr>
            </a:pPr>
            <a:endParaRPr lang="en-US"/>
          </a:p>
        </c:txPr>
        <c:crossAx val="881459775"/>
        <c:crosses val="autoZero"/>
        <c:crossBetween val="between"/>
      </c:valAx>
      <c:spPr>
        <a:noFill/>
        <a:ln>
          <a:noFill/>
        </a:ln>
        <a:effectLst/>
        <a:extLst>
          <a:ext uri="{91240B29-F687-4F45-9708-019B960494DF}">
            <a14:hiddenLine xmlns:a14="http://schemas.microsoft.com/office/drawing/2010/main">
              <a:noFill/>
            </a14:hiddenLine>
          </a:ext>
        </a:extLst>
      </c:spPr>
    </c:plotArea>
    <c:legend>
      <c:legendPos val="b"/>
      <c:layout>
        <c:manualLayout>
          <c:xMode val="edge"/>
          <c:yMode val="edge"/>
          <c:x val="0"/>
          <c:y val="6.9574937156241162E-2"/>
          <c:w val="1"/>
          <c:h val="6.558641975308642E-2"/>
        </c:manualLayout>
      </c:layout>
      <c:overlay val="0"/>
      <c:spPr>
        <a:noFill/>
        <a:ln>
          <a:noFill/>
        </a:ln>
        <a:effectLst/>
      </c:spPr>
      <c:txPr>
        <a:bodyPr rot="0" spcFirstLastPara="1" vertOverflow="ellipsis" vert="horz" wrap="square" anchor="ctr" anchorCtr="1"/>
        <a:lstStyle/>
        <a:p>
          <a:pPr>
            <a:defRPr sz="1100" b="0" i="0" u="none" strike="noStrike" kern="1200" baseline="0">
              <a:solidFill>
                <a:schemeClr val="tx1"/>
              </a:solidFill>
              <a:latin typeface="+mj-lt"/>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rgbClr val="FFFFFF"/>
    </a:solidFill>
    <a:ln w="9525" cap="flat" cmpd="sng" algn="ctr">
      <a:noFill/>
      <a:round/>
    </a:ln>
    <a:effectLst/>
    <a:extLst>
      <a:ext uri="{91240B29-F687-4F45-9708-019B960494DF}">
        <a14:hiddenLine xmlns:a14="http://schemas.microsoft.com/office/drawing/2010/main" w="9525" cap="flat" cmpd="sng" algn="ctr">
          <a:solidFill>
            <a:sysClr val="windowText" lastClr="000000">
              <a:lumMod val="15000"/>
              <a:lumOff val="85000"/>
            </a:sysClr>
          </a:solidFill>
          <a:round/>
        </a14:hiddenLine>
      </a:ext>
    </a:extLst>
  </c:spPr>
  <c:txPr>
    <a:bodyPr/>
    <a:lstStyle/>
    <a:p>
      <a:pPr>
        <a:defRPr sz="1100">
          <a:solidFill>
            <a:schemeClr val="tx1"/>
          </a:solidFill>
          <a:latin typeface="+mj-lt"/>
          <a:cs typeface="Arial" panose="020B0604020202020204" pitchFamily="34" charset="0"/>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6.9637730407656584E-2"/>
          <c:y val="0.13756398039080844"/>
          <c:w val="0.87133370164152313"/>
          <c:h val="0.77079617079027629"/>
        </c:manualLayout>
      </c:layout>
      <c:barChart>
        <c:barDir val="col"/>
        <c:grouping val="stacked"/>
        <c:varyColors val="0"/>
        <c:ser>
          <c:idx val="5"/>
          <c:order val="0"/>
          <c:tx>
            <c:v>China</c:v>
          </c:tx>
          <c:spPr>
            <a:solidFill>
              <a:srgbClr val="006D89"/>
            </a:solidFill>
            <a:ln>
              <a:noFill/>
            </a:ln>
            <a:effectLst/>
          </c:spPr>
          <c:invertIfNegative val="0"/>
          <c:cat>
            <c:numLit>
              <c:formatCode>General</c:formatCode>
              <c:ptCount val="67"/>
              <c:pt idx="0">
                <c:v>44197</c:v>
              </c:pt>
              <c:pt idx="1">
                <c:v>44228</c:v>
              </c:pt>
              <c:pt idx="2">
                <c:v>44256</c:v>
              </c:pt>
              <c:pt idx="3">
                <c:v>44287</c:v>
              </c:pt>
              <c:pt idx="4">
                <c:v>44317</c:v>
              </c:pt>
              <c:pt idx="5">
                <c:v>44348</c:v>
              </c:pt>
              <c:pt idx="6">
                <c:v>44378</c:v>
              </c:pt>
              <c:pt idx="7">
                <c:v>44409</c:v>
              </c:pt>
              <c:pt idx="8">
                <c:v>44440</c:v>
              </c:pt>
              <c:pt idx="9">
                <c:v>44470</c:v>
              </c:pt>
              <c:pt idx="10">
                <c:v>44501</c:v>
              </c:pt>
              <c:pt idx="11">
                <c:v>44531</c:v>
              </c:pt>
              <c:pt idx="12">
                <c:v>44562</c:v>
              </c:pt>
              <c:pt idx="13">
                <c:v>44593</c:v>
              </c:pt>
              <c:pt idx="14">
                <c:v>44621</c:v>
              </c:pt>
              <c:pt idx="15">
                <c:v>44652</c:v>
              </c:pt>
              <c:pt idx="16">
                <c:v>44682</c:v>
              </c:pt>
              <c:pt idx="17">
                <c:v>44713</c:v>
              </c:pt>
              <c:pt idx="18">
                <c:v>44743</c:v>
              </c:pt>
              <c:pt idx="19">
                <c:v>44774</c:v>
              </c:pt>
              <c:pt idx="20">
                <c:v>44805</c:v>
              </c:pt>
              <c:pt idx="21">
                <c:v>44835</c:v>
              </c:pt>
              <c:pt idx="22">
                <c:v>44866</c:v>
              </c:pt>
              <c:pt idx="23">
                <c:v>44896</c:v>
              </c:pt>
              <c:pt idx="24">
                <c:v>44927</c:v>
              </c:pt>
              <c:pt idx="25">
                <c:v>44958</c:v>
              </c:pt>
              <c:pt idx="26">
                <c:v>44986</c:v>
              </c:pt>
              <c:pt idx="27">
                <c:v>45017</c:v>
              </c:pt>
              <c:pt idx="28">
                <c:v>45047</c:v>
              </c:pt>
              <c:pt idx="29">
                <c:v>45078</c:v>
              </c:pt>
              <c:pt idx="30">
                <c:v>45108</c:v>
              </c:pt>
              <c:pt idx="31">
                <c:v>45139</c:v>
              </c:pt>
              <c:pt idx="32">
                <c:v>45170</c:v>
              </c:pt>
              <c:pt idx="33">
                <c:v>45200</c:v>
              </c:pt>
              <c:pt idx="34">
                <c:v>45231</c:v>
              </c:pt>
              <c:pt idx="35">
                <c:v>45261</c:v>
              </c:pt>
              <c:pt idx="36">
                <c:v>45292</c:v>
              </c:pt>
              <c:pt idx="37">
                <c:v>45323</c:v>
              </c:pt>
              <c:pt idx="38">
                <c:v>45352</c:v>
              </c:pt>
              <c:pt idx="39">
                <c:v>45383</c:v>
              </c:pt>
              <c:pt idx="40">
                <c:v>45413</c:v>
              </c:pt>
              <c:pt idx="41">
                <c:v>45444</c:v>
              </c:pt>
              <c:pt idx="42">
                <c:v>45474</c:v>
              </c:pt>
              <c:pt idx="43">
                <c:v>45505</c:v>
              </c:pt>
              <c:pt idx="44">
                <c:v>45536</c:v>
              </c:pt>
              <c:pt idx="45">
                <c:v>45566</c:v>
              </c:pt>
              <c:pt idx="46">
                <c:v>45597</c:v>
              </c:pt>
              <c:pt idx="47">
                <c:v>45627</c:v>
              </c:pt>
              <c:pt idx="48">
                <c:v>45658</c:v>
              </c:pt>
              <c:pt idx="49">
                <c:v>45689</c:v>
              </c:pt>
              <c:pt idx="50">
                <c:v>45717</c:v>
              </c:pt>
              <c:pt idx="51">
                <c:v>45748</c:v>
              </c:pt>
              <c:pt idx="52">
                <c:v>45778</c:v>
              </c:pt>
              <c:pt idx="53">
                <c:v>45809</c:v>
              </c:pt>
              <c:pt idx="54">
                <c:v>45839</c:v>
              </c:pt>
              <c:pt idx="55">
                <c:v>45870</c:v>
              </c:pt>
              <c:pt idx="56">
                <c:v>45901</c:v>
              </c:pt>
              <c:pt idx="57">
                <c:v>45931</c:v>
              </c:pt>
              <c:pt idx="58">
                <c:v>45962</c:v>
              </c:pt>
              <c:pt idx="59">
                <c:v>45992</c:v>
              </c:pt>
              <c:pt idx="60">
                <c:v>46023</c:v>
              </c:pt>
              <c:pt idx="61">
                <c:v>46054</c:v>
              </c:pt>
              <c:pt idx="62">
                <c:v>46082</c:v>
              </c:pt>
              <c:pt idx="63">
                <c:v>46113</c:v>
              </c:pt>
              <c:pt idx="64">
                <c:v>46143</c:v>
              </c:pt>
              <c:pt idx="65">
                <c:v>46174</c:v>
              </c:pt>
              <c:pt idx="66">
                <c:v>46204</c:v>
              </c:pt>
            </c:numLit>
          </c:cat>
          <c:val>
            <c:numLit>
              <c:formatCode>General</c:formatCode>
              <c:ptCount val="67"/>
              <c:pt idx="0">
                <c:v>148000</c:v>
              </c:pt>
              <c:pt idx="1">
                <c:v>106000</c:v>
              </c:pt>
              <c:pt idx="2">
                <c:v>185000</c:v>
              </c:pt>
              <c:pt idx="3">
                <c:v>163000</c:v>
              </c:pt>
              <c:pt idx="4">
                <c:v>188000</c:v>
              </c:pt>
              <c:pt idx="5">
                <c:v>223000</c:v>
              </c:pt>
              <c:pt idx="6">
                <c:v>222000</c:v>
              </c:pt>
              <c:pt idx="7">
                <c:v>249000</c:v>
              </c:pt>
              <c:pt idx="8">
                <c:v>334000</c:v>
              </c:pt>
              <c:pt idx="9">
                <c:v>321000</c:v>
              </c:pt>
              <c:pt idx="10">
                <c:v>379000</c:v>
              </c:pt>
              <c:pt idx="11">
                <c:v>475000</c:v>
              </c:pt>
              <c:pt idx="12">
                <c:v>346000</c:v>
              </c:pt>
              <c:pt idx="13">
                <c:v>273000</c:v>
              </c:pt>
              <c:pt idx="14">
                <c:v>445000</c:v>
              </c:pt>
              <c:pt idx="15">
                <c:v>283000</c:v>
              </c:pt>
              <c:pt idx="16">
                <c:v>360000</c:v>
              </c:pt>
              <c:pt idx="17">
                <c:v>564000</c:v>
              </c:pt>
              <c:pt idx="18">
                <c:v>486045</c:v>
              </c:pt>
              <c:pt idx="19">
                <c:v>529555</c:v>
              </c:pt>
              <c:pt idx="20">
                <c:v>610855</c:v>
              </c:pt>
              <c:pt idx="21">
                <c:v>554664</c:v>
              </c:pt>
              <c:pt idx="22">
                <c:v>601000</c:v>
              </c:pt>
              <c:pt idx="23">
                <c:v>640000</c:v>
              </c:pt>
              <c:pt idx="24">
                <c:v>331000</c:v>
              </c:pt>
              <c:pt idx="25">
                <c:v>439068</c:v>
              </c:pt>
              <c:pt idx="26">
                <c:v>545739</c:v>
              </c:pt>
              <c:pt idx="27">
                <c:v>525000</c:v>
              </c:pt>
              <c:pt idx="28">
                <c:v>580000</c:v>
              </c:pt>
              <c:pt idx="29">
                <c:v>666000</c:v>
              </c:pt>
              <c:pt idx="30">
                <c:v>641000</c:v>
              </c:pt>
              <c:pt idx="31">
                <c:v>717000</c:v>
              </c:pt>
              <c:pt idx="32">
                <c:v>746000</c:v>
              </c:pt>
              <c:pt idx="33">
                <c:v>766000</c:v>
              </c:pt>
              <c:pt idx="34">
                <c:v>841000</c:v>
              </c:pt>
              <c:pt idx="35">
                <c:v>947000</c:v>
              </c:pt>
              <c:pt idx="36">
                <c:v>667000</c:v>
              </c:pt>
              <c:pt idx="37">
                <c:v>388000</c:v>
              </c:pt>
              <c:pt idx="38">
                <c:v>714000</c:v>
              </c:pt>
              <c:pt idx="39">
                <c:v>674000</c:v>
              </c:pt>
              <c:pt idx="40">
                <c:v>805000</c:v>
              </c:pt>
              <c:pt idx="41">
                <c:v>854000</c:v>
              </c:pt>
              <c:pt idx="42">
                <c:v>878000</c:v>
              </c:pt>
              <c:pt idx="43">
                <c:v>1025000</c:v>
              </c:pt>
              <c:pt idx="44">
                <c:v>1126000</c:v>
              </c:pt>
              <c:pt idx="45">
                <c:v>1197000</c:v>
              </c:pt>
              <c:pt idx="46">
                <c:v>1270000</c:v>
              </c:pt>
              <c:pt idx="47">
                <c:v>1303000</c:v>
              </c:pt>
              <c:pt idx="48">
                <c:v>744000</c:v>
              </c:pt>
              <c:pt idx="49">
                <c:v>687000</c:v>
              </c:pt>
              <c:pt idx="50">
                <c:v>991000</c:v>
              </c:pt>
              <c:pt idx="51">
                <c:v>911000</c:v>
              </c:pt>
              <c:pt idx="52">
                <c:v>1027000</c:v>
              </c:pt>
              <c:pt idx="53">
                <c:v>1111000</c:v>
              </c:pt>
              <c:pt idx="54">
                <c:v>987000</c:v>
              </c:pt>
              <c:pt idx="55">
                <c:v>1115000</c:v>
              </c:pt>
              <c:pt idx="56">
                <c:v>1298000</c:v>
              </c:pt>
              <c:pt idx="57">
                <c:v>1282000</c:v>
              </c:pt>
              <c:pt idx="58">
                <c:v>1320000</c:v>
              </c:pt>
              <c:pt idx="59">
                <c:v>1337000</c:v>
              </c:pt>
              <c:pt idx="60">
                <c:v>596000</c:v>
              </c:pt>
              <c:pt idx="61">
                <c:v>464000</c:v>
              </c:pt>
              <c:pt idx="62">
                <c:v>852000</c:v>
              </c:pt>
              <c:pt idx="63">
                <c:v>845000</c:v>
              </c:pt>
              <c:pt idx="64">
                <c:v>950000</c:v>
              </c:pt>
              <c:pt idx="65">
                <c:v>1008000</c:v>
              </c:pt>
              <c:pt idx="66">
                <c:v>951000</c:v>
              </c:pt>
            </c:numLit>
          </c:val>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0-7B89-48BF-B18F-3E70FF86AB9E}"/>
            </c:ext>
          </c:extLst>
        </c:ser>
        <c:ser>
          <c:idx val="9"/>
          <c:order val="1"/>
          <c:tx>
            <c:v>Top-4 en Europa </c:v>
          </c:tx>
          <c:spPr>
            <a:solidFill>
              <a:srgbClr val="DC7900"/>
            </a:solidFill>
            <a:ln w="28575">
              <a:noFill/>
            </a:ln>
            <a:effectLst/>
          </c:spPr>
          <c:invertIfNegative val="0"/>
          <c:cat>
            <c:numLit>
              <c:formatCode>General</c:formatCode>
              <c:ptCount val="67"/>
              <c:pt idx="0">
                <c:v>44197</c:v>
              </c:pt>
              <c:pt idx="1">
                <c:v>44228</c:v>
              </c:pt>
              <c:pt idx="2">
                <c:v>44256</c:v>
              </c:pt>
              <c:pt idx="3">
                <c:v>44287</c:v>
              </c:pt>
              <c:pt idx="4">
                <c:v>44317</c:v>
              </c:pt>
              <c:pt idx="5">
                <c:v>44348</c:v>
              </c:pt>
              <c:pt idx="6">
                <c:v>44378</c:v>
              </c:pt>
              <c:pt idx="7">
                <c:v>44409</c:v>
              </c:pt>
              <c:pt idx="8">
                <c:v>44440</c:v>
              </c:pt>
              <c:pt idx="9">
                <c:v>44470</c:v>
              </c:pt>
              <c:pt idx="10">
                <c:v>44501</c:v>
              </c:pt>
              <c:pt idx="11">
                <c:v>44531</c:v>
              </c:pt>
              <c:pt idx="12">
                <c:v>44562</c:v>
              </c:pt>
              <c:pt idx="13">
                <c:v>44593</c:v>
              </c:pt>
              <c:pt idx="14">
                <c:v>44621</c:v>
              </c:pt>
              <c:pt idx="15">
                <c:v>44652</c:v>
              </c:pt>
              <c:pt idx="16">
                <c:v>44682</c:v>
              </c:pt>
              <c:pt idx="17">
                <c:v>44713</c:v>
              </c:pt>
              <c:pt idx="18">
                <c:v>44743</c:v>
              </c:pt>
              <c:pt idx="19">
                <c:v>44774</c:v>
              </c:pt>
              <c:pt idx="20">
                <c:v>44805</c:v>
              </c:pt>
              <c:pt idx="21">
                <c:v>44835</c:v>
              </c:pt>
              <c:pt idx="22">
                <c:v>44866</c:v>
              </c:pt>
              <c:pt idx="23">
                <c:v>44896</c:v>
              </c:pt>
              <c:pt idx="24">
                <c:v>44927</c:v>
              </c:pt>
              <c:pt idx="25">
                <c:v>44958</c:v>
              </c:pt>
              <c:pt idx="26">
                <c:v>44986</c:v>
              </c:pt>
              <c:pt idx="27">
                <c:v>45017</c:v>
              </c:pt>
              <c:pt idx="28">
                <c:v>45047</c:v>
              </c:pt>
              <c:pt idx="29">
                <c:v>45078</c:v>
              </c:pt>
              <c:pt idx="30">
                <c:v>45108</c:v>
              </c:pt>
              <c:pt idx="31">
                <c:v>45139</c:v>
              </c:pt>
              <c:pt idx="32">
                <c:v>45170</c:v>
              </c:pt>
              <c:pt idx="33">
                <c:v>45200</c:v>
              </c:pt>
              <c:pt idx="34">
                <c:v>45231</c:v>
              </c:pt>
              <c:pt idx="35">
                <c:v>45261</c:v>
              </c:pt>
              <c:pt idx="36">
                <c:v>45292</c:v>
              </c:pt>
              <c:pt idx="37">
                <c:v>45323</c:v>
              </c:pt>
              <c:pt idx="38">
                <c:v>45352</c:v>
              </c:pt>
              <c:pt idx="39">
                <c:v>45383</c:v>
              </c:pt>
              <c:pt idx="40">
                <c:v>45413</c:v>
              </c:pt>
              <c:pt idx="41">
                <c:v>45444</c:v>
              </c:pt>
              <c:pt idx="42">
                <c:v>45474</c:v>
              </c:pt>
              <c:pt idx="43">
                <c:v>45505</c:v>
              </c:pt>
              <c:pt idx="44">
                <c:v>45536</c:v>
              </c:pt>
              <c:pt idx="45">
                <c:v>45566</c:v>
              </c:pt>
              <c:pt idx="46">
                <c:v>45597</c:v>
              </c:pt>
              <c:pt idx="47">
                <c:v>45627</c:v>
              </c:pt>
              <c:pt idx="48">
                <c:v>45658</c:v>
              </c:pt>
              <c:pt idx="49">
                <c:v>45689</c:v>
              </c:pt>
              <c:pt idx="50">
                <c:v>45717</c:v>
              </c:pt>
              <c:pt idx="51">
                <c:v>45748</c:v>
              </c:pt>
              <c:pt idx="52">
                <c:v>45778</c:v>
              </c:pt>
              <c:pt idx="53">
                <c:v>45809</c:v>
              </c:pt>
              <c:pt idx="54">
                <c:v>45839</c:v>
              </c:pt>
              <c:pt idx="55">
                <c:v>45870</c:v>
              </c:pt>
              <c:pt idx="56">
                <c:v>45901</c:v>
              </c:pt>
              <c:pt idx="57">
                <c:v>45931</c:v>
              </c:pt>
              <c:pt idx="58">
                <c:v>45962</c:v>
              </c:pt>
              <c:pt idx="59">
                <c:v>45992</c:v>
              </c:pt>
              <c:pt idx="60">
                <c:v>46023</c:v>
              </c:pt>
              <c:pt idx="61">
                <c:v>46054</c:v>
              </c:pt>
              <c:pt idx="62">
                <c:v>46082</c:v>
              </c:pt>
              <c:pt idx="63">
                <c:v>46113</c:v>
              </c:pt>
              <c:pt idx="64">
                <c:v>46143</c:v>
              </c:pt>
              <c:pt idx="65">
                <c:v>46174</c:v>
              </c:pt>
              <c:pt idx="66">
                <c:v>46204</c:v>
              </c:pt>
            </c:numLit>
          </c:cat>
          <c:val>
            <c:numLit>
              <c:formatCode>General</c:formatCode>
              <c:ptCount val="67"/>
              <c:pt idx="0">
                <c:v>72196</c:v>
              </c:pt>
              <c:pt idx="1">
                <c:v>72732</c:v>
              </c:pt>
              <c:pt idx="2">
                <c:v>147466</c:v>
              </c:pt>
              <c:pt idx="3">
                <c:v>100921</c:v>
              </c:pt>
              <c:pt idx="4">
                <c:v>113115</c:v>
              </c:pt>
              <c:pt idx="5">
                <c:v>152338</c:v>
              </c:pt>
              <c:pt idx="6">
                <c:v>103787.106</c:v>
              </c:pt>
              <c:pt idx="7">
                <c:v>98138.894</c:v>
              </c:pt>
              <c:pt idx="8">
                <c:v>148523</c:v>
              </c:pt>
              <c:pt idx="9">
                <c:v>116287</c:v>
              </c:pt>
              <c:pt idx="10">
                <c:v>143196</c:v>
              </c:pt>
              <c:pt idx="11">
                <c:v>174407</c:v>
              </c:pt>
              <c:pt idx="12">
                <c:v>88630</c:v>
              </c:pt>
              <c:pt idx="13">
                <c:v>95189</c:v>
              </c:pt>
              <c:pt idx="14">
                <c:v>163519</c:v>
              </c:pt>
              <c:pt idx="15">
                <c:v>97174</c:v>
              </c:pt>
              <c:pt idx="16">
                <c:v>108716</c:v>
              </c:pt>
              <c:pt idx="17">
                <c:v>136143</c:v>
              </c:pt>
              <c:pt idx="18">
                <c:v>97265</c:v>
              </c:pt>
              <c:pt idx="19">
                <c:v>100578</c:v>
              </c:pt>
              <c:pt idx="20">
                <c:v>170159</c:v>
              </c:pt>
              <c:pt idx="21">
                <c:v>135621</c:v>
              </c:pt>
              <c:pt idx="22">
                <c:v>192030</c:v>
              </c:pt>
              <c:pt idx="23">
                <c:v>298953</c:v>
              </c:pt>
              <c:pt idx="24">
                <c:v>79729</c:v>
              </c:pt>
              <c:pt idx="25">
                <c:v>98253</c:v>
              </c:pt>
              <c:pt idx="26">
                <c:v>189446</c:v>
              </c:pt>
              <c:pt idx="27">
                <c:v>109045</c:v>
              </c:pt>
              <c:pt idx="28">
                <c:v>139648</c:v>
              </c:pt>
              <c:pt idx="29">
                <c:v>182869</c:v>
              </c:pt>
              <c:pt idx="30">
                <c:v>136706</c:v>
              </c:pt>
              <c:pt idx="31">
                <c:v>165501</c:v>
              </c:pt>
              <c:pt idx="32">
                <c:v>168767</c:v>
              </c:pt>
              <c:pt idx="33">
                <c:v>143689</c:v>
              </c:pt>
              <c:pt idx="34">
                <c:v>161804</c:v>
              </c:pt>
              <c:pt idx="35">
                <c:v>180961</c:v>
              </c:pt>
              <c:pt idx="36">
                <c:v>106617</c:v>
              </c:pt>
              <c:pt idx="37">
                <c:v>109939</c:v>
              </c:pt>
              <c:pt idx="38">
                <c:v>182463</c:v>
              </c:pt>
              <c:pt idx="39">
                <c:v>126092</c:v>
              </c:pt>
              <c:pt idx="40">
                <c:v>126347</c:v>
              </c:pt>
              <c:pt idx="41">
                <c:v>171920</c:v>
              </c:pt>
              <c:pt idx="42">
                <c:v>120575</c:v>
              </c:pt>
              <c:pt idx="43">
                <c:v>96707</c:v>
              </c:pt>
              <c:pt idx="44">
                <c:v>183439</c:v>
              </c:pt>
              <c:pt idx="45">
                <c:v>143607</c:v>
              </c:pt>
              <c:pt idx="46">
                <c:v>158363</c:v>
              </c:pt>
              <c:pt idx="47">
                <c:v>178194</c:v>
              </c:pt>
              <c:pt idx="48">
                <c:v>130622</c:v>
              </c:pt>
              <c:pt idx="49">
                <c:v>127261</c:v>
              </c:pt>
              <c:pt idx="50">
                <c:v>224731</c:v>
              </c:pt>
              <c:pt idx="51">
                <c:v>157692</c:v>
              </c:pt>
              <c:pt idx="52">
                <c:v>162127</c:v>
              </c:pt>
              <c:pt idx="53">
                <c:v>203452</c:v>
              </c:pt>
              <c:pt idx="54">
                <c:v>163624</c:v>
              </c:pt>
              <c:pt idx="55">
                <c:v>133816</c:v>
              </c:pt>
              <c:pt idx="56">
                <c:v>243607</c:v>
              </c:pt>
              <c:pt idx="57">
                <c:v>196903</c:v>
              </c:pt>
              <c:pt idx="58">
                <c:v>213495</c:v>
              </c:pt>
              <c:pt idx="59">
                <c:v>248373</c:v>
              </c:pt>
              <c:pt idx="60">
                <c:v>153208</c:v>
              </c:pt>
              <c:pt idx="61">
                <c:v>159697</c:v>
              </c:pt>
              <c:pt idx="62">
                <c:v>317278</c:v>
              </c:pt>
              <c:pt idx="63">
                <c:v>211665</c:v>
              </c:pt>
              <c:pt idx="64">
                <c:v>218767</c:v>
              </c:pt>
              <c:pt idx="65">
                <c:v>299600</c:v>
              </c:pt>
              <c:pt idx="66">
                <c:v>242088</c:v>
              </c:pt>
            </c:numLit>
          </c:val>
          <c:extLst xmlns:c16r3="http://schemas.microsoft.com/office/drawing/2017/03/char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B89-48BF-B18F-3E70FF86AB9E}"/>
            </c:ext>
          </c:extLst>
        </c:ser>
        <c:ser>
          <c:idx val="7"/>
          <c:order val="3"/>
          <c:tx>
            <c:v>EE. UU.</c:v>
          </c:tx>
          <c:spPr>
            <a:solidFill>
              <a:srgbClr val="B92051"/>
            </a:solidFill>
            <a:ln>
              <a:noFill/>
            </a:ln>
            <a:effectLst/>
          </c:spPr>
          <c:invertIfNegative val="0"/>
          <c:cat>
            <c:numLit>
              <c:formatCode>General</c:formatCode>
              <c:ptCount val="67"/>
              <c:pt idx="0">
                <c:v>44197</c:v>
              </c:pt>
              <c:pt idx="1">
                <c:v>44228</c:v>
              </c:pt>
              <c:pt idx="2">
                <c:v>44256</c:v>
              </c:pt>
              <c:pt idx="3">
                <c:v>44287</c:v>
              </c:pt>
              <c:pt idx="4">
                <c:v>44317</c:v>
              </c:pt>
              <c:pt idx="5">
                <c:v>44348</c:v>
              </c:pt>
              <c:pt idx="6">
                <c:v>44378</c:v>
              </c:pt>
              <c:pt idx="7">
                <c:v>44409</c:v>
              </c:pt>
              <c:pt idx="8">
                <c:v>44440</c:v>
              </c:pt>
              <c:pt idx="9">
                <c:v>44470</c:v>
              </c:pt>
              <c:pt idx="10">
                <c:v>44501</c:v>
              </c:pt>
              <c:pt idx="11">
                <c:v>44531</c:v>
              </c:pt>
              <c:pt idx="12">
                <c:v>44562</c:v>
              </c:pt>
              <c:pt idx="13">
                <c:v>44593</c:v>
              </c:pt>
              <c:pt idx="14">
                <c:v>44621</c:v>
              </c:pt>
              <c:pt idx="15">
                <c:v>44652</c:v>
              </c:pt>
              <c:pt idx="16">
                <c:v>44682</c:v>
              </c:pt>
              <c:pt idx="17">
                <c:v>44713</c:v>
              </c:pt>
              <c:pt idx="18">
                <c:v>44743</c:v>
              </c:pt>
              <c:pt idx="19">
                <c:v>44774</c:v>
              </c:pt>
              <c:pt idx="20">
                <c:v>44805</c:v>
              </c:pt>
              <c:pt idx="21">
                <c:v>44835</c:v>
              </c:pt>
              <c:pt idx="22">
                <c:v>44866</c:v>
              </c:pt>
              <c:pt idx="23">
                <c:v>44896</c:v>
              </c:pt>
              <c:pt idx="24">
                <c:v>44927</c:v>
              </c:pt>
              <c:pt idx="25">
                <c:v>44958</c:v>
              </c:pt>
              <c:pt idx="26">
                <c:v>44986</c:v>
              </c:pt>
              <c:pt idx="27">
                <c:v>45017</c:v>
              </c:pt>
              <c:pt idx="28">
                <c:v>45047</c:v>
              </c:pt>
              <c:pt idx="29">
                <c:v>45078</c:v>
              </c:pt>
              <c:pt idx="30">
                <c:v>45108</c:v>
              </c:pt>
              <c:pt idx="31">
                <c:v>45139</c:v>
              </c:pt>
              <c:pt idx="32">
                <c:v>45170</c:v>
              </c:pt>
              <c:pt idx="33">
                <c:v>45200</c:v>
              </c:pt>
              <c:pt idx="34">
                <c:v>45231</c:v>
              </c:pt>
              <c:pt idx="35">
                <c:v>45261</c:v>
              </c:pt>
              <c:pt idx="36">
                <c:v>45292</c:v>
              </c:pt>
              <c:pt idx="37">
                <c:v>45323</c:v>
              </c:pt>
              <c:pt idx="38">
                <c:v>45352</c:v>
              </c:pt>
              <c:pt idx="39">
                <c:v>45383</c:v>
              </c:pt>
              <c:pt idx="40">
                <c:v>45413</c:v>
              </c:pt>
              <c:pt idx="41">
                <c:v>45444</c:v>
              </c:pt>
              <c:pt idx="42">
                <c:v>45474</c:v>
              </c:pt>
              <c:pt idx="43">
                <c:v>45505</c:v>
              </c:pt>
              <c:pt idx="44">
                <c:v>45536</c:v>
              </c:pt>
              <c:pt idx="45">
                <c:v>45566</c:v>
              </c:pt>
              <c:pt idx="46">
                <c:v>45597</c:v>
              </c:pt>
              <c:pt idx="47">
                <c:v>45627</c:v>
              </c:pt>
              <c:pt idx="48">
                <c:v>45658</c:v>
              </c:pt>
              <c:pt idx="49">
                <c:v>45689</c:v>
              </c:pt>
              <c:pt idx="50">
                <c:v>45717</c:v>
              </c:pt>
              <c:pt idx="51">
                <c:v>45748</c:v>
              </c:pt>
              <c:pt idx="52">
                <c:v>45778</c:v>
              </c:pt>
              <c:pt idx="53">
                <c:v>45809</c:v>
              </c:pt>
              <c:pt idx="54">
                <c:v>45839</c:v>
              </c:pt>
              <c:pt idx="55">
                <c:v>45870</c:v>
              </c:pt>
              <c:pt idx="56">
                <c:v>45901</c:v>
              </c:pt>
              <c:pt idx="57">
                <c:v>45931</c:v>
              </c:pt>
              <c:pt idx="58">
                <c:v>45962</c:v>
              </c:pt>
              <c:pt idx="59">
                <c:v>45992</c:v>
              </c:pt>
              <c:pt idx="60">
                <c:v>46023</c:v>
              </c:pt>
              <c:pt idx="61">
                <c:v>46054</c:v>
              </c:pt>
              <c:pt idx="62">
                <c:v>46082</c:v>
              </c:pt>
              <c:pt idx="63">
                <c:v>46113</c:v>
              </c:pt>
              <c:pt idx="64">
                <c:v>46143</c:v>
              </c:pt>
              <c:pt idx="65">
                <c:v>46174</c:v>
              </c:pt>
              <c:pt idx="66">
                <c:v>46204</c:v>
              </c:pt>
            </c:numLit>
          </c:cat>
          <c:val>
            <c:numLit>
              <c:formatCode>General</c:formatCode>
              <c:ptCount val="67"/>
              <c:pt idx="0">
                <c:v>32566</c:v>
              </c:pt>
              <c:pt idx="1">
                <c:v>35261</c:v>
              </c:pt>
              <c:pt idx="2">
                <c:v>53016</c:v>
              </c:pt>
              <c:pt idx="3">
                <c:v>52151</c:v>
              </c:pt>
              <c:pt idx="4">
                <c:v>50603</c:v>
              </c:pt>
              <c:pt idx="5">
                <c:v>62561</c:v>
              </c:pt>
              <c:pt idx="6">
                <c:v>57682</c:v>
              </c:pt>
              <c:pt idx="7">
                <c:v>49566</c:v>
              </c:pt>
              <c:pt idx="8">
                <c:v>54574</c:v>
              </c:pt>
              <c:pt idx="9">
                <c:v>60760</c:v>
              </c:pt>
              <c:pt idx="10">
                <c:v>60857</c:v>
              </c:pt>
              <c:pt idx="11">
                <c:v>65994</c:v>
              </c:pt>
              <c:pt idx="12">
                <c:v>54763</c:v>
              </c:pt>
              <c:pt idx="13">
                <c:v>59422</c:v>
              </c:pt>
              <c:pt idx="14">
                <c:v>80360</c:v>
              </c:pt>
              <c:pt idx="15">
                <c:v>70412</c:v>
              </c:pt>
              <c:pt idx="16">
                <c:v>67765</c:v>
              </c:pt>
              <c:pt idx="17">
                <c:v>89100</c:v>
              </c:pt>
              <c:pt idx="18">
                <c:v>78242</c:v>
              </c:pt>
              <c:pt idx="19">
                <c:v>73633</c:v>
              </c:pt>
              <c:pt idx="20">
                <c:v>83226</c:v>
              </c:pt>
              <c:pt idx="21">
                <c:v>89342</c:v>
              </c:pt>
              <c:pt idx="22">
                <c:v>86107</c:v>
              </c:pt>
              <c:pt idx="23">
                <c:v>99021</c:v>
              </c:pt>
              <c:pt idx="24">
                <c:v>88537</c:v>
              </c:pt>
              <c:pt idx="25">
                <c:v>98947</c:v>
              </c:pt>
              <c:pt idx="26">
                <c:v>113474</c:v>
              </c:pt>
              <c:pt idx="27">
                <c:v>117045</c:v>
              </c:pt>
              <c:pt idx="28">
                <c:v>121023</c:v>
              </c:pt>
              <c:pt idx="29">
                <c:v>122848</c:v>
              </c:pt>
              <c:pt idx="30">
                <c:v>124428</c:v>
              </c:pt>
              <c:pt idx="31">
                <c:v>123588</c:v>
              </c:pt>
              <c:pt idx="32">
                <c:v>142190</c:v>
              </c:pt>
              <c:pt idx="33">
                <c:v>112546</c:v>
              </c:pt>
              <c:pt idx="34">
                <c:v>126853</c:v>
              </c:pt>
              <c:pt idx="35">
                <c:v>162768</c:v>
              </c:pt>
              <c:pt idx="36">
                <c:v>107422</c:v>
              </c:pt>
              <c:pt idx="37">
                <c:v>101308</c:v>
              </c:pt>
              <c:pt idx="38">
                <c:v>128655</c:v>
              </c:pt>
              <c:pt idx="39">
                <c:v>124592</c:v>
              </c:pt>
              <c:pt idx="40">
                <c:v>133693</c:v>
              </c:pt>
              <c:pt idx="41">
                <c:v>122927</c:v>
              </c:pt>
              <c:pt idx="42">
                <c:v>136746</c:v>
              </c:pt>
              <c:pt idx="43">
                <c:v>151595</c:v>
              </c:pt>
              <c:pt idx="44">
                <c:v>122694</c:v>
              </c:pt>
              <c:pt idx="45">
                <c:v>124519</c:v>
              </c:pt>
              <c:pt idx="46">
                <c:v>144107</c:v>
              </c:pt>
              <c:pt idx="47">
                <c:v>163155</c:v>
              </c:pt>
              <c:pt idx="48">
                <c:v>112008</c:v>
              </c:pt>
              <c:pt idx="49">
                <c:v>106811</c:v>
              </c:pt>
              <c:pt idx="50">
                <c:v>153400</c:v>
              </c:pt>
              <c:pt idx="51">
                <c:v>127153</c:v>
              </c:pt>
              <c:pt idx="52">
                <c:v>126568</c:v>
              </c:pt>
              <c:pt idx="53">
                <c:v>110769</c:v>
              </c:pt>
              <c:pt idx="54">
                <c:v>146604</c:v>
              </c:pt>
              <c:pt idx="55">
                <c:v>174773</c:v>
              </c:pt>
              <c:pt idx="56">
                <c:v>160619</c:v>
              </c:pt>
              <c:pt idx="57">
                <c:v>95733</c:v>
              </c:pt>
              <c:pt idx="58">
                <c:v>66980</c:v>
              </c:pt>
              <c:pt idx="59">
                <c:v>89296</c:v>
              </c:pt>
              <c:pt idx="60">
                <c:v>81522</c:v>
              </c:pt>
              <c:pt idx="61">
                <c:v>69211</c:v>
              </c:pt>
              <c:pt idx="62">
                <c:v>104847</c:v>
              </c:pt>
              <c:pt idx="63">
                <c:v>105904</c:v>
              </c:pt>
              <c:pt idx="64">
                <c:v>101435</c:v>
              </c:pt>
              <c:pt idx="65">
                <c:v>104631</c:v>
              </c:pt>
              <c:pt idx="66">
                <c:v>106644.4749337759</c:v>
              </c:pt>
            </c:numLit>
          </c:val>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xmlns:c15="http://schemas.microsoft.com/office/drawing/2012/chart">
            <c:ext xmlns:c16="http://schemas.microsoft.com/office/drawing/2014/chart" uri="{C3380CC4-5D6E-409C-BE32-E72D297353CC}">
              <c16:uniqueId val="{00000002-7B89-48BF-B18F-3E70FF86AB9E}"/>
            </c:ext>
          </c:extLst>
        </c:ser>
        <c:dLbls>
          <c:showLegendKey val="0"/>
          <c:showVal val="0"/>
          <c:showCatName val="0"/>
          <c:showSerName val="0"/>
          <c:showPercent val="0"/>
          <c:showBubbleSize val="0"/>
        </c:dLbls>
        <c:gapWidth val="50"/>
        <c:overlap val="100"/>
        <c:axId val="1854982008"/>
        <c:axId val="1854980696"/>
        <c:extLst xmlns:c16r3="http://schemas.microsoft.com/office/drawing/2017/03/chart" xmlns:a14="http://schemas.microsoft.com/office/drawing/2010/main" xmlns:c16="http://schemas.microsoft.com/office/drawing/2014/chart" xmlns:c15="http://schemas.microsoft.com/office/drawing/2012/chart" xmlns:c14="http://schemas.microsoft.com/office/drawing/2007/8/2/chart" xmlns:mc="http://schemas.openxmlformats.org/markup-compatibility/2006"/>
      </c:barChart>
      <c:lineChart>
        <c:grouping val="standard"/>
        <c:varyColors val="0"/>
        <c:ser>
          <c:idx val="3"/>
          <c:order val="2"/>
          <c:tx>
            <c:v>Tasa de penetración del Top 4 de Europa</c:v>
          </c:tx>
          <c:spPr>
            <a:ln w="28575" cap="rnd">
              <a:solidFill>
                <a:srgbClr val="3C9D4D"/>
              </a:solidFill>
              <a:round/>
            </a:ln>
            <a:effectLst/>
          </c:spPr>
          <c:marker>
            <c:symbol val="none"/>
          </c:marker>
          <c:cat>
            <c:numLit>
              <c:formatCode>General</c:formatCode>
              <c:ptCount val="67"/>
              <c:pt idx="0">
                <c:v>44197</c:v>
              </c:pt>
              <c:pt idx="1">
                <c:v>44228</c:v>
              </c:pt>
              <c:pt idx="2">
                <c:v>44256</c:v>
              </c:pt>
              <c:pt idx="3">
                <c:v>44287</c:v>
              </c:pt>
              <c:pt idx="4">
                <c:v>44317</c:v>
              </c:pt>
              <c:pt idx="5">
                <c:v>44348</c:v>
              </c:pt>
              <c:pt idx="6">
                <c:v>44378</c:v>
              </c:pt>
              <c:pt idx="7">
                <c:v>44409</c:v>
              </c:pt>
              <c:pt idx="8">
                <c:v>44440</c:v>
              </c:pt>
              <c:pt idx="9">
                <c:v>44470</c:v>
              </c:pt>
              <c:pt idx="10">
                <c:v>44501</c:v>
              </c:pt>
              <c:pt idx="11">
                <c:v>44531</c:v>
              </c:pt>
              <c:pt idx="12">
                <c:v>44562</c:v>
              </c:pt>
              <c:pt idx="13">
                <c:v>44593</c:v>
              </c:pt>
              <c:pt idx="14">
                <c:v>44621</c:v>
              </c:pt>
              <c:pt idx="15">
                <c:v>44652</c:v>
              </c:pt>
              <c:pt idx="16">
                <c:v>44682</c:v>
              </c:pt>
              <c:pt idx="17">
                <c:v>44713</c:v>
              </c:pt>
              <c:pt idx="18">
                <c:v>44743</c:v>
              </c:pt>
              <c:pt idx="19">
                <c:v>44774</c:v>
              </c:pt>
              <c:pt idx="20">
                <c:v>44805</c:v>
              </c:pt>
              <c:pt idx="21">
                <c:v>44835</c:v>
              </c:pt>
              <c:pt idx="22">
                <c:v>44866</c:v>
              </c:pt>
              <c:pt idx="23">
                <c:v>44896</c:v>
              </c:pt>
              <c:pt idx="24">
                <c:v>44927</c:v>
              </c:pt>
              <c:pt idx="25">
                <c:v>44958</c:v>
              </c:pt>
              <c:pt idx="26">
                <c:v>44986</c:v>
              </c:pt>
              <c:pt idx="27">
                <c:v>45017</c:v>
              </c:pt>
              <c:pt idx="28">
                <c:v>45047</c:v>
              </c:pt>
              <c:pt idx="29">
                <c:v>45078</c:v>
              </c:pt>
              <c:pt idx="30">
                <c:v>45108</c:v>
              </c:pt>
              <c:pt idx="31">
                <c:v>45139</c:v>
              </c:pt>
              <c:pt idx="32">
                <c:v>45170</c:v>
              </c:pt>
              <c:pt idx="33">
                <c:v>45200</c:v>
              </c:pt>
              <c:pt idx="34">
                <c:v>45231</c:v>
              </c:pt>
              <c:pt idx="35">
                <c:v>45261</c:v>
              </c:pt>
              <c:pt idx="36">
                <c:v>45292</c:v>
              </c:pt>
              <c:pt idx="37">
                <c:v>45323</c:v>
              </c:pt>
              <c:pt idx="38">
                <c:v>45352</c:v>
              </c:pt>
              <c:pt idx="39">
                <c:v>45383</c:v>
              </c:pt>
              <c:pt idx="40">
                <c:v>45413</c:v>
              </c:pt>
              <c:pt idx="41">
                <c:v>45444</c:v>
              </c:pt>
              <c:pt idx="42">
                <c:v>45474</c:v>
              </c:pt>
              <c:pt idx="43">
                <c:v>45505</c:v>
              </c:pt>
              <c:pt idx="44">
                <c:v>45536</c:v>
              </c:pt>
              <c:pt idx="45">
                <c:v>45566</c:v>
              </c:pt>
              <c:pt idx="46">
                <c:v>45597</c:v>
              </c:pt>
              <c:pt idx="47">
                <c:v>45627</c:v>
              </c:pt>
              <c:pt idx="48">
                <c:v>45658</c:v>
              </c:pt>
              <c:pt idx="49">
                <c:v>45689</c:v>
              </c:pt>
              <c:pt idx="50">
                <c:v>45717</c:v>
              </c:pt>
              <c:pt idx="51">
                <c:v>45748</c:v>
              </c:pt>
              <c:pt idx="52">
                <c:v>45778</c:v>
              </c:pt>
              <c:pt idx="53">
                <c:v>45809</c:v>
              </c:pt>
              <c:pt idx="54">
                <c:v>45839</c:v>
              </c:pt>
              <c:pt idx="55">
                <c:v>45870</c:v>
              </c:pt>
              <c:pt idx="56">
                <c:v>45901</c:v>
              </c:pt>
              <c:pt idx="57">
                <c:v>45931</c:v>
              </c:pt>
              <c:pt idx="58">
                <c:v>45962</c:v>
              </c:pt>
              <c:pt idx="59">
                <c:v>45992</c:v>
              </c:pt>
              <c:pt idx="60">
                <c:v>46023</c:v>
              </c:pt>
              <c:pt idx="61">
                <c:v>46054</c:v>
              </c:pt>
              <c:pt idx="62">
                <c:v>46082</c:v>
              </c:pt>
              <c:pt idx="63">
                <c:v>46113</c:v>
              </c:pt>
              <c:pt idx="64">
                <c:v>46143</c:v>
              </c:pt>
              <c:pt idx="65">
                <c:v>46174</c:v>
              </c:pt>
              <c:pt idx="66">
                <c:v>46204</c:v>
              </c:pt>
            </c:numLit>
          </c:cat>
          <c:val>
            <c:numLit>
              <c:formatCode>General</c:formatCode>
              <c:ptCount val="67"/>
              <c:pt idx="0">
                <c:v>18.199831100243266</c:v>
              </c:pt>
              <c:pt idx="1">
                <c:v>18.697893234957647</c:v>
              </c:pt>
              <c:pt idx="2">
                <c:v>19.046106078335644</c:v>
              </c:pt>
              <c:pt idx="3">
                <c:v>19.231143014488001</c:v>
              </c:pt>
              <c:pt idx="4">
                <c:v>20.857342525819295</c:v>
              </c:pt>
              <c:pt idx="5">
                <c:v>22.396718515687024</c:v>
              </c:pt>
              <c:pt idx="6">
                <c:v>21.349325616495371</c:v>
              </c:pt>
              <c:pt idx="7">
                <c:v>26.841773972977407</c:v>
              </c:pt>
              <c:pt idx="8">
                <c:v>26.328776885318263</c:v>
              </c:pt>
              <c:pt idx="9">
                <c:v>28.015667861842225</c:v>
              </c:pt>
              <c:pt idx="10">
                <c:v>31.734381129039761</c:v>
              </c:pt>
              <c:pt idx="11">
                <c:v>33.871290378337228</c:v>
              </c:pt>
              <c:pt idx="12">
                <c:v>21.614806252027225</c:v>
              </c:pt>
              <c:pt idx="13">
                <c:v>24.851124042847037</c:v>
              </c:pt>
              <c:pt idx="14">
                <c:v>25.229546769527484</c:v>
              </c:pt>
              <c:pt idx="15">
                <c:v>23.254099871015292</c:v>
              </c:pt>
              <c:pt idx="16">
                <c:v>23.134017108567051</c:v>
              </c:pt>
              <c:pt idx="17">
                <c:v>24.685723610846683</c:v>
              </c:pt>
              <c:pt idx="18">
                <c:v>22.469950354265862</c:v>
              </c:pt>
              <c:pt idx="19">
                <c:v>27.051131366542318</c:v>
              </c:pt>
              <c:pt idx="20">
                <c:v>28.085160463995457</c:v>
              </c:pt>
              <c:pt idx="21">
                <c:v>28.223505540814735</c:v>
              </c:pt>
              <c:pt idx="22">
                <c:v>34.483563606848229</c:v>
              </c:pt>
              <c:pt idx="23">
                <c:v>46.689228866288509</c:v>
              </c:pt>
              <c:pt idx="24">
                <c:v>18.760073695331453</c:v>
              </c:pt>
              <c:pt idx="25">
                <c:v>23.714450529425537</c:v>
              </c:pt>
              <c:pt idx="26">
                <c:v>24.563054933200565</c:v>
              </c:pt>
              <c:pt idx="27">
                <c:v>21.517948232211111</c:v>
              </c:pt>
              <c:pt idx="28">
                <c:v>24.01502366154692</c:v>
              </c:pt>
              <c:pt idx="29">
                <c:v>25.887252340363361</c:v>
              </c:pt>
              <c:pt idx="30">
                <c:v>24.702208765711241</c:v>
              </c:pt>
              <c:pt idx="31">
                <c:v>32.731476282843076</c:v>
              </c:pt>
              <c:pt idx="32">
                <c:v>24.231439960279786</c:v>
              </c:pt>
              <c:pt idx="33">
                <c:v>25.306185627733619</c:v>
              </c:pt>
              <c:pt idx="34">
                <c:v>26.997451060137674</c:v>
              </c:pt>
              <c:pt idx="35">
                <c:v>29.562252447926333</c:v>
              </c:pt>
              <c:pt idx="36">
                <c:v>20.821081535059484</c:v>
              </c:pt>
              <c:pt idx="37">
                <c:v>22.770049985800497</c:v>
              </c:pt>
              <c:pt idx="38">
                <c:v>22.563008795868917</c:v>
              </c:pt>
              <c:pt idx="39">
                <c:v>22.132373459713556</c:v>
              </c:pt>
              <c:pt idx="40">
                <c:v>22.281220902344742</c:v>
              </c:pt>
              <c:pt idx="41">
                <c:v>23.71716498300372</c:v>
              </c:pt>
              <c:pt idx="42">
                <c:v>21.914652055485007</c:v>
              </c:pt>
              <c:pt idx="43">
                <c:v>24.299847323515539</c:v>
              </c:pt>
              <c:pt idx="44">
                <c:v>27.636310364883716</c:v>
              </c:pt>
              <c:pt idx="45">
                <c:v>25.912586822915053</c:v>
              </c:pt>
              <c:pt idx="46">
                <c:v>27.701679821929186</c:v>
              </c:pt>
              <c:pt idx="47">
                <c:v>29.882408796647535</c:v>
              </c:pt>
              <c:pt idx="48">
                <c:v>26.327728230867354</c:v>
              </c:pt>
              <c:pt idx="49">
                <c:v>27.292820309527805</c:v>
              </c:pt>
              <c:pt idx="50">
                <c:v>27.740872089576111</c:v>
              </c:pt>
              <c:pt idx="51">
                <c:v>28.897472909324833</c:v>
              </c:pt>
              <c:pt idx="52">
                <c:v>29.117631103057402</c:v>
              </c:pt>
              <c:pt idx="53">
                <c:v>30.25638779249697</c:v>
              </c:pt>
              <c:pt idx="54">
                <c:v>28.97054413365942</c:v>
              </c:pt>
              <c:pt idx="55">
                <c:v>32.599741124130006</c:v>
              </c:pt>
              <c:pt idx="56">
                <c:v>33.226237545794518</c:v>
              </c:pt>
              <c:pt idx="57">
                <c:v>34.098328227557957</c:v>
              </c:pt>
              <c:pt idx="58">
                <c:v>36.57580483681884</c:v>
              </c:pt>
              <c:pt idx="59">
                <c:v>39.147345689752839</c:v>
              </c:pt>
              <c:pt idx="60">
                <c:v>32.467521835820037</c:v>
              </c:pt>
              <c:pt idx="61">
                <c:v>33.075889898010729</c:v>
              </c:pt>
              <c:pt idx="62">
                <c:v>35.172511192398311</c:v>
              </c:pt>
              <c:pt idx="63">
                <c:v>36.565755704555976</c:v>
              </c:pt>
              <c:pt idx="64">
                <c:v>38.36200396303505</c:v>
              </c:pt>
              <c:pt idx="65">
                <c:v>39.756859017826663</c:v>
              </c:pt>
              <c:pt idx="66">
                <c:v>41.185020224691563</c:v>
              </c:pt>
            </c:numLit>
          </c:val>
          <c:smooth val="0"/>
          <c:extLst xmlns:c16r3="http://schemas.microsoft.com/office/drawing/2017/03/char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B89-48BF-B18F-3E70FF86AB9E}"/>
            </c:ext>
          </c:extLst>
        </c:ser>
        <c:ser>
          <c:idx val="6"/>
          <c:order val="4"/>
          <c:tx>
            <c:v>Tasa de penetración de China</c:v>
          </c:tx>
          <c:spPr>
            <a:ln w="28575" cap="rnd">
              <a:solidFill>
                <a:srgbClr val="006D89"/>
              </a:solidFill>
              <a:round/>
            </a:ln>
            <a:effectLst/>
          </c:spPr>
          <c:marker>
            <c:symbol val="none"/>
          </c:marker>
          <c:cat>
            <c:numLit>
              <c:formatCode>General</c:formatCode>
              <c:ptCount val="67"/>
              <c:pt idx="0">
                <c:v>44197</c:v>
              </c:pt>
              <c:pt idx="1">
                <c:v>44228</c:v>
              </c:pt>
              <c:pt idx="2">
                <c:v>44256</c:v>
              </c:pt>
              <c:pt idx="3">
                <c:v>44287</c:v>
              </c:pt>
              <c:pt idx="4">
                <c:v>44317</c:v>
              </c:pt>
              <c:pt idx="5">
                <c:v>44348</c:v>
              </c:pt>
              <c:pt idx="6">
                <c:v>44378</c:v>
              </c:pt>
              <c:pt idx="7">
                <c:v>44409</c:v>
              </c:pt>
              <c:pt idx="8">
                <c:v>44440</c:v>
              </c:pt>
              <c:pt idx="9">
                <c:v>44470</c:v>
              </c:pt>
              <c:pt idx="10">
                <c:v>44501</c:v>
              </c:pt>
              <c:pt idx="11">
                <c:v>44531</c:v>
              </c:pt>
              <c:pt idx="12">
                <c:v>44562</c:v>
              </c:pt>
              <c:pt idx="13">
                <c:v>44593</c:v>
              </c:pt>
              <c:pt idx="14">
                <c:v>44621</c:v>
              </c:pt>
              <c:pt idx="15">
                <c:v>44652</c:v>
              </c:pt>
              <c:pt idx="16">
                <c:v>44682</c:v>
              </c:pt>
              <c:pt idx="17">
                <c:v>44713</c:v>
              </c:pt>
              <c:pt idx="18">
                <c:v>44743</c:v>
              </c:pt>
              <c:pt idx="19">
                <c:v>44774</c:v>
              </c:pt>
              <c:pt idx="20">
                <c:v>44805</c:v>
              </c:pt>
              <c:pt idx="21">
                <c:v>44835</c:v>
              </c:pt>
              <c:pt idx="22">
                <c:v>44866</c:v>
              </c:pt>
              <c:pt idx="23">
                <c:v>44896</c:v>
              </c:pt>
              <c:pt idx="24">
                <c:v>44927</c:v>
              </c:pt>
              <c:pt idx="25">
                <c:v>44958</c:v>
              </c:pt>
              <c:pt idx="26">
                <c:v>44986</c:v>
              </c:pt>
              <c:pt idx="27">
                <c:v>45017</c:v>
              </c:pt>
              <c:pt idx="28">
                <c:v>45047</c:v>
              </c:pt>
              <c:pt idx="29">
                <c:v>45078</c:v>
              </c:pt>
              <c:pt idx="30">
                <c:v>45108</c:v>
              </c:pt>
              <c:pt idx="31">
                <c:v>45139</c:v>
              </c:pt>
              <c:pt idx="32">
                <c:v>45170</c:v>
              </c:pt>
              <c:pt idx="33">
                <c:v>45200</c:v>
              </c:pt>
              <c:pt idx="34">
                <c:v>45231</c:v>
              </c:pt>
              <c:pt idx="35">
                <c:v>45261</c:v>
              </c:pt>
              <c:pt idx="36">
                <c:v>45292</c:v>
              </c:pt>
              <c:pt idx="37">
                <c:v>45323</c:v>
              </c:pt>
              <c:pt idx="38">
                <c:v>45352</c:v>
              </c:pt>
              <c:pt idx="39">
                <c:v>45383</c:v>
              </c:pt>
              <c:pt idx="40">
                <c:v>45413</c:v>
              </c:pt>
              <c:pt idx="41">
                <c:v>45444</c:v>
              </c:pt>
              <c:pt idx="42">
                <c:v>45474</c:v>
              </c:pt>
              <c:pt idx="43">
                <c:v>45505</c:v>
              </c:pt>
              <c:pt idx="44">
                <c:v>45536</c:v>
              </c:pt>
              <c:pt idx="45">
                <c:v>45566</c:v>
              </c:pt>
              <c:pt idx="46">
                <c:v>45597</c:v>
              </c:pt>
              <c:pt idx="47">
                <c:v>45627</c:v>
              </c:pt>
              <c:pt idx="48">
                <c:v>45658</c:v>
              </c:pt>
              <c:pt idx="49">
                <c:v>45689</c:v>
              </c:pt>
              <c:pt idx="50">
                <c:v>45717</c:v>
              </c:pt>
              <c:pt idx="51">
                <c:v>45748</c:v>
              </c:pt>
              <c:pt idx="52">
                <c:v>45778</c:v>
              </c:pt>
              <c:pt idx="53">
                <c:v>45809</c:v>
              </c:pt>
              <c:pt idx="54">
                <c:v>45839</c:v>
              </c:pt>
              <c:pt idx="55">
                <c:v>45870</c:v>
              </c:pt>
              <c:pt idx="56">
                <c:v>45901</c:v>
              </c:pt>
              <c:pt idx="57">
                <c:v>45931</c:v>
              </c:pt>
              <c:pt idx="58">
                <c:v>45962</c:v>
              </c:pt>
              <c:pt idx="59">
                <c:v>45992</c:v>
              </c:pt>
              <c:pt idx="60">
                <c:v>46023</c:v>
              </c:pt>
              <c:pt idx="61">
                <c:v>46054</c:v>
              </c:pt>
              <c:pt idx="62">
                <c:v>46082</c:v>
              </c:pt>
              <c:pt idx="63">
                <c:v>46113</c:v>
              </c:pt>
              <c:pt idx="64">
                <c:v>46143</c:v>
              </c:pt>
              <c:pt idx="65">
                <c:v>46174</c:v>
              </c:pt>
              <c:pt idx="66">
                <c:v>46204</c:v>
              </c:pt>
            </c:numLit>
          </c:cat>
          <c:val>
            <c:numLit>
              <c:formatCode>General</c:formatCode>
              <c:ptCount val="67"/>
              <c:pt idx="0">
                <c:v>6.8518518518518521</c:v>
              </c:pt>
              <c:pt idx="1">
                <c:v>8.241291418861513</c:v>
              </c:pt>
              <c:pt idx="2">
                <c:v>10.547320410490308</c:v>
              </c:pt>
              <c:pt idx="3">
                <c:v>10.136815920398009</c:v>
              </c:pt>
              <c:pt idx="4">
                <c:v>11.562115621156211</c:v>
              </c:pt>
              <c:pt idx="5">
                <c:v>14.185750636132315</c:v>
              </c:pt>
              <c:pt idx="6">
                <c:v>14.780292942743008</c:v>
              </c:pt>
              <c:pt idx="7">
                <c:v>17.136958017894013</c:v>
              </c:pt>
              <c:pt idx="8">
                <c:v>21.1258697027198</c:v>
              </c:pt>
              <c:pt idx="9">
                <c:v>18.695398951659872</c:v>
              </c:pt>
              <c:pt idx="10">
                <c:v>20.870044052863438</c:v>
              </c:pt>
              <c:pt idx="11">
                <c:v>22.565320665083135</c:v>
              </c:pt>
              <c:pt idx="12">
                <c:v>16.539196940726576</c:v>
              </c:pt>
              <c:pt idx="13">
                <c:v>21.701112877583466</c:v>
              </c:pt>
              <c:pt idx="14">
                <c:v>28.18239392020266</c:v>
              </c:pt>
              <c:pt idx="15">
                <c:v>27.107279693486593</c:v>
              </c:pt>
              <c:pt idx="16">
                <c:v>26.587887740029544</c:v>
              </c:pt>
              <c:pt idx="17">
                <c:v>29.012345679012348</c:v>
              </c:pt>
              <c:pt idx="18">
                <c:v>26.735148514851488</c:v>
              </c:pt>
              <c:pt idx="19">
                <c:v>28.303313735970072</c:v>
              </c:pt>
              <c:pt idx="20">
                <c:v>31.782258064516128</c:v>
              </c:pt>
              <c:pt idx="21">
                <c:v>30.144782608695653</c:v>
              </c:pt>
              <c:pt idx="22">
                <c:v>36.446331109763491</c:v>
              </c:pt>
              <c:pt idx="23">
                <c:v>29.506685108344861</c:v>
              </c:pt>
              <c:pt idx="24">
                <c:v>25.599381283836042</c:v>
              </c:pt>
              <c:pt idx="25">
                <c:v>31.614509604570216</c:v>
              </c:pt>
              <c:pt idx="26">
                <c:v>34.388090737240077</c:v>
              </c:pt>
              <c:pt idx="27">
                <c:v>32.327586206896555</c:v>
              </c:pt>
              <c:pt idx="28">
                <c:v>33.295063145809415</c:v>
              </c:pt>
              <c:pt idx="29">
                <c:v>35.163674762407602</c:v>
              </c:pt>
              <c:pt idx="30">
                <c:v>36.255656108597286</c:v>
              </c:pt>
              <c:pt idx="31">
                <c:v>37.34375</c:v>
              </c:pt>
              <c:pt idx="32">
                <c:v>36.967294350842415</c:v>
              </c:pt>
              <c:pt idx="33">
                <c:v>37.696850393700785</c:v>
              </c:pt>
              <c:pt idx="34">
                <c:v>40.432692307692307</c:v>
              </c:pt>
              <c:pt idx="35">
                <c:v>40.246493837654057</c:v>
              </c:pt>
              <c:pt idx="36">
                <c:v>32.776412776412776</c:v>
              </c:pt>
              <c:pt idx="37">
                <c:v>35.433789954337904</c:v>
              </c:pt>
              <c:pt idx="38">
                <c:v>42.323651452282157</c:v>
              </c:pt>
              <c:pt idx="39">
                <c:v>43.994778067885115</c:v>
              </c:pt>
              <c:pt idx="40">
                <c:v>47.048509643483342</c:v>
              </c:pt>
              <c:pt idx="41">
                <c:v>48.385269121813032</c:v>
              </c:pt>
              <c:pt idx="42">
                <c:v>51.046511627906973</c:v>
              </c:pt>
              <c:pt idx="43">
                <c:v>53.749344520188778</c:v>
              </c:pt>
              <c:pt idx="44">
                <c:v>53.390232337600764</c:v>
              </c:pt>
              <c:pt idx="45">
                <c:v>52.941176470588239</c:v>
              </c:pt>
              <c:pt idx="46">
                <c:v>52.39273927392739</c:v>
              </c:pt>
              <c:pt idx="47">
                <c:v>49.449715370018978</c:v>
              </c:pt>
              <c:pt idx="48">
                <c:v>41.471571906354512</c:v>
              </c:pt>
              <c:pt idx="49">
                <c:v>49.567099567099568</c:v>
              </c:pt>
              <c:pt idx="50">
                <c:v>51.161590087764587</c:v>
              </c:pt>
              <c:pt idx="51">
                <c:v>51.908831908831907</c:v>
              </c:pt>
              <c:pt idx="52">
                <c:v>52.992776057791538</c:v>
              </c:pt>
              <c:pt idx="53">
                <c:v>53.285371702637882</c:v>
              </c:pt>
              <c:pt idx="54">
                <c:v>53.524945770065081</c:v>
              </c:pt>
              <c:pt idx="55">
                <c:v>55.252725470763131</c:v>
              </c:pt>
              <c:pt idx="56">
                <c:v>57.843137254901968</c:v>
              </c:pt>
              <c:pt idx="57">
                <c:v>56.977777777777781</c:v>
              </c:pt>
              <c:pt idx="58">
                <c:v>59.325842696629216</c:v>
              </c:pt>
              <c:pt idx="59">
                <c:v>59.133126934984524</c:v>
              </c:pt>
              <c:pt idx="60">
                <c:v>38.576051779935277</c:v>
              </c:pt>
              <c:pt idx="61">
                <c:v>44.874274661508707</c:v>
              </c:pt>
              <c:pt idx="62">
                <c:v>51.730418943533692</c:v>
              </c:pt>
              <c:pt idx="63">
                <c:v>61.143270622286536</c:v>
              </c:pt>
              <c:pt idx="64">
                <c:v>62.913907284768214</c:v>
              </c:pt>
              <c:pt idx="65">
                <c:v>62.921348314606739</c:v>
              </c:pt>
              <c:pt idx="66">
                <c:v>65.092402464065714</c:v>
              </c:pt>
            </c:numLit>
          </c:val>
          <c:smooth val="0"/>
          <c:extLst xmlns:c16r3="http://schemas.microsoft.com/office/drawing/2017/03/char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B89-48BF-B18F-3E70FF86AB9E}"/>
            </c:ext>
          </c:extLst>
        </c:ser>
        <c:ser>
          <c:idx val="8"/>
          <c:order val="5"/>
          <c:tx>
            <c:v>Tasa de penetración en EE. UU.</c:v>
          </c:tx>
          <c:spPr>
            <a:ln w="28575" cap="rnd">
              <a:solidFill>
                <a:srgbClr val="B92051"/>
              </a:solidFill>
              <a:round/>
            </a:ln>
            <a:effectLst/>
          </c:spPr>
          <c:marker>
            <c:symbol val="none"/>
          </c:marker>
          <c:cat>
            <c:numLit>
              <c:formatCode>General</c:formatCode>
              <c:ptCount val="67"/>
              <c:pt idx="0">
                <c:v>44197</c:v>
              </c:pt>
              <c:pt idx="1">
                <c:v>44228</c:v>
              </c:pt>
              <c:pt idx="2">
                <c:v>44256</c:v>
              </c:pt>
              <c:pt idx="3">
                <c:v>44287</c:v>
              </c:pt>
              <c:pt idx="4">
                <c:v>44317</c:v>
              </c:pt>
              <c:pt idx="5">
                <c:v>44348</c:v>
              </c:pt>
              <c:pt idx="6">
                <c:v>44378</c:v>
              </c:pt>
              <c:pt idx="7">
                <c:v>44409</c:v>
              </c:pt>
              <c:pt idx="8">
                <c:v>44440</c:v>
              </c:pt>
              <c:pt idx="9">
                <c:v>44470</c:v>
              </c:pt>
              <c:pt idx="10">
                <c:v>44501</c:v>
              </c:pt>
              <c:pt idx="11">
                <c:v>44531</c:v>
              </c:pt>
              <c:pt idx="12">
                <c:v>44562</c:v>
              </c:pt>
              <c:pt idx="13">
                <c:v>44593</c:v>
              </c:pt>
              <c:pt idx="14">
                <c:v>44621</c:v>
              </c:pt>
              <c:pt idx="15">
                <c:v>44652</c:v>
              </c:pt>
              <c:pt idx="16">
                <c:v>44682</c:v>
              </c:pt>
              <c:pt idx="17">
                <c:v>44713</c:v>
              </c:pt>
              <c:pt idx="18">
                <c:v>44743</c:v>
              </c:pt>
              <c:pt idx="19">
                <c:v>44774</c:v>
              </c:pt>
              <c:pt idx="20">
                <c:v>44805</c:v>
              </c:pt>
              <c:pt idx="21">
                <c:v>44835</c:v>
              </c:pt>
              <c:pt idx="22">
                <c:v>44866</c:v>
              </c:pt>
              <c:pt idx="23">
                <c:v>44896</c:v>
              </c:pt>
              <c:pt idx="24">
                <c:v>44927</c:v>
              </c:pt>
              <c:pt idx="25">
                <c:v>44958</c:v>
              </c:pt>
              <c:pt idx="26">
                <c:v>44986</c:v>
              </c:pt>
              <c:pt idx="27">
                <c:v>45017</c:v>
              </c:pt>
              <c:pt idx="28">
                <c:v>45047</c:v>
              </c:pt>
              <c:pt idx="29">
                <c:v>45078</c:v>
              </c:pt>
              <c:pt idx="30">
                <c:v>45108</c:v>
              </c:pt>
              <c:pt idx="31">
                <c:v>45139</c:v>
              </c:pt>
              <c:pt idx="32">
                <c:v>45170</c:v>
              </c:pt>
              <c:pt idx="33">
                <c:v>45200</c:v>
              </c:pt>
              <c:pt idx="34">
                <c:v>45231</c:v>
              </c:pt>
              <c:pt idx="35">
                <c:v>45261</c:v>
              </c:pt>
              <c:pt idx="36">
                <c:v>45292</c:v>
              </c:pt>
              <c:pt idx="37">
                <c:v>45323</c:v>
              </c:pt>
              <c:pt idx="38">
                <c:v>45352</c:v>
              </c:pt>
              <c:pt idx="39">
                <c:v>45383</c:v>
              </c:pt>
              <c:pt idx="40">
                <c:v>45413</c:v>
              </c:pt>
              <c:pt idx="41">
                <c:v>45444</c:v>
              </c:pt>
              <c:pt idx="42">
                <c:v>45474</c:v>
              </c:pt>
              <c:pt idx="43">
                <c:v>45505</c:v>
              </c:pt>
              <c:pt idx="44">
                <c:v>45536</c:v>
              </c:pt>
              <c:pt idx="45">
                <c:v>45566</c:v>
              </c:pt>
              <c:pt idx="46">
                <c:v>45597</c:v>
              </c:pt>
              <c:pt idx="47">
                <c:v>45627</c:v>
              </c:pt>
              <c:pt idx="48">
                <c:v>45658</c:v>
              </c:pt>
              <c:pt idx="49">
                <c:v>45689</c:v>
              </c:pt>
              <c:pt idx="50">
                <c:v>45717</c:v>
              </c:pt>
              <c:pt idx="51">
                <c:v>45748</c:v>
              </c:pt>
              <c:pt idx="52">
                <c:v>45778</c:v>
              </c:pt>
              <c:pt idx="53">
                <c:v>45809</c:v>
              </c:pt>
              <c:pt idx="54">
                <c:v>45839</c:v>
              </c:pt>
              <c:pt idx="55">
                <c:v>45870</c:v>
              </c:pt>
              <c:pt idx="56">
                <c:v>45901</c:v>
              </c:pt>
              <c:pt idx="57">
                <c:v>45931</c:v>
              </c:pt>
              <c:pt idx="58">
                <c:v>45962</c:v>
              </c:pt>
              <c:pt idx="59">
                <c:v>45992</c:v>
              </c:pt>
              <c:pt idx="60">
                <c:v>46023</c:v>
              </c:pt>
              <c:pt idx="61">
                <c:v>46054</c:v>
              </c:pt>
              <c:pt idx="62">
                <c:v>46082</c:v>
              </c:pt>
              <c:pt idx="63">
                <c:v>46113</c:v>
              </c:pt>
              <c:pt idx="64">
                <c:v>46143</c:v>
              </c:pt>
              <c:pt idx="65">
                <c:v>46174</c:v>
              </c:pt>
              <c:pt idx="66">
                <c:v>46204</c:v>
              </c:pt>
            </c:numLit>
          </c:cat>
          <c:val>
            <c:numLit>
              <c:formatCode>General</c:formatCode>
              <c:ptCount val="67"/>
              <c:pt idx="0">
                <c:v>2.9437234132945731</c:v>
              </c:pt>
              <c:pt idx="1">
                <c:v>2.9537367144254869</c:v>
              </c:pt>
              <c:pt idx="2">
                <c:v>3.3194085472140409</c:v>
              </c:pt>
              <c:pt idx="3">
                <c:v>3.4345682833744395</c:v>
              </c:pt>
              <c:pt idx="4">
                <c:v>3.2224785759272199</c:v>
              </c:pt>
              <c:pt idx="5">
                <c:v>4.8042063779120614</c:v>
              </c:pt>
              <c:pt idx="6">
                <c:v>4.5035809566342362</c:v>
              </c:pt>
              <c:pt idx="7">
                <c:v>4.5362651362133359</c:v>
              </c:pt>
              <c:pt idx="8">
                <c:v>5.3718003612435838</c:v>
              </c:pt>
              <c:pt idx="9">
                <c:v>5.7810782909853806</c:v>
              </c:pt>
              <c:pt idx="10">
                <c:v>5.9992448820054198</c:v>
              </c:pt>
              <c:pt idx="11">
                <c:v>5.4812611036775127</c:v>
              </c:pt>
              <c:pt idx="12">
                <c:v>5.39</c:v>
              </c:pt>
              <c:pt idx="13">
                <c:v>5.66</c:v>
              </c:pt>
              <c:pt idx="14">
                <c:v>5.85</c:v>
              </c:pt>
              <c:pt idx="15">
                <c:v>5.83</c:v>
              </c:pt>
              <c:pt idx="16">
                <c:v>6.66</c:v>
              </c:pt>
              <c:pt idx="17">
                <c:v>6.59</c:v>
              </c:pt>
              <c:pt idx="18">
                <c:v>7.02</c:v>
              </c:pt>
              <c:pt idx="19">
                <c:v>6.28</c:v>
              </c:pt>
              <c:pt idx="20">
                <c:v>6.98</c:v>
              </c:pt>
              <c:pt idx="21">
                <c:v>7.46</c:v>
              </c:pt>
              <c:pt idx="22">
                <c:v>7.14</c:v>
              </c:pt>
              <c:pt idx="23">
                <c:v>7.81</c:v>
              </c:pt>
              <c:pt idx="24">
                <c:v>8.456910228967093</c:v>
              </c:pt>
              <c:pt idx="25">
                <c:v>8.6890431312765859</c:v>
              </c:pt>
              <c:pt idx="26">
                <c:v>8.2527025611785376</c:v>
              </c:pt>
              <c:pt idx="27">
                <c:v>8.6199151007037624</c:v>
              </c:pt>
              <c:pt idx="28">
                <c:v>8.8738380047777632</c:v>
              </c:pt>
              <c:pt idx="29">
                <c:v>8.9754389707703517</c:v>
              </c:pt>
              <c:pt idx="30">
                <c:v>9.576754964899548</c:v>
              </c:pt>
              <c:pt idx="31">
                <c:v>9.3727532785070089</c:v>
              </c:pt>
              <c:pt idx="32">
                <c:v>10.603439275753553</c:v>
              </c:pt>
              <c:pt idx="33">
                <c:v>9.4261684090273334</c:v>
              </c:pt>
              <c:pt idx="34">
                <c:v>10.266651451177298</c:v>
              </c:pt>
              <c:pt idx="35">
                <c:v>11.157258476350941</c:v>
              </c:pt>
              <c:pt idx="36">
                <c:v>10.068543931195501</c:v>
              </c:pt>
              <c:pt idx="37">
                <c:v>8.1725440338686077</c:v>
              </c:pt>
              <c:pt idx="38">
                <c:v>8.9550212991062725</c:v>
              </c:pt>
              <c:pt idx="39">
                <c:v>9.4242873276042687</c:v>
              </c:pt>
              <c:pt idx="40">
                <c:v>9.3049007448486289</c:v>
              </c:pt>
              <c:pt idx="41">
                <c:v>9.3673725833257766</c:v>
              </c:pt>
              <c:pt idx="42">
                <c:v>10.613060927348659</c:v>
              </c:pt>
              <c:pt idx="43">
                <c:v>10.599477559970131</c:v>
              </c:pt>
              <c:pt idx="44">
                <c:v>10.49207412025172</c:v>
              </c:pt>
              <c:pt idx="45">
                <c:v>9.349305065949471</c:v>
              </c:pt>
              <c:pt idx="46">
                <c:v>10.492008332041008</c:v>
              </c:pt>
              <c:pt idx="47">
                <c:v>10.919074835030985</c:v>
              </c:pt>
              <c:pt idx="48">
                <c:v>10.154601836582424</c:v>
              </c:pt>
              <c:pt idx="49">
                <c:v>8.7789117407495993</c:v>
              </c:pt>
              <c:pt idx="50">
                <c:v>9.6999999999999993</c:v>
              </c:pt>
              <c:pt idx="51">
                <c:v>10.7</c:v>
              </c:pt>
              <c:pt idx="52">
                <c:v>8.6495440756486577</c:v>
              </c:pt>
              <c:pt idx="53">
                <c:v>9.0399999999999991</c:v>
              </c:pt>
              <c:pt idx="54">
                <c:v>9.85</c:v>
              </c:pt>
              <c:pt idx="55">
                <c:v>11.46</c:v>
              </c:pt>
              <c:pt idx="56">
                <c:v>13.55</c:v>
              </c:pt>
              <c:pt idx="57">
                <c:v>7.16</c:v>
              </c:pt>
              <c:pt idx="58">
                <c:v>6.55</c:v>
              </c:pt>
              <c:pt idx="59">
                <c:v>7.23</c:v>
              </c:pt>
              <c:pt idx="60">
                <c:v>7.3814443444420492</c:v>
              </c:pt>
              <c:pt idx="61">
                <c:v>5.8713795379313973</c:v>
              </c:pt>
              <c:pt idx="62">
                <c:v>7.5502609001234289</c:v>
              </c:pt>
              <c:pt idx="63">
                <c:v>7.7304672558826715</c:v>
              </c:pt>
              <c:pt idx="64">
                <c:v>6.9178653950552285</c:v>
              </c:pt>
              <c:pt idx="65">
                <c:v>7.6685443903554491</c:v>
              </c:pt>
              <c:pt idx="66">
                <c:v>7.7858452465419017</c:v>
              </c:pt>
            </c:numLit>
          </c:val>
          <c:smooth val="0"/>
          <c:extLst xmlns:c16r3="http://schemas.microsoft.com/office/drawing/2017/03/char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B89-48BF-B18F-3E70FF86AB9E}"/>
            </c:ext>
          </c:extLst>
        </c:ser>
        <c:dLbls>
          <c:showLegendKey val="0"/>
          <c:showVal val="0"/>
          <c:showCatName val="0"/>
          <c:showSerName val="0"/>
          <c:showPercent val="0"/>
          <c:showBubbleSize val="0"/>
        </c:dLbls>
        <c:marker val="1"/>
        <c:smooth val="0"/>
        <c:axId val="1267284192"/>
        <c:axId val="1267278288"/>
      </c:lineChart>
      <c:dateAx>
        <c:axId val="1854982008"/>
        <c:scaling>
          <c:orientation val="minMax"/>
          <c:max val="46233"/>
          <c:min val="45474"/>
        </c:scaling>
        <c:delete val="0"/>
        <c:axPos val="b"/>
        <c:numFmt formatCode="mm/yy" sourceLinked="0"/>
        <c:majorTickMark val="none"/>
        <c:minorTickMark val="none"/>
        <c:tickLblPos val="nextTo"/>
        <c:spPr>
          <a:noFill/>
          <a:ln w="9525" cap="flat" cmpd="sng" algn="ctr">
            <a:solidFill>
              <a:srgbClr val="A6A6A6"/>
            </a:solidFill>
            <a:prstDash val="solid"/>
            <a:round/>
          </a:ln>
          <a:effectLst/>
        </c:spPr>
        <c:txPr>
          <a:bodyPr rot="0" spcFirstLastPara="1" vertOverflow="ellipsis" wrap="square" anchor="ctr" anchorCtr="1"/>
          <a:lstStyle/>
          <a:p>
            <a:pPr>
              <a:defRPr sz="1000" b="0" i="0" u="none" strike="noStrike" kern="1200" baseline="0">
                <a:solidFill>
                  <a:srgbClr val="000000"/>
                </a:solidFill>
                <a:latin typeface="Akkurat LL" panose="020B0504010101010104" pitchFamily="34" charset="0"/>
                <a:ea typeface="Akkurat LL Light"/>
                <a:cs typeface="Akkurat LL" panose="020B0504010101010104" pitchFamily="34" charset="0"/>
              </a:defRPr>
            </a:pPr>
            <a:endParaRPr lang="en-US"/>
          </a:p>
        </c:txPr>
        <c:crossAx val="1854980696"/>
        <c:crosses val="autoZero"/>
        <c:auto val="0"/>
        <c:lblOffset val="100"/>
        <c:baseTimeUnit val="months"/>
      </c:dateAx>
      <c:valAx>
        <c:axId val="1854980696"/>
        <c:scaling>
          <c:orientation val="minMax"/>
          <c:max val="2000000"/>
          <c:min val="0"/>
        </c:scaling>
        <c:delete val="0"/>
        <c:axPos val="l"/>
        <c:majorGridlines>
          <c:spPr>
            <a:ln w="3175" cap="flat" cmpd="sng" algn="ctr">
              <a:solidFill>
                <a:srgbClr val="D0D2D3"/>
              </a:solidFill>
              <a:prstDash val="solid"/>
              <a:round/>
            </a:ln>
            <a:effectLst/>
          </c:spPr>
        </c:majorGridlines>
        <c:numFmt formatCode="#,##0," sourceLinked="0"/>
        <c:majorTickMark val="none"/>
        <c:minorTickMark val="none"/>
        <c:tickLblPos val="nextTo"/>
        <c:spPr>
          <a:noFill/>
          <a:ln w="9525">
            <a:noFill/>
            <a:prstDash val="solid"/>
          </a:ln>
          <a:effectLst/>
          <a:extLst>
            <a:ext uri="{91240B29-F687-4F45-9708-019B960494DF}">
              <a14:hiddenLine xmlns:a14="http://schemas.microsoft.com/office/drawing/2010/main" w="9525">
                <a:solidFill>
                  <a:srgbClr val="A6A6A6"/>
                </a:solidFill>
                <a:prstDash val="solid"/>
              </a14:hiddenLine>
            </a:ext>
          </a:extLst>
        </c:spPr>
        <c:txPr>
          <a:bodyPr rot="-60000000" spcFirstLastPara="1" vertOverflow="ellipsis" vert="horz" wrap="square" anchor="ctr" anchorCtr="1"/>
          <a:lstStyle/>
          <a:p>
            <a:pPr>
              <a:defRPr sz="1000" b="0" i="0" u="none" strike="noStrike" kern="1200" baseline="0">
                <a:solidFill>
                  <a:srgbClr val="000000"/>
                </a:solidFill>
                <a:latin typeface="Akkurat LL" panose="020B0504010101010104" pitchFamily="34" charset="0"/>
                <a:ea typeface="Akkurat LL Light"/>
                <a:cs typeface="Akkurat LL" panose="020B0504010101010104" pitchFamily="34" charset="0"/>
              </a:defRPr>
            </a:pPr>
            <a:endParaRPr lang="en-US"/>
          </a:p>
        </c:txPr>
        <c:crossAx val="1854982008"/>
        <c:crosses val="autoZero"/>
        <c:crossBetween val="between"/>
        <c:majorUnit val="300000"/>
      </c:valAx>
      <c:valAx>
        <c:axId val="1267278288"/>
        <c:scaling>
          <c:orientation val="minMax"/>
          <c:max val="70"/>
          <c:min val="0"/>
        </c:scaling>
        <c:delete val="0"/>
        <c:axPos val="r"/>
        <c:numFmt formatCode="0" sourceLinked="0"/>
        <c:majorTickMark val="none"/>
        <c:minorTickMark val="none"/>
        <c:tickLblPos val="nextTo"/>
        <c:spPr>
          <a:noFill/>
          <a:ln w="9525">
            <a:noFill/>
            <a:prstDash val="solid"/>
          </a:ln>
          <a:effectLst/>
          <a:extLst>
            <a:ext uri="{91240B29-F687-4F45-9708-019B960494DF}">
              <a14:hiddenLine xmlns:a14="http://schemas.microsoft.com/office/drawing/2010/main" w="9525">
                <a:solidFill>
                  <a:srgbClr val="A6A6A6"/>
                </a:solidFill>
                <a:prstDash val="solid"/>
              </a14:hiddenLine>
            </a:ext>
          </a:extLst>
        </c:spPr>
        <c:txPr>
          <a:bodyPr rot="-60000000" spcFirstLastPara="1" vertOverflow="ellipsis" vert="horz" wrap="square" anchor="ctr" anchorCtr="1"/>
          <a:lstStyle/>
          <a:p>
            <a:pPr>
              <a:defRPr sz="1000" b="0" i="0" u="none" strike="noStrike" kern="1200" baseline="0">
                <a:solidFill>
                  <a:srgbClr val="000000"/>
                </a:solidFill>
                <a:latin typeface="Akkurat LL" panose="020B0504010101010104" pitchFamily="34" charset="0"/>
                <a:ea typeface="Akkurat LL Light"/>
                <a:cs typeface="Akkurat LL" panose="020B0504010101010104" pitchFamily="34" charset="0"/>
              </a:defRPr>
            </a:pPr>
            <a:endParaRPr lang="en-US"/>
          </a:p>
        </c:txPr>
        <c:crossAx val="1267284192"/>
        <c:crosses val="max"/>
        <c:crossBetween val="between"/>
        <c:majorUnit val="10"/>
      </c:valAx>
      <c:catAx>
        <c:axId val="1267284192"/>
        <c:scaling>
          <c:orientation val="minMax"/>
        </c:scaling>
        <c:delete val="1"/>
        <c:axPos val="b"/>
        <c:numFmt formatCode="General" sourceLinked="1"/>
        <c:majorTickMark val="none"/>
        <c:minorTickMark val="none"/>
        <c:tickLblPos val="nextTo"/>
        <c:crossAx val="1267278288"/>
        <c:crosses val="autoZero"/>
        <c:auto val="1"/>
        <c:lblAlgn val="ctr"/>
        <c:lblOffset val="100"/>
        <c:noMultiLvlLbl val="0"/>
      </c:catAx>
      <c:spPr>
        <a:noFill/>
        <a:ln>
          <a:noFill/>
        </a:ln>
        <a:effectLst>
          <a:outerShdw blurRad="63500" dist="37357" dir="2700000" rotWithShape="0">
            <a:scrgbClr r="0" g="0" b="0">
              <a:alpha val="0"/>
            </a:scrgbClr>
          </a:outerShdw>
        </a:effectLst>
        <a:extLst>
          <a:ext uri="{91240B29-F687-4F45-9708-019B960494DF}">
            <a14:hiddenLine xmlns:a14="http://schemas.microsoft.com/office/drawing/2010/main">
              <a:noFill/>
            </a14:hiddenLine>
          </a:ext>
        </a:extLst>
      </c:spPr>
    </c:plotArea>
    <c:legend>
      <c:legendPos val="t"/>
      <c:layout>
        <c:manualLayout>
          <c:xMode val="edge"/>
          <c:yMode val="edge"/>
          <c:x val="0"/>
          <c:y val="0.10100258751881226"/>
          <c:w val="1"/>
          <c:h val="5.5555555555555552E-2"/>
        </c:manualLayout>
      </c:layout>
      <c:overlay val="0"/>
      <c:spPr>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a:noFill/>
            </a14:hiddenLine>
          </a:ext>
        </a:extLst>
      </c:spPr>
      <c:txPr>
        <a:bodyPr rot="0" spcFirstLastPara="1" vertOverflow="ellipsis" vert="horz" wrap="square" anchor="ctr" anchorCtr="1"/>
        <a:lstStyle/>
        <a:p>
          <a:pPr>
            <a:defRPr sz="1000" b="0" i="0" u="none" strike="noStrike" kern="1200" baseline="0">
              <a:solidFill>
                <a:srgbClr val="000000"/>
              </a:solidFill>
              <a:latin typeface="Akkurat LL" panose="020B0504010101010104" pitchFamily="34" charset="0"/>
              <a:ea typeface="Akkurat LL Light"/>
              <a:cs typeface="Akkurat LL" panose="020B0504010101010104" pitchFamily="34" charset="0"/>
            </a:defRPr>
          </a:pPr>
          <a:endParaRPr lang="en-US"/>
        </a:p>
      </c:txPr>
    </c:legend>
    <c:plotVisOnly val="1"/>
    <c:dispBlanksAs val="gap"/>
    <c:showDLblsOverMax val="0"/>
    <c:extLst xmlns:c16r3="http://schemas.microsoft.com/office/drawing/2017/03/char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solidFill>
      <a:srgbClr val="FFFFFF"/>
    </a:solidFill>
    <a:ln w="25400" cap="flat" cmpd="sng" algn="ctr">
      <a:noFill/>
      <a:round/>
    </a:ln>
    <a:effectLst/>
  </c:spPr>
  <c:txPr>
    <a:bodyPr/>
    <a:lstStyle/>
    <a:p>
      <a:pPr>
        <a:defRPr sz="1000" b="0">
          <a:solidFill>
            <a:srgbClr val="000000"/>
          </a:solidFill>
          <a:latin typeface="Akkurat LL" panose="020B0504010101010104" pitchFamily="34" charset="0"/>
          <a:ea typeface="Akkurat LL Light"/>
          <a:cs typeface="Akkurat LL" panose="020B0504010101010104" pitchFamily="34" charset="0"/>
        </a:defRPr>
      </a:pPr>
      <a:endParaRPr lang="en-US"/>
    </a:p>
  </c:txPr>
  <c:externalData r:id="rId4">
    <c:autoUpdate val="0"/>
  </c:externalData>
  <c:userShapes r:id="rId5"/>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xMode val="edge"/>
          <c:yMode val="edge"/>
          <c:x val="6.7563347288018272E-2"/>
          <c:y val="0.22939416503210691"/>
          <c:w val="0.85486392064055339"/>
          <c:h val="0.70927966375874396"/>
        </c:manualLayout>
      </c:layout>
      <c:barChart>
        <c:barDir val="col"/>
        <c:grouping val="stacked"/>
        <c:varyColors val="0"/>
        <c:ser>
          <c:idx val="0"/>
          <c:order val="0"/>
          <c:tx>
            <c:v>China</c:v>
          </c:tx>
          <c:spPr>
            <a:solidFill>
              <a:srgbClr val="006D89">
                <a:alpha val="50000"/>
              </a:srgbClr>
            </a:solidFill>
            <a:ln>
              <a:noFill/>
            </a:ln>
            <a:effectLst/>
          </c:spPr>
          <c:invertIfNegative val="0"/>
          <c:dPt>
            <c:idx val="4"/>
            <c:invertIfNegative val="0"/>
            <c:bubble3D val="0"/>
            <c:spPr>
              <a:solidFill>
                <a:srgbClr val="006D89"/>
              </a:solidFill>
              <a:ln>
                <a:noFill/>
              </a:ln>
              <a:effectLst/>
            </c:spPr>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C1FF-46B5-A6DF-3C78DE7F127C}"/>
              </c:ext>
            </c:extLst>
          </c:dPt>
          <c:dPt>
            <c:idx val="13"/>
            <c:invertIfNegative val="0"/>
            <c:bubble3D val="0"/>
            <c:spPr>
              <a:solidFill>
                <a:srgbClr val="006D89"/>
              </a:solidFill>
              <a:ln>
                <a:noFill/>
              </a:ln>
              <a:effectLst/>
            </c:spPr>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1FF-46B5-A6DF-3C78DE7F127C}"/>
              </c:ext>
            </c:extLst>
          </c:dPt>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0.00</c:formatCode>
              <c:ptCount val="14"/>
              <c:pt idx="0">
                <c:v>5.6740000000000004</c:v>
              </c:pt>
              <c:pt idx="1">
                <c:v>7.7439999999999998</c:v>
              </c:pt>
              <c:pt idx="2">
                <c:v>10.837</c:v>
              </c:pt>
              <c:pt idx="3">
                <c:v>12.809000000000001</c:v>
              </c:pt>
              <c:pt idx="4">
                <c:v>14.1092982</c:v>
              </c:pt>
              <c:pt idx="5">
                <c:v>16.132925820000001</c:v>
              </c:pt>
              <c:pt idx="6">
                <c:v>17.61986035</c:v>
              </c:pt>
              <c:pt idx="7">
                <c:v>19.404857010000001</c:v>
              </c:pt>
              <c:pt idx="8">
                <c:v>20.759396040000002</c:v>
              </c:pt>
              <c:pt idx="9">
                <c:v>21.446018572968203</c:v>
              </c:pt>
              <c:pt idx="10">
                <c:v>21.958665290731396</c:v>
              </c:pt>
              <c:pt idx="11">
                <c:v>22.457363613729736</c:v>
              </c:pt>
              <c:pt idx="12">
                <c:v>23.01640103652889</c:v>
              </c:pt>
              <c:pt idx="13">
                <c:v>23.291638859999999</c:v>
              </c:pt>
            </c:numLit>
          </c:val>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1FF-46B5-A6DF-3C78DE7F127C}"/>
            </c:ext>
          </c:extLst>
        </c:ser>
        <c:ser>
          <c:idx val="1"/>
          <c:order val="1"/>
          <c:tx>
            <c:v>EU27</c:v>
          </c:tx>
          <c:spPr>
            <a:solidFill>
              <a:srgbClr val="DC7900">
                <a:alpha val="50000"/>
              </a:srgbClr>
            </a:solidFill>
            <a:ln>
              <a:noFill/>
            </a:ln>
            <a:effectLst/>
          </c:spPr>
          <c:invertIfNegative val="0"/>
          <c:dPt>
            <c:idx val="4"/>
            <c:invertIfNegative val="0"/>
            <c:bubble3D val="0"/>
            <c:spPr>
              <a:solidFill>
                <a:srgbClr val="DC7900"/>
              </a:solidFill>
              <a:ln>
                <a:noFill/>
              </a:ln>
              <a:effectLst/>
            </c:spPr>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1FF-46B5-A6DF-3C78DE7F127C}"/>
              </c:ext>
            </c:extLst>
          </c:dPt>
          <c:dPt>
            <c:idx val="13"/>
            <c:invertIfNegative val="0"/>
            <c:bubble3D val="0"/>
            <c:spPr>
              <a:solidFill>
                <a:srgbClr val="DC7900"/>
              </a:solidFill>
              <a:ln>
                <a:noFill/>
              </a:ln>
              <a:effectLst/>
            </c:spPr>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1FF-46B5-A6DF-3C78DE7F127C}"/>
              </c:ext>
            </c:extLst>
          </c:dPt>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#,##0.00</c:formatCode>
              <c:ptCount val="14"/>
              <c:pt idx="0">
                <c:v>1.99796</c:v>
              </c:pt>
              <c:pt idx="1">
                <c:v>2.352003608</c:v>
              </c:pt>
              <c:pt idx="2">
                <c:v>2.2068780000000001</c:v>
              </c:pt>
              <c:pt idx="3">
                <c:v>2.8541029999999998</c:v>
              </c:pt>
              <c:pt idx="4">
                <c:v>3.8047204154632124</c:v>
              </c:pt>
              <c:pt idx="5">
                <c:v>4.6933100714324434</c:v>
              </c:pt>
              <c:pt idx="6">
                <c:v>5.6874281984903687</c:v>
              </c:pt>
              <c:pt idx="7">
                <c:v>6.7320631342159967</c:v>
              </c:pt>
              <c:pt idx="8">
                <c:v>7.7712536635781815</c:v>
              </c:pt>
              <c:pt idx="9">
                <c:v>8.2580092551283322</c:v>
              </c:pt>
              <c:pt idx="10">
                <c:v>8.7614896572888927</c:v>
              </c:pt>
              <c:pt idx="11">
                <c:v>9.3242130191428068</c:v>
              </c:pt>
              <c:pt idx="12">
                <c:v>9.920060792242678</c:v>
              </c:pt>
              <c:pt idx="13">
                <c:v>10.321656079273664</c:v>
              </c:pt>
            </c:numLit>
          </c:val>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1FF-46B5-A6DF-3C78DE7F127C}"/>
            </c:ext>
          </c:extLst>
        </c:ser>
        <c:ser>
          <c:idx val="2"/>
          <c:order val="2"/>
          <c:tx>
            <c:v>Noruega</c:v>
          </c:tx>
          <c:spPr>
            <a:solidFill>
              <a:srgbClr val="B92051">
                <a:alpha val="50000"/>
              </a:srgbClr>
            </a:solidFill>
            <a:ln>
              <a:noFill/>
            </a:ln>
            <a:effectLst/>
          </c:spPr>
          <c:invertIfNegative val="0"/>
          <c:dPt>
            <c:idx val="4"/>
            <c:invertIfNegative val="0"/>
            <c:bubble3D val="0"/>
            <c:spPr>
              <a:solidFill>
                <a:srgbClr val="B92051"/>
              </a:solidFill>
              <a:ln>
                <a:noFill/>
              </a:ln>
              <a:effectLst/>
            </c:spPr>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5-C1FF-46B5-A6DF-3C78DE7F127C}"/>
              </c:ext>
            </c:extLst>
          </c:dPt>
          <c:dPt>
            <c:idx val="13"/>
            <c:invertIfNegative val="0"/>
            <c:bubble3D val="0"/>
            <c:spPr>
              <a:solidFill>
                <a:srgbClr val="B92051"/>
              </a:solidFill>
              <a:ln>
                <a:noFill/>
              </a:ln>
              <a:effectLst/>
            </c:spPr>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C1FF-46B5-A6DF-3C78DE7F127C}"/>
              </c:ext>
            </c:extLst>
          </c:dPt>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#,##0.00</c:formatCode>
              <c:ptCount val="14"/>
              <c:pt idx="0">
                <c:v>0.15314</c:v>
              </c:pt>
              <c:pt idx="1">
                <c:v>0.114759</c:v>
              </c:pt>
              <c:pt idx="2">
                <c:v>0.11789400000000001</c:v>
              </c:pt>
              <c:pt idx="3" formatCode="#,##0.000">
                <c:v>0.17433399999999999</c:v>
              </c:pt>
              <c:pt idx="4">
                <c:v>0.13597389676856764</c:v>
              </c:pt>
              <c:pt idx="5">
                <c:v>0.1284490836788135</c:v>
              </c:pt>
              <c:pt idx="6">
                <c:v>0.137312716675212</c:v>
              </c:pt>
              <c:pt idx="7">
                <c:v>0.14763917172322266</c:v>
              </c:pt>
              <c:pt idx="8">
                <c:v>0.15249743462240881</c:v>
              </c:pt>
              <c:pt idx="9">
                <c:v>0.15564184673748691</c:v>
              </c:pt>
              <c:pt idx="10">
                <c:v>0.15666108388027114</c:v>
              </c:pt>
              <c:pt idx="11">
                <c:v>0.15621447452888299</c:v>
              </c:pt>
              <c:pt idx="12">
                <c:v>0.15644595747722656</c:v>
              </c:pt>
              <c:pt idx="13">
                <c:v>0.15865797971811813</c:v>
              </c:pt>
            </c:numLit>
          </c:val>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1FF-46B5-A6DF-3C78DE7F127C}"/>
            </c:ext>
          </c:extLst>
        </c:ser>
        <c:ser>
          <c:idx val="3"/>
          <c:order val="3"/>
          <c:tx>
            <c:v>Reino Unido</c:v>
          </c:tx>
          <c:spPr>
            <a:solidFill>
              <a:srgbClr val="501555">
                <a:alpha val="50000"/>
              </a:srgbClr>
            </a:solidFill>
            <a:ln>
              <a:noFill/>
            </a:ln>
            <a:effectLst/>
          </c:spPr>
          <c:invertIfNegative val="0"/>
          <c:dPt>
            <c:idx val="4"/>
            <c:invertIfNegative val="0"/>
            <c:bubble3D val="0"/>
            <c:spPr>
              <a:solidFill>
                <a:srgbClr val="501555"/>
              </a:solidFill>
              <a:ln>
                <a:noFill/>
              </a:ln>
              <a:effectLst/>
            </c:spPr>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E-C1FF-46B5-A6DF-3C78DE7F127C}"/>
              </c:ext>
            </c:extLst>
          </c:dPt>
          <c:dPt>
            <c:idx val="13"/>
            <c:invertIfNegative val="0"/>
            <c:bubble3D val="0"/>
            <c:spPr>
              <a:solidFill>
                <a:srgbClr val="501555"/>
              </a:solidFill>
              <a:ln>
                <a:noFill/>
              </a:ln>
              <a:effectLst/>
            </c:spPr>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D-C1FF-46B5-A6DF-3C78DE7F127C}"/>
              </c:ext>
            </c:extLst>
          </c:dPt>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#,##0.00</c:formatCode>
              <c:ptCount val="14"/>
              <c:pt idx="0">
                <c:v>0.36861700000000003</c:v>
              </c:pt>
              <c:pt idx="1">
                <c:v>0.45599800000000001</c:v>
              </c:pt>
              <c:pt idx="2">
                <c:v>0.54914799999999997</c:v>
              </c:pt>
              <c:pt idx="3">
                <c:v>0.69849099999999997</c:v>
              </c:pt>
              <c:pt idx="4">
                <c:v>0.81888280000000013</c:v>
              </c:pt>
              <c:pt idx="5">
                <c:v>0.95818782000000002</c:v>
              </c:pt>
              <c:pt idx="6">
                <c:v>1.0885596799999999</c:v>
              </c:pt>
              <c:pt idx="7">
                <c:v>1.2840550611517219</c:v>
              </c:pt>
              <c:pt idx="8">
                <c:v>1.6664400000000001</c:v>
              </c:pt>
              <c:pt idx="9">
                <c:v>1.7623087135589623</c:v>
              </c:pt>
              <c:pt idx="10">
                <c:v>1.8353370592218812</c:v>
              </c:pt>
              <c:pt idx="11">
                <c:v>1.9161626762308048</c:v>
              </c:pt>
              <c:pt idx="12">
                <c:v>1.9900218000744088</c:v>
              </c:pt>
              <c:pt idx="13">
                <c:v>2.0483320288952456</c:v>
              </c:pt>
            </c:numLit>
          </c:val>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1FF-46B5-A6DF-3C78DE7F127C}"/>
            </c:ext>
          </c:extLst>
        </c:ser>
        <c:ser>
          <c:idx val="6"/>
          <c:order val="4"/>
          <c:tx>
            <c:v>EE. UU.</c:v>
          </c:tx>
          <c:spPr>
            <a:solidFill>
              <a:srgbClr val="0F9E7A">
                <a:alpha val="50000"/>
              </a:srgbClr>
            </a:solidFill>
            <a:ln>
              <a:noFill/>
            </a:ln>
            <a:effectLst/>
          </c:spPr>
          <c:invertIfNegative val="0"/>
          <c:dPt>
            <c:idx val="4"/>
            <c:invertIfNegative val="0"/>
            <c:bubble3D val="0"/>
            <c:spPr>
              <a:solidFill>
                <a:srgbClr val="0F9E7A"/>
              </a:solidFill>
              <a:ln>
                <a:noFill/>
              </a:ln>
              <a:effectLst/>
            </c:spPr>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0-C1FF-46B5-A6DF-3C78DE7F127C}"/>
              </c:ext>
            </c:extLst>
          </c:dPt>
          <c:dPt>
            <c:idx val="13"/>
            <c:invertIfNegative val="0"/>
            <c:bubble3D val="0"/>
            <c:spPr>
              <a:solidFill>
                <a:srgbClr val="0F9E7A"/>
              </a:solidFill>
              <a:ln>
                <a:noFill/>
              </a:ln>
              <a:effectLst/>
            </c:spPr>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F-C1FF-46B5-A6DF-3C78DE7F127C}"/>
              </c:ext>
            </c:extLst>
          </c:dPt>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#,##0.00</c:formatCode>
              <c:ptCount val="14"/>
              <c:pt idx="0">
                <c:v>0.89762699999999995</c:v>
              </c:pt>
              <c:pt idx="1">
                <c:v>1.3582860000000001</c:v>
              </c:pt>
              <c:pt idx="2">
                <c:v>1.5739939999999999</c:v>
              </c:pt>
              <c:pt idx="3">
                <c:v>1.483453046787707</c:v>
              </c:pt>
              <c:pt idx="4">
                <c:v>1.5694986073079353</c:v>
              </c:pt>
              <c:pt idx="5">
                <c:v>1.8021308935618756</c:v>
              </c:pt>
              <c:pt idx="6">
                <c:v>2.0742304299116769</c:v>
              </c:pt>
              <c:pt idx="7">
                <c:v>2.3907985984494085</c:v>
              </c:pt>
              <c:pt idx="8">
                <c:v>2.7004114302251025</c:v>
              </c:pt>
              <c:pt idx="9">
                <c:v>3.0235031592941728</c:v>
              </c:pt>
              <c:pt idx="10">
                <c:v>3.3987711691626394</c:v>
              </c:pt>
              <c:pt idx="11">
                <c:v>3.8351700871298404</c:v>
              </c:pt>
              <c:pt idx="12">
                <c:v>4.341564287215208</c:v>
              </c:pt>
              <c:pt idx="13">
                <c:v>4.8544483038070423</c:v>
              </c:pt>
            </c:numLit>
          </c:val>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1FF-46B5-A6DF-3C78DE7F127C}"/>
            </c:ext>
          </c:extLst>
        </c:ser>
        <c:ser>
          <c:idx val="4"/>
          <c:order val="5"/>
          <c:tx>
            <c:v>Japón</c:v>
          </c:tx>
          <c:spPr>
            <a:solidFill>
              <a:srgbClr val="00495B">
                <a:alpha val="50000"/>
              </a:srgbClr>
            </a:solidFill>
            <a:ln>
              <a:noFill/>
            </a:ln>
            <a:effectLst/>
          </c:spPr>
          <c:invertIfNegative val="0"/>
          <c:dPt>
            <c:idx val="13"/>
            <c:invertIfNegative val="0"/>
            <c:bubble3D val="0"/>
            <c:spPr>
              <a:solidFill>
                <a:srgbClr val="00495B"/>
              </a:solidFill>
              <a:ln>
                <a:noFill/>
              </a:ln>
              <a:effectLst/>
            </c:spPr>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7-C1FF-46B5-A6DF-3C78DE7F127C}"/>
              </c:ext>
            </c:extLst>
          </c:dPt>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extLst>
                <c:ext xmlns:c15="http://schemas.microsoft.com/office/drawing/2012/chart" uri="{02D57815-91ED-43cb-92C2-25804820EDAC}">
                  <c15:autoCat val="1"/>
                </c:ext>
              </c:extLst>
            </c:strLit>
          </c:cat>
          <c:val>
            <c:numLit>
              <c:formatCode>#,##0.00</c:formatCode>
              <c:ptCount val="14"/>
              <c:pt idx="0">
                <c:v>9.7890911999999997E-2</c:v>
              </c:pt>
              <c:pt idx="1">
                <c:v>0.14571352799999998</c:v>
              </c:pt>
              <c:pt idx="2">
                <c:v>0.11258201999999999</c:v>
              </c:pt>
              <c:pt idx="3">
                <c:v>0.15543576000000001</c:v>
              </c:pt>
              <c:pt idx="4">
                <c:v>0.19666340000000002</c:v>
              </c:pt>
              <c:pt idx="5">
                <c:v>0.27509888000000005</c:v>
              </c:pt>
              <c:pt idx="6">
                <c:v>0.34769087999999998</c:v>
              </c:pt>
              <c:pt idx="7">
                <c:v>0.42387697000000002</c:v>
              </c:pt>
              <c:pt idx="8">
                <c:v>0.49183433000000004</c:v>
              </c:pt>
              <c:pt idx="9">
                <c:v>0.60280017579880618</c:v>
              </c:pt>
              <c:pt idx="10">
                <c:v>0.66554242278267628</c:v>
              </c:pt>
              <c:pt idx="11">
                <c:v>0.72379570672443694</c:v>
              </c:pt>
              <c:pt idx="12">
                <c:v>0.79173354124884698</c:v>
              </c:pt>
              <c:pt idx="13">
                <c:v>0.85950162626311288</c:v>
              </c:pt>
            </c:numLit>
          </c:val>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1FF-46B5-A6DF-3C78DE7F127C}"/>
            </c:ext>
          </c:extLst>
        </c:ser>
        <c:ser>
          <c:idx val="5"/>
          <c:order val="6"/>
          <c:tx>
            <c:v>Corea del Sur</c:v>
          </c:tx>
          <c:spPr>
            <a:solidFill>
              <a:srgbClr val="C94100">
                <a:alpha val="50000"/>
              </a:srgbClr>
            </a:solidFill>
            <a:ln>
              <a:noFill/>
            </a:ln>
            <a:effectLst/>
          </c:spPr>
          <c:invertIfNegative val="0"/>
          <c:dPt>
            <c:idx val="4"/>
            <c:invertIfNegative val="0"/>
            <c:bubble3D val="0"/>
            <c:spPr>
              <a:solidFill>
                <a:srgbClr val="C94100"/>
              </a:solidFill>
              <a:ln>
                <a:noFill/>
              </a:ln>
              <a:effectLst/>
            </c:spPr>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C1FF-46B5-A6DF-3C78DE7F127C}"/>
              </c:ext>
            </c:extLst>
          </c:dPt>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extLst>
                <c:ext xmlns:c15="http://schemas.microsoft.com/office/drawing/2012/chart" uri="{02D57815-91ED-43cb-92C2-25804820EDAC}">
                  <c15:autoCat val="1"/>
                </c:ext>
              </c:extLst>
            </c:strLit>
          </c:cat>
          <c:val>
            <c:numLit>
              <c:formatCode>#,##0.00</c:formatCode>
              <c:ptCount val="14"/>
              <c:pt idx="0">
                <c:v>0.141030919</c:v>
              </c:pt>
              <c:pt idx="1">
                <c:v>0.15532599999999999</c:v>
              </c:pt>
              <c:pt idx="2">
                <c:v>0.14000000000000001</c:v>
              </c:pt>
              <c:pt idx="3">
                <c:v>0.19617152355132769</c:v>
              </c:pt>
              <c:pt idx="4">
                <c:v>0.22732365946586777</c:v>
              </c:pt>
              <c:pt idx="5">
                <c:v>0.25578922943328358</c:v>
              </c:pt>
              <c:pt idx="6">
                <c:v>0.28458708228219387</c:v>
              </c:pt>
              <c:pt idx="7">
                <c:v>0.31362687309463383</c:v>
              </c:pt>
              <c:pt idx="8">
                <c:v>0.32879580999999997</c:v>
              </c:pt>
              <c:pt idx="9">
                <c:v>0.36099186939263433</c:v>
              </c:pt>
              <c:pt idx="10">
                <c:v>0.3896172474692372</c:v>
              </c:pt>
              <c:pt idx="11">
                <c:v>0.41612620878528916</c:v>
              </c:pt>
              <c:pt idx="12">
                <c:v>0.45671227803505898</c:v>
              </c:pt>
              <c:pt idx="13">
                <c:v>0.49959279999999995</c:v>
              </c:pt>
            </c:numLit>
          </c:val>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C1FF-46B5-A6DF-3C78DE7F127C}"/>
            </c:ext>
          </c:extLst>
        </c:ser>
        <c:ser>
          <c:idx val="7"/>
          <c:order val="7"/>
          <c:tx>
            <c:v>Resto del mundo</c:v>
          </c:tx>
          <c:spPr>
            <a:solidFill>
              <a:srgbClr val="1D3BAA">
                <a:alpha val="50000"/>
              </a:srgbClr>
            </a:solidFill>
            <a:ln>
              <a:noFill/>
            </a:ln>
            <a:effectLst/>
          </c:spPr>
          <c:invertIfNegative val="0"/>
          <c:dPt>
            <c:idx val="4"/>
            <c:invertIfNegative val="0"/>
            <c:bubble3D val="0"/>
            <c:spPr>
              <a:solidFill>
                <a:srgbClr val="1D3BAA"/>
              </a:solidFill>
              <a:ln>
                <a:noFill/>
              </a:ln>
              <a:effectLst/>
            </c:spPr>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C1FF-46B5-A6DF-3C78DE7F127C}"/>
              </c:ext>
            </c:extLst>
          </c:dPt>
          <c:dPt>
            <c:idx val="13"/>
            <c:invertIfNegative val="0"/>
            <c:bubble3D val="0"/>
            <c:spPr>
              <a:solidFill>
                <a:srgbClr val="1D3BAA"/>
              </a:solidFill>
              <a:ln>
                <a:noFill/>
              </a:ln>
              <a:effectLst/>
            </c:spPr>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1-C1FF-46B5-A6DF-3C78DE7F127C}"/>
              </c:ext>
            </c:extLst>
          </c:dPt>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#,##0.00</c:formatCode>
              <c:ptCount val="14"/>
              <c:pt idx="0">
                <c:v>0.4042093692</c:v>
              </c:pt>
              <c:pt idx="1">
                <c:v>0.58933701380804804</c:v>
              </c:pt>
              <c:pt idx="2">
                <c:v>1.0418300620000003</c:v>
              </c:pt>
              <c:pt idx="3">
                <c:v>1.5286766375999996</c:v>
              </c:pt>
              <c:pt idx="4">
                <c:v>2.0689386816000002</c:v>
              </c:pt>
              <c:pt idx="5">
                <c:v>2.7187385654800011</c:v>
              </c:pt>
              <c:pt idx="6">
                <c:v>3.4453650083999996</c:v>
              </c:pt>
              <c:pt idx="7">
                <c:v>4.2011776329600004</c:v>
              </c:pt>
              <c:pt idx="8">
                <c:v>4.9671054999999997</c:v>
              </c:pt>
              <c:pt idx="9">
                <c:v>5.3280949091999998</c:v>
              </c:pt>
              <c:pt idx="10">
                <c:v>5.7237138728000003</c:v>
              </c:pt>
              <c:pt idx="11">
                <c:v>6.1366932913999994</c:v>
              </c:pt>
              <c:pt idx="12">
                <c:v>6.5371821984</c:v>
              </c:pt>
              <c:pt idx="13">
                <c:v>6.9805669499999992</c:v>
              </c:pt>
            </c:numLit>
          </c:val>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1FF-46B5-A6DF-3C78DE7F127C}"/>
            </c:ext>
          </c:extLst>
        </c:ser>
        <c:dLbls>
          <c:showLegendKey val="0"/>
          <c:showVal val="0"/>
          <c:showCatName val="0"/>
          <c:showSerName val="0"/>
          <c:showPercent val="0"/>
          <c:showBubbleSize val="0"/>
        </c:dLbls>
        <c:gapWidth val="50"/>
        <c:overlap val="100"/>
        <c:axId val="1131690032"/>
        <c:axId val="1131690360"/>
      </c:barChart>
      <c:lineChart>
        <c:grouping val="standard"/>
        <c:varyColors val="0"/>
        <c:ser>
          <c:idx val="8"/>
          <c:order val="8"/>
          <c:tx>
            <c:v>Tasa de penetración</c:v>
          </c:tx>
          <c:spPr>
            <a:ln w="28575" cap="rnd">
              <a:solidFill>
                <a:srgbClr val="CD6083"/>
              </a:solidFill>
              <a:prstDash val="dash"/>
              <a:round/>
            </a:ln>
            <a:effectLst/>
          </c:spPr>
          <c:marker>
            <c:symbol val="none"/>
          </c:marker>
          <c:cat>
            <c:strLit>
              <c:ptCount val="14"/>
              <c:pt idx="0">
                <c:v>8</c:v>
              </c:pt>
              <c:pt idx="1">
                <c:v>9</c:v>
              </c:pt>
              <c:pt idx="2">
                <c:v>10</c:v>
              </c:pt>
              <c:pt idx="3">
                <c:v>11</c:v>
              </c:pt>
              <c:pt idx="4">
                <c:v>12</c:v>
              </c:pt>
              <c:pt idx="5">
                <c:v>13</c:v>
              </c:pt>
              <c:pt idx="6">
                <c:v>14</c:v>
              </c:pt>
              <c:pt idx="7">
                <c:v>15</c:v>
              </c:pt>
              <c:pt idx="8">
                <c:v>16</c:v>
              </c:pt>
              <c:pt idx="9">
                <c:v>17</c:v>
              </c:pt>
              <c:pt idx="10">
                <c:v>18</c:v>
              </c:pt>
              <c:pt idx="11">
                <c:v>19</c:v>
              </c:pt>
              <c:pt idx="12">
                <c:v>20</c:v>
              </c:pt>
              <c:pt idx="13">
                <c:v>21</c:v>
              </c:pt>
              <c:extLst>
                <c:ext xmlns:c15="http://schemas.microsoft.com/office/drawing/2012/chart" uri="{02D57815-91ED-43cb-92C2-25804820EDAC}">
                  <c15:autoCat val="1"/>
                </c:ext>
              </c:extLst>
            </c:strLit>
          </c:cat>
          <c:val>
            <c:numLit>
              <c:formatCode>0.00</c:formatCode>
              <c:ptCount val="14"/>
              <c:pt idx="0">
                <c:v>14.200854329497689</c:v>
              </c:pt>
              <c:pt idx="1">
                <c:v>17.120765478154482</c:v>
              </c:pt>
              <c:pt idx="2">
                <c:v>21.486023182538748</c:v>
              </c:pt>
              <c:pt idx="3">
                <c:v>24.706442381319711</c:v>
              </c:pt>
              <c:pt idx="4">
                <c:v>28.952738480325618</c:v>
              </c:pt>
              <c:pt idx="5">
                <c:v>33.280258579220771</c:v>
              </c:pt>
              <c:pt idx="6">
                <c:v>37.385411062425703</c:v>
              </c:pt>
              <c:pt idx="7">
                <c:v>41.273240317387163</c:v>
              </c:pt>
              <c:pt idx="8">
                <c:v>45.491347847721521</c:v>
              </c:pt>
              <c:pt idx="9">
                <c:v>47.501541453501773</c:v>
              </c:pt>
              <c:pt idx="10">
                <c:v>49.295391832187377</c:v>
              </c:pt>
              <c:pt idx="11">
                <c:v>51.137096170741167</c:v>
              </c:pt>
              <c:pt idx="12">
                <c:v>53.056004661498612</c:v>
              </c:pt>
              <c:pt idx="13">
                <c:v>54.786045439552701</c:v>
              </c:pt>
            </c:numLit>
          </c:val>
          <c:smooth val="0"/>
          <c:extLst xmlns:a14="http://schemas.microsoft.com/office/drawing/2010/main"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C1FF-46B5-A6DF-3C78DE7F127C}"/>
            </c:ext>
          </c:extLst>
        </c:ser>
        <c:dLbls>
          <c:showLegendKey val="0"/>
          <c:showVal val="0"/>
          <c:showCatName val="0"/>
          <c:showSerName val="0"/>
          <c:showPercent val="0"/>
          <c:showBubbleSize val="0"/>
        </c:dLbls>
        <c:marker val="1"/>
        <c:smooth val="0"/>
        <c:axId val="775430200"/>
        <c:axId val="775436760"/>
      </c:lineChart>
      <c:catAx>
        <c:axId val="1131690032"/>
        <c:scaling>
          <c:orientation val="minMax"/>
        </c:scaling>
        <c:delete val="0"/>
        <c:axPos val="b"/>
        <c:numFmt formatCode="General" sourceLinked="1"/>
        <c:majorTickMark val="none"/>
        <c:minorTickMark val="none"/>
        <c:tickLblPos val="nextTo"/>
        <c:spPr>
          <a:noFill/>
          <a:ln w="9525" cap="flat" cmpd="sng" algn="ctr">
            <a:solidFill>
              <a:srgbClr val="A6A6A6"/>
            </a:solidFill>
            <a:prstDash val="solid"/>
            <a:round/>
          </a:ln>
          <a:effectLst/>
        </c:spPr>
        <c:txPr>
          <a:bodyPr rot="0" spcFirstLastPara="1" vertOverflow="ellipsis" wrap="square" anchor="ctr" anchorCtr="1"/>
          <a:lstStyle/>
          <a:p>
            <a:pPr>
              <a:defRPr sz="1000" b="0" i="0" u="none" strike="noStrike" kern="1200" baseline="0">
                <a:solidFill>
                  <a:srgbClr val="000000"/>
                </a:solidFill>
                <a:latin typeface="Akkurat LL" panose="020B0504010101010104" pitchFamily="34" charset="0"/>
                <a:ea typeface="Akkurat LL Light"/>
                <a:cs typeface="Akkurat LL" panose="020B0504010101010104" pitchFamily="34" charset="0"/>
              </a:defRPr>
            </a:pPr>
            <a:endParaRPr lang="en-US"/>
          </a:p>
        </c:txPr>
        <c:crossAx val="1131690360"/>
        <c:crosses val="autoZero"/>
        <c:auto val="0"/>
        <c:lblAlgn val="ctr"/>
        <c:lblOffset val="100"/>
        <c:noMultiLvlLbl val="0"/>
      </c:catAx>
      <c:valAx>
        <c:axId val="1131690360"/>
        <c:scaling>
          <c:orientation val="minMax"/>
          <c:min val="0"/>
        </c:scaling>
        <c:delete val="0"/>
        <c:axPos val="l"/>
        <c:majorGridlines>
          <c:spPr>
            <a:ln w="3175" cap="flat" cmpd="sng" algn="ctr">
              <a:solidFill>
                <a:srgbClr val="D0D2D3"/>
              </a:solidFill>
              <a:prstDash val="solid"/>
              <a:round/>
            </a:ln>
            <a:effectLst/>
          </c:spPr>
        </c:majorGridlines>
        <c:numFmt formatCode="0" sourceLinked="0"/>
        <c:majorTickMark val="none"/>
        <c:minorTickMark val="none"/>
        <c:tickLblPos val="nextTo"/>
        <c:spPr>
          <a:noFill/>
          <a:ln w="9525">
            <a:noFill/>
            <a:prstDash val="solid"/>
          </a:ln>
          <a:effectLst/>
          <a:extLst>
            <a:ext uri="{91240B29-F687-4F45-9708-019B960494DF}">
              <a14:hiddenLine xmlns:a14="http://schemas.microsoft.com/office/drawing/2010/main" w="9525">
                <a:solidFill>
                  <a:srgbClr val="A6A6A6"/>
                </a:solidFill>
                <a:prstDash val="solid"/>
              </a14:hiddenLine>
            </a:ext>
          </a:extLst>
        </c:spPr>
        <c:txPr>
          <a:bodyPr rot="-60000000" spcFirstLastPara="1" vertOverflow="ellipsis" vert="horz" wrap="square" anchor="ctr" anchorCtr="1"/>
          <a:lstStyle/>
          <a:p>
            <a:pPr>
              <a:defRPr sz="1000" b="0" i="0" u="none" strike="noStrike" kern="1200" baseline="0">
                <a:solidFill>
                  <a:srgbClr val="000000"/>
                </a:solidFill>
                <a:latin typeface="Akkurat LL" panose="020B0504010101010104" pitchFamily="34" charset="0"/>
                <a:ea typeface="Akkurat LL Light"/>
                <a:cs typeface="Akkurat LL" panose="020B0504010101010104" pitchFamily="34" charset="0"/>
              </a:defRPr>
            </a:pPr>
            <a:endParaRPr lang="en-US"/>
          </a:p>
        </c:txPr>
        <c:crossAx val="1131690032"/>
        <c:crosses val="autoZero"/>
        <c:crossBetween val="between"/>
      </c:valAx>
      <c:valAx>
        <c:axId val="775436760"/>
        <c:scaling>
          <c:orientation val="minMax"/>
          <c:min val="0"/>
        </c:scaling>
        <c:delete val="0"/>
        <c:axPos val="r"/>
        <c:numFmt formatCode="#,##0" sourceLinked="0"/>
        <c:majorTickMark val="none"/>
        <c:minorTickMark val="none"/>
        <c:tickLblPos val="nextTo"/>
        <c:spPr>
          <a:noFill/>
          <a:ln w="3175">
            <a:noFill/>
            <a:prstDash val="solid"/>
          </a:ln>
          <a:effectLst/>
          <a:extLst>
            <a:ext uri="{91240B29-F687-4F45-9708-019B960494DF}">
              <a14:hiddenLine xmlns:a14="http://schemas.microsoft.com/office/drawing/2010/main" w="3175">
                <a:solidFill>
                  <a:srgbClr val="A6A6A6"/>
                </a:solidFill>
                <a:prstDash val="solid"/>
              </a14:hiddenLine>
            </a:ext>
          </a:extLst>
        </c:spPr>
        <c:txPr>
          <a:bodyPr rot="-60000000" spcFirstLastPara="1" vertOverflow="ellipsis" vert="horz" wrap="square" anchor="ctr" anchorCtr="1"/>
          <a:lstStyle/>
          <a:p>
            <a:pPr>
              <a:defRPr sz="1000" b="0" i="0" u="none" strike="noStrike" kern="1200" baseline="0">
                <a:solidFill>
                  <a:srgbClr val="000000"/>
                </a:solidFill>
                <a:latin typeface="Akkurat LL" panose="020B0504010101010104" pitchFamily="34" charset="0"/>
                <a:ea typeface="Akkurat LL Light"/>
                <a:cs typeface="Akkurat LL" panose="020B0504010101010104" pitchFamily="34" charset="0"/>
              </a:defRPr>
            </a:pPr>
            <a:endParaRPr lang="en-US"/>
          </a:p>
        </c:txPr>
        <c:crossAx val="775430200"/>
        <c:crosses val="max"/>
        <c:crossBetween val="between"/>
        <c:majorUnit val="5"/>
      </c:valAx>
      <c:catAx>
        <c:axId val="775430200"/>
        <c:scaling>
          <c:orientation val="minMax"/>
        </c:scaling>
        <c:delete val="1"/>
        <c:axPos val="b"/>
        <c:numFmt formatCode="General" sourceLinked="1"/>
        <c:majorTickMark val="none"/>
        <c:minorTickMark val="none"/>
        <c:tickLblPos val="nextTo"/>
        <c:crossAx val="775436760"/>
        <c:crosses val="autoZero"/>
        <c:auto val="1"/>
        <c:lblAlgn val="ctr"/>
        <c:lblOffset val="100"/>
        <c:noMultiLvlLbl val="0"/>
      </c:catAx>
      <c:spPr>
        <a:noFill/>
        <a:ln>
          <a:noFill/>
        </a:ln>
        <a:effectLst>
          <a:outerShdw blurRad="63500" dist="37357" dir="2700000" rotWithShape="0">
            <a:scrgbClr r="0" g="0" b="0">
              <a:alpha val="0"/>
            </a:scrgbClr>
          </a:outerShdw>
        </a:effectLst>
        <a:extLst>
          <a:ext uri="{91240B29-F687-4F45-9708-019B960494DF}">
            <a14:hiddenLine xmlns:a14="http://schemas.microsoft.com/office/drawing/2010/main">
              <a:noFill/>
            </a14:hiddenLine>
          </a:ext>
        </a:extLst>
      </c:spPr>
    </c:plotArea>
    <c:legend>
      <c:legendPos val="t"/>
      <c:layout>
        <c:manualLayout>
          <c:xMode val="edge"/>
          <c:yMode val="edge"/>
          <c:x val="0"/>
          <c:y val="0"/>
          <c:w val="1"/>
          <c:h val="0.15999623983965466"/>
        </c:manualLayout>
      </c:layout>
      <c:overlay val="0"/>
      <c:spPr>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a:noFill/>
            </a14:hiddenLine>
          </a:ext>
        </a:extLst>
      </c:spPr>
      <c:txPr>
        <a:bodyPr rot="0" spcFirstLastPara="1" vertOverflow="ellipsis" vert="horz" wrap="square" anchor="ctr" anchorCtr="1"/>
        <a:lstStyle/>
        <a:p>
          <a:pPr>
            <a:defRPr sz="1000" b="0" i="0" u="none" strike="noStrike" kern="1200" baseline="0">
              <a:solidFill>
                <a:srgbClr val="000000"/>
              </a:solidFill>
              <a:latin typeface="Akkurat LL" panose="020B0504010101010104" pitchFamily="34" charset="0"/>
              <a:ea typeface="Akkurat LL Light"/>
              <a:cs typeface="Akkurat LL" panose="020B0504010101010104" pitchFamily="34" charset="0"/>
            </a:defRPr>
          </a:pPr>
          <a:endParaRPr lang="en-US"/>
        </a:p>
      </c:txPr>
    </c:legend>
    <c:plotVisOnly val="1"/>
    <c:dispBlanksAs val="gap"/>
    <c:showDLblsOverMax val="0"/>
  </c:chart>
  <c:spPr>
    <a:solidFill>
      <a:srgbClr val="FFFFFF"/>
    </a:solidFill>
    <a:ln w="25400" cap="flat" cmpd="sng" algn="ctr">
      <a:noFill/>
      <a:round/>
    </a:ln>
    <a:effectLst/>
  </c:spPr>
  <c:txPr>
    <a:bodyPr/>
    <a:lstStyle/>
    <a:p>
      <a:pPr>
        <a:defRPr sz="1000" b="0">
          <a:solidFill>
            <a:srgbClr val="000000"/>
          </a:solidFill>
          <a:latin typeface="Akkurat LL" panose="020B0504010101010104" pitchFamily="34" charset="0"/>
          <a:ea typeface="Akkurat LL Light"/>
          <a:cs typeface="Akkurat LL" panose="020B0504010101010104" pitchFamily="34" charset="0"/>
        </a:defRPr>
      </a:pPr>
      <a:endParaRPr lang="en-US"/>
    </a:p>
  </c:txPr>
  <c:externalData r:id="rId3">
    <c:autoUpdate val="0"/>
  </c:externalData>
  <c:userShapes r:id="rId4"/>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2874950290304621"/>
          <c:y val="0.22522972942782524"/>
          <c:w val="0.81725019213679539"/>
          <c:h val="0.64491167832524576"/>
        </c:manualLayout>
      </c:layout>
      <c:areaChart>
        <c:grouping val="stacked"/>
        <c:varyColors val="0"/>
        <c:ser>
          <c:idx val="0"/>
          <c:order val="0"/>
          <c:tx>
            <c:strRef>
              <c:f>'Metals demand'!$X$5</c:f>
              <c:strCache>
                <c:ptCount val="1"/>
                <c:pt idx="0">
                  <c:v>PEV de pasajeros</c:v>
                </c:pt>
              </c:strCache>
            </c:strRef>
          </c:tx>
          <c:spPr>
            <a:solidFill>
              <a:srgbClr val="0F9E7A"/>
            </a:solidFill>
            <a:ln>
              <a:noFill/>
            </a:ln>
            <a:effectLst/>
            <a:extLst>
              <a:ext uri="{91240B29-F687-4F45-9708-019B960494DF}">
                <a14:hiddenLine xmlns:a14="http://schemas.microsoft.com/office/drawing/2010/main">
                  <a:noFill/>
                </a14:hiddenLine>
              </a:ext>
            </a:extLst>
          </c:spPr>
          <c:cat>
            <c:strRef>
              <c:f>'Metals demand'!$AC$4:$AO$4</c:f>
              <c:strCache>
                <c:ptCount val="13"/>
                <c:pt idx="0">
                  <c:v>2023</c:v>
                </c:pt>
                <c:pt idx="1">
                  <c:v>2024</c:v>
                </c:pt>
                <c:pt idx="2">
                  <c:v>2025</c:v>
                </c:pt>
                <c:pt idx="3">
                  <c:v>2026f</c:v>
                </c:pt>
                <c:pt idx="4">
                  <c:v>2027f</c:v>
                </c:pt>
                <c:pt idx="5">
                  <c:v>2028f</c:v>
                </c:pt>
                <c:pt idx="6">
                  <c:v>2029f</c:v>
                </c:pt>
                <c:pt idx="7">
                  <c:v>2030f</c:v>
                </c:pt>
                <c:pt idx="8">
                  <c:v>2031f</c:v>
                </c:pt>
                <c:pt idx="9">
                  <c:v>2032f</c:v>
                </c:pt>
                <c:pt idx="10">
                  <c:v>2033f</c:v>
                </c:pt>
                <c:pt idx="11">
                  <c:v>2034f</c:v>
                </c:pt>
                <c:pt idx="12">
                  <c:v>2035f</c:v>
                </c:pt>
              </c:strCache>
            </c:strRef>
          </c:cat>
          <c:val>
            <c:numRef>
              <c:f>'Metals demand'!$AC$5:$AO$5</c:f>
              <c:numCache>
                <c:formatCode>#,##0</c:formatCode>
                <c:ptCount val="13"/>
                <c:pt idx="0">
                  <c:v>536532.2015223382</c:v>
                </c:pt>
                <c:pt idx="1">
                  <c:v>643638.45987982571</c:v>
                </c:pt>
                <c:pt idx="2">
                  <c:v>791900.19389233505</c:v>
                </c:pt>
                <c:pt idx="3">
                  <c:v>946503.35997194564</c:v>
                </c:pt>
                <c:pt idx="4">
                  <c:v>1094232.5411059544</c:v>
                </c:pt>
                <c:pt idx="5">
                  <c:v>1257750.7773259929</c:v>
                </c:pt>
                <c:pt idx="6">
                  <c:v>1452162.7630223208</c:v>
                </c:pt>
                <c:pt idx="7">
                  <c:v>1595617.6110283106</c:v>
                </c:pt>
                <c:pt idx="8">
                  <c:v>1699654.1670285612</c:v>
                </c:pt>
                <c:pt idx="9">
                  <c:v>1836345.9057984343</c:v>
                </c:pt>
                <c:pt idx="10">
                  <c:v>1986655.3954550759</c:v>
                </c:pt>
                <c:pt idx="11">
                  <c:v>2120194.0269278814</c:v>
                </c:pt>
                <c:pt idx="12">
                  <c:v>2237669.9380801488</c:v>
                </c:pt>
              </c:numCache>
            </c:numRef>
          </c:val>
          <c:extLst xmlns:c16r3="http://schemas.microsoft.com/office/drawing/2017/03/chart" xmlns:c16="http://schemas.microsoft.com/office/drawing/2014/chart" xmlns:a14="http://schemas.microsoft.com/office/drawing/2010/main" xmlns:c14="http://schemas.microsoft.com/office/drawing/2007/8/2/chart" xmlns:mc="http://schemas.openxmlformats.org/markup-compatibility/2006">
            <c:ext xmlns:c16="http://schemas.microsoft.com/office/drawing/2014/chart" uri="{C3380CC4-5D6E-409C-BE32-E72D297353CC}">
              <c16:uniqueId val="{00000000-07AB-4814-AC8D-723FA79592D2}"/>
            </c:ext>
          </c:extLst>
        </c:ser>
        <c:ser>
          <c:idx val="1"/>
          <c:order val="1"/>
          <c:tx>
            <c:strRef>
              <c:f>'Metals demand'!$X$10</c:f>
              <c:strCache>
                <c:ptCount val="1"/>
                <c:pt idx="0">
                  <c:v>Otras baterías de vehículos</c:v>
                </c:pt>
              </c:strCache>
            </c:strRef>
          </c:tx>
          <c:spPr>
            <a:solidFill>
              <a:srgbClr val="333333"/>
            </a:solidFill>
            <a:ln w="25400">
              <a:noFill/>
            </a:ln>
            <a:effectLst/>
          </c:spPr>
          <c:cat>
            <c:strRef>
              <c:f>'Metals demand'!$AC$4:$AO$4</c:f>
              <c:strCache>
                <c:ptCount val="13"/>
                <c:pt idx="0">
                  <c:v>2023</c:v>
                </c:pt>
                <c:pt idx="1">
                  <c:v>2024</c:v>
                </c:pt>
                <c:pt idx="2">
                  <c:v>2025</c:v>
                </c:pt>
                <c:pt idx="3">
                  <c:v>2026f</c:v>
                </c:pt>
                <c:pt idx="4">
                  <c:v>2027f</c:v>
                </c:pt>
                <c:pt idx="5">
                  <c:v>2028f</c:v>
                </c:pt>
                <c:pt idx="6">
                  <c:v>2029f</c:v>
                </c:pt>
                <c:pt idx="7">
                  <c:v>2030f</c:v>
                </c:pt>
                <c:pt idx="8">
                  <c:v>2031f</c:v>
                </c:pt>
                <c:pt idx="9">
                  <c:v>2032f</c:v>
                </c:pt>
                <c:pt idx="10">
                  <c:v>2033f</c:v>
                </c:pt>
                <c:pt idx="11">
                  <c:v>2034f</c:v>
                </c:pt>
                <c:pt idx="12">
                  <c:v>2035f</c:v>
                </c:pt>
              </c:strCache>
            </c:strRef>
          </c:cat>
          <c:val>
            <c:numRef>
              <c:f>'Metals demand'!$AC$10:$AO$10</c:f>
              <c:numCache>
                <c:formatCode>#,##0</c:formatCode>
                <c:ptCount val="13"/>
                <c:pt idx="0">
                  <c:v>41099.11817205204</c:v>
                </c:pt>
                <c:pt idx="1">
                  <c:v>90975.580093607728</c:v>
                </c:pt>
                <c:pt idx="2">
                  <c:v>129598.2615969521</c:v>
                </c:pt>
                <c:pt idx="3">
                  <c:v>138782.33455020387</c:v>
                </c:pt>
                <c:pt idx="4">
                  <c:v>163327.72113266858</c:v>
                </c:pt>
                <c:pt idx="5">
                  <c:v>191779.2667235707</c:v>
                </c:pt>
                <c:pt idx="6">
                  <c:v>213919.65195381531</c:v>
                </c:pt>
                <c:pt idx="7">
                  <c:v>236582.48964517328</c:v>
                </c:pt>
                <c:pt idx="8">
                  <c:v>270857.92832193541</c:v>
                </c:pt>
                <c:pt idx="9">
                  <c:v>310468.29214065714</c:v>
                </c:pt>
                <c:pt idx="10">
                  <c:v>337960.84271167498</c:v>
                </c:pt>
                <c:pt idx="11">
                  <c:v>378117.97029856266</c:v>
                </c:pt>
                <c:pt idx="12">
                  <c:v>423130.84676854953</c:v>
                </c:pt>
              </c:numCache>
            </c:numRef>
          </c:val>
          <c:extLst xmlns:c16r3="http://schemas.microsoft.com/office/drawing/2017/03/chart" xmlns:c16="http://schemas.microsoft.com/office/drawing/2014/chart" xmlns:a14="http://schemas.microsoft.com/office/drawing/2010/main" xmlns:c14="http://schemas.microsoft.com/office/drawing/2007/8/2/chart" xmlns:mc="http://schemas.openxmlformats.org/markup-compatibility/2006">
            <c:ext xmlns:c16="http://schemas.microsoft.com/office/drawing/2014/chart" uri="{C3380CC4-5D6E-409C-BE32-E72D297353CC}">
              <c16:uniqueId val="{00000001-07AB-4814-AC8D-723FA79592D2}"/>
            </c:ext>
          </c:extLst>
        </c:ser>
        <c:ser>
          <c:idx val="3"/>
          <c:order val="2"/>
          <c:tx>
            <c:strRef>
              <c:f>'Metals demand'!$X$11</c:f>
              <c:strCache>
                <c:ptCount val="1"/>
                <c:pt idx="0">
                  <c:v>Almacenamiento de energía</c:v>
                </c:pt>
              </c:strCache>
            </c:strRef>
          </c:tx>
          <c:spPr>
            <a:solidFill>
              <a:srgbClr val="808184"/>
            </a:solidFill>
            <a:ln w="25400">
              <a:noFill/>
            </a:ln>
            <a:effectLst/>
          </c:spPr>
          <c:val>
            <c:numRef>
              <c:f>'Metals demand'!$AC$11:$AO$11</c:f>
              <c:numCache>
                <c:formatCode>#,##0</c:formatCode>
                <c:ptCount val="13"/>
                <c:pt idx="0">
                  <c:v>133242.70796329292</c:v>
                </c:pt>
                <c:pt idx="1">
                  <c:v>223301.31551766422</c:v>
                </c:pt>
                <c:pt idx="2">
                  <c:v>380665.96346024261</c:v>
                </c:pt>
                <c:pt idx="3">
                  <c:v>434444.04922915815</c:v>
                </c:pt>
                <c:pt idx="4">
                  <c:v>486719.67215012293</c:v>
                </c:pt>
                <c:pt idx="5">
                  <c:v>521551.01612472499</c:v>
                </c:pt>
                <c:pt idx="6">
                  <c:v>565688.47776089434</c:v>
                </c:pt>
                <c:pt idx="7">
                  <c:v>560620.21636709257</c:v>
                </c:pt>
                <c:pt idx="8">
                  <c:v>569841.00168252864</c:v>
                </c:pt>
                <c:pt idx="9">
                  <c:v>568785.06920822372</c:v>
                </c:pt>
                <c:pt idx="10">
                  <c:v>566331.0513175776</c:v>
                </c:pt>
                <c:pt idx="11">
                  <c:v>581716.29102265206</c:v>
                </c:pt>
                <c:pt idx="12">
                  <c:v>585655.90180146974</c:v>
                </c:pt>
              </c:numCache>
            </c:numRef>
          </c:val>
          <c:extLst xmlns:c16r3="http://schemas.microsoft.com/office/drawing/2017/03/chart" xmlns:c16="http://schemas.microsoft.com/office/drawing/2014/chart" xmlns:a14="http://schemas.microsoft.com/office/drawing/2010/main" xmlns:c14="http://schemas.microsoft.com/office/drawing/2007/8/2/chart" xmlns:mc="http://schemas.openxmlformats.org/markup-compatibility/2006">
            <c:ext xmlns:c16="http://schemas.microsoft.com/office/drawing/2014/chart" uri="{C3380CC4-5D6E-409C-BE32-E72D297353CC}">
              <c16:uniqueId val="{00000002-07AB-4814-AC8D-723FA79592D2}"/>
            </c:ext>
          </c:extLst>
        </c:ser>
        <c:ser>
          <c:idx val="4"/>
          <c:order val="3"/>
          <c:tx>
            <c:strRef>
              <c:f>'Metals demand'!$X$12</c:f>
              <c:strCache>
                <c:ptCount val="1"/>
                <c:pt idx="0">
                  <c:v>Otras baterías</c:v>
                </c:pt>
              </c:strCache>
            </c:strRef>
          </c:tx>
          <c:spPr>
            <a:solidFill>
              <a:srgbClr val="BBBDBF"/>
            </a:solidFill>
            <a:ln w="25400">
              <a:noFill/>
            </a:ln>
            <a:effectLst/>
          </c:spPr>
          <c:val>
            <c:numRef>
              <c:f>'Metals demand'!$AC$12:$AO$12</c:f>
              <c:numCache>
                <c:formatCode>#,##0</c:formatCode>
                <c:ptCount val="13"/>
                <c:pt idx="0">
                  <c:v>86842.371620125909</c:v>
                </c:pt>
                <c:pt idx="1">
                  <c:v>95954.678333479576</c:v>
                </c:pt>
                <c:pt idx="2">
                  <c:v>100776.07666481473</c:v>
                </c:pt>
                <c:pt idx="3">
                  <c:v>105729.22740301775</c:v>
                </c:pt>
                <c:pt idx="4">
                  <c:v>111137.01730830441</c:v>
                </c:pt>
                <c:pt idx="5">
                  <c:v>116772.9374142958</c:v>
                </c:pt>
                <c:pt idx="6">
                  <c:v>122845.38650914055</c:v>
                </c:pt>
                <c:pt idx="7">
                  <c:v>127531.69988672217</c:v>
                </c:pt>
                <c:pt idx="8">
                  <c:v>132087.49970307335</c:v>
                </c:pt>
                <c:pt idx="9">
                  <c:v>136832.24779661518</c:v>
                </c:pt>
                <c:pt idx="10">
                  <c:v>141779.25724114629</c:v>
                </c:pt>
                <c:pt idx="11">
                  <c:v>146943.95487082447</c:v>
                </c:pt>
                <c:pt idx="12">
                  <c:v>152335.66164797742</c:v>
                </c:pt>
              </c:numCache>
            </c:numRef>
          </c:val>
          <c:extLst xmlns:c16r3="http://schemas.microsoft.com/office/drawing/2017/03/chart" xmlns:c16="http://schemas.microsoft.com/office/drawing/2014/chart" xmlns:a14="http://schemas.microsoft.com/office/drawing/2010/main" xmlns:c14="http://schemas.microsoft.com/office/drawing/2007/8/2/chart" xmlns:mc="http://schemas.openxmlformats.org/markup-compatibility/2006">
            <c:ext xmlns:c16="http://schemas.microsoft.com/office/drawing/2014/chart" uri="{C3380CC4-5D6E-409C-BE32-E72D297353CC}">
              <c16:uniqueId val="{00000003-07AB-4814-AC8D-723FA79592D2}"/>
            </c:ext>
          </c:extLst>
        </c:ser>
        <c:ser>
          <c:idx val="2"/>
          <c:order val="4"/>
          <c:tx>
            <c:strRef>
              <c:f>'Metals demand'!$X$7</c:f>
              <c:strCache>
                <c:ptCount val="1"/>
                <c:pt idx="0">
                  <c:v>Industrial</c:v>
                </c:pt>
              </c:strCache>
            </c:strRef>
          </c:tx>
          <c:spPr>
            <a:solidFill>
              <a:schemeClr val="bg1"/>
            </a:solidFill>
            <a:ln>
              <a:noFill/>
            </a:ln>
            <a:effectLst/>
            <a:extLst>
              <a:ext uri="{91240B29-F687-4F45-9708-019B960494DF}">
                <a14:hiddenLine xmlns:a14="http://schemas.microsoft.com/office/drawing/2010/main">
                  <a:noFill/>
                </a14:hiddenLine>
              </a:ext>
            </a:extLst>
          </c:spPr>
          <c:cat>
            <c:strRef>
              <c:f>'Metals demand'!$AC$4:$AO$4</c:f>
              <c:strCache>
                <c:ptCount val="13"/>
                <c:pt idx="0">
                  <c:v>2023</c:v>
                </c:pt>
                <c:pt idx="1">
                  <c:v>2024</c:v>
                </c:pt>
                <c:pt idx="2">
                  <c:v>2025</c:v>
                </c:pt>
                <c:pt idx="3">
                  <c:v>2026f</c:v>
                </c:pt>
                <c:pt idx="4">
                  <c:v>2027f</c:v>
                </c:pt>
                <c:pt idx="5">
                  <c:v>2028f</c:v>
                </c:pt>
                <c:pt idx="6">
                  <c:v>2029f</c:v>
                </c:pt>
                <c:pt idx="7">
                  <c:v>2030f</c:v>
                </c:pt>
                <c:pt idx="8">
                  <c:v>2031f</c:v>
                </c:pt>
                <c:pt idx="9">
                  <c:v>2032f</c:v>
                </c:pt>
                <c:pt idx="10">
                  <c:v>2033f</c:v>
                </c:pt>
                <c:pt idx="11">
                  <c:v>2034f</c:v>
                </c:pt>
                <c:pt idx="12">
                  <c:v>2035f</c:v>
                </c:pt>
              </c:strCache>
            </c:strRef>
          </c:cat>
          <c:val>
            <c:numRef>
              <c:f>'Metals demand'!$AC$7:$AO$7</c:f>
              <c:numCache>
                <c:formatCode>#,##0</c:formatCode>
                <c:ptCount val="13"/>
                <c:pt idx="0">
                  <c:v>127564.43959599486</c:v>
                </c:pt>
                <c:pt idx="1">
                  <c:v>128756.91774102797</c:v>
                </c:pt>
                <c:pt idx="2">
                  <c:v>129924.57515520317</c:v>
                </c:pt>
                <c:pt idx="3">
                  <c:v>130846.53806164686</c:v>
                </c:pt>
                <c:pt idx="4">
                  <c:v>131845.05896892952</c:v>
                </c:pt>
                <c:pt idx="5">
                  <c:v>133132.79057318642</c:v>
                </c:pt>
                <c:pt idx="6">
                  <c:v>134282.2901018316</c:v>
                </c:pt>
                <c:pt idx="7">
                  <c:v>135549.90633995851</c:v>
                </c:pt>
                <c:pt idx="8">
                  <c:v>136932.00574556296</c:v>
                </c:pt>
                <c:pt idx="9">
                  <c:v>138345.30612005343</c:v>
                </c:pt>
                <c:pt idx="10">
                  <c:v>139733.70836559337</c:v>
                </c:pt>
                <c:pt idx="11">
                  <c:v>141099.07795084975</c:v>
                </c:pt>
                <c:pt idx="12">
                  <c:v>142462.17739632708</c:v>
                </c:pt>
              </c:numCache>
            </c:numRef>
          </c:val>
          <c:extLst xmlns:c16r3="http://schemas.microsoft.com/office/drawing/2017/03/chart" xmlns:c16="http://schemas.microsoft.com/office/drawing/2014/chart" xmlns:a14="http://schemas.microsoft.com/office/drawing/2010/main" xmlns:c14="http://schemas.microsoft.com/office/drawing/2007/8/2/chart" xmlns:mc="http://schemas.openxmlformats.org/markup-compatibility/2006">
            <c:ext xmlns:c16="http://schemas.microsoft.com/office/drawing/2014/chart" uri="{C3380CC4-5D6E-409C-BE32-E72D297353CC}">
              <c16:uniqueId val="{00000004-07AB-4814-AC8D-723FA79592D2}"/>
            </c:ext>
          </c:extLst>
        </c:ser>
        <c:dLbls>
          <c:showLegendKey val="0"/>
          <c:showVal val="0"/>
          <c:showCatName val="0"/>
          <c:showSerName val="0"/>
          <c:showPercent val="0"/>
          <c:showBubbleSize val="0"/>
        </c:dLbls>
        <c:axId val="285779007"/>
        <c:axId val="285779487"/>
      </c:areaChart>
      <c:catAx>
        <c:axId val="285779007"/>
        <c:scaling>
          <c:orientation val="minMax"/>
        </c:scaling>
        <c:delete val="0"/>
        <c:axPos val="b"/>
        <c:numFmt formatCode="General" sourceLinked="1"/>
        <c:majorTickMark val="none"/>
        <c:minorTickMark val="none"/>
        <c:tickLblPos val="nextTo"/>
        <c:spPr>
          <a:noFill/>
          <a:ln w="9525" cap="flat" cmpd="sng" algn="ctr">
            <a:solidFill>
              <a:srgbClr val="A6A6A6"/>
            </a:solidFill>
            <a:prstDash val="solid"/>
            <a:round/>
          </a:ln>
          <a:effectLst/>
        </c:spPr>
        <c:txPr>
          <a:bodyPr rot="0" spcFirstLastPara="1" vertOverflow="ellipsis" wrap="square" anchor="ctr" anchorCtr="1"/>
          <a:lstStyle/>
          <a:p>
            <a:pPr>
              <a:defRPr sz="1000" b="0" i="0" u="none" strike="noStrike" kern="1200" baseline="0">
                <a:solidFill>
                  <a:sysClr val="windowText" lastClr="000000"/>
                </a:solidFill>
                <a:latin typeface="Akkurat LL" panose="020B0504010101010104" pitchFamily="34" charset="0"/>
                <a:ea typeface="+mn-ea"/>
                <a:cs typeface="Akkurat LL" panose="020B0504010101010104" pitchFamily="34" charset="0"/>
              </a:defRPr>
            </a:pPr>
            <a:endParaRPr lang="en-US"/>
          </a:p>
        </c:txPr>
        <c:crossAx val="285779487"/>
        <c:crosses val="autoZero"/>
        <c:auto val="1"/>
        <c:lblAlgn val="ctr"/>
        <c:lblOffset val="100"/>
        <c:tickLblSkip val="2"/>
        <c:noMultiLvlLbl val="0"/>
      </c:catAx>
      <c:valAx>
        <c:axId val="285779487"/>
        <c:scaling>
          <c:orientation val="minMax"/>
        </c:scaling>
        <c:delete val="0"/>
        <c:axPos val="l"/>
        <c:majorGridlines>
          <c:spPr>
            <a:ln w="3175" cap="flat" cmpd="sng" algn="ctr">
              <a:solidFill>
                <a:srgbClr val="D0D2D3"/>
              </a:solidFill>
              <a:prstDash val="solid"/>
              <a:round/>
            </a:ln>
            <a:effectLst/>
          </c:spPr>
        </c:majorGridlines>
        <c:numFmt formatCode="#,##0," sourceLinked="0"/>
        <c:majorTickMark val="none"/>
        <c:minorTickMark val="none"/>
        <c:tickLblPos val="nextTo"/>
        <c:spPr>
          <a:noFill/>
          <a:ln w="9525">
            <a:noFill/>
            <a:prstDash val="solid"/>
          </a:ln>
          <a:effectLst/>
          <a:extLst>
            <a:ext uri="{91240B29-F687-4F45-9708-019B960494DF}">
              <a14:hiddenLine xmlns:a14="http://schemas.microsoft.com/office/drawing/2010/main" w="9525">
                <a:solidFill>
                  <a:srgbClr val="A6A6A6"/>
                </a:solidFill>
                <a:prstDash val="solid"/>
              </a14:hiddenLine>
            </a:ext>
          </a:extLst>
        </c:spPr>
        <c:txPr>
          <a:bodyPr rot="-60000000" spcFirstLastPara="1" vertOverflow="ellipsis" vert="horz" wrap="square" anchor="ctr" anchorCtr="1"/>
          <a:lstStyle/>
          <a:p>
            <a:pPr>
              <a:defRPr sz="1000" b="0" i="0" u="none" strike="noStrike" kern="1200" baseline="0">
                <a:solidFill>
                  <a:sysClr val="windowText" lastClr="000000"/>
                </a:solidFill>
                <a:latin typeface="Akkurat LL" panose="020B0504010101010104" pitchFamily="34" charset="0"/>
                <a:ea typeface="+mn-ea"/>
                <a:cs typeface="Akkurat LL" panose="020B0504010101010104" pitchFamily="34" charset="0"/>
              </a:defRPr>
            </a:pPr>
            <a:endParaRPr lang="en-US"/>
          </a:p>
        </c:txPr>
        <c:crossAx val="285779007"/>
        <c:crosses val="autoZero"/>
        <c:crossBetween val="midCat"/>
      </c:valAx>
      <c:spPr>
        <a:noFill/>
        <a:ln>
          <a:noFill/>
        </a:ln>
        <a:effectLst/>
        <a:extLst>
          <a:ext uri="{91240B29-F687-4F45-9708-019B960494DF}">
            <a14:hiddenLine xmlns:a14="http://schemas.microsoft.com/office/drawing/2010/main">
              <a:noFill/>
            </a14:hiddenLine>
          </a:ext>
        </a:extLst>
      </c:spPr>
    </c:plotArea>
    <c:legend>
      <c:legendPos val="t"/>
      <c:layout>
        <c:manualLayout>
          <c:xMode val="edge"/>
          <c:yMode val="edge"/>
          <c:x val="0"/>
          <c:y val="1.2392283081403145E-2"/>
          <c:w val="1"/>
          <c:h val="0.14830332397757909"/>
        </c:manualLayout>
      </c:layout>
      <c:overlay val="0"/>
      <c:spPr>
        <a:noFill/>
        <a:ln>
          <a:noFill/>
        </a:ln>
        <a:effectLst/>
      </c:spPr>
      <c:txPr>
        <a:bodyPr rot="0" spcFirstLastPara="1" vertOverflow="ellipsis" vert="horz" wrap="square" anchor="ctr" anchorCtr="1"/>
        <a:lstStyle/>
        <a:p>
          <a:pPr>
            <a:defRPr sz="1000" b="0" i="0" u="none" strike="noStrike" kern="1200" baseline="0">
              <a:solidFill>
                <a:sysClr val="windowText" lastClr="000000"/>
              </a:solidFill>
              <a:latin typeface="Akkurat LL" panose="020B0504010101010104" pitchFamily="34" charset="0"/>
              <a:ea typeface="+mn-ea"/>
              <a:cs typeface="Akkurat LL" panose="020B0504010101010104" pitchFamily="34" charset="0"/>
            </a:defRPr>
          </a:pPr>
          <a:endParaRPr lang="en-US"/>
        </a:p>
      </c:txPr>
    </c:legend>
    <c:plotVisOnly val="1"/>
    <c:dispBlanksAs val="zero"/>
    <c:showDLblsOverMax val="0"/>
    <c:extLst xmlns:c16r3="http://schemas.microsoft.com/office/drawing/2017/03/chart" xmlns:c16="http://schemas.microsoft.com/office/drawing/2014/chart" xmlns:a14="http://schemas.microsoft.com/office/drawing/2010/main"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sz="1000">
          <a:solidFill>
            <a:sysClr val="windowText" lastClr="000000"/>
          </a:solidFill>
          <a:latin typeface="Akkurat LL" panose="020B0504010101010104" pitchFamily="34" charset="0"/>
          <a:cs typeface="Akkurat LL" panose="020B0504010101010104" pitchFamily="34" charset="0"/>
        </a:defRPr>
      </a:pPr>
      <a:endParaRPr lang="en-US"/>
    </a:p>
  </c:txPr>
  <c:externalData r:id="rId3">
    <c:autoUpdate val="0"/>
  </c:externalData>
  <c:userShapes r:id="rId4"/>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6172166427546626E-2"/>
          <c:y val="0.11604715658099708"/>
          <c:w val="0.92013243346238005"/>
          <c:h val="0.82618927612299387"/>
        </c:manualLayout>
      </c:layout>
      <c:areaChart>
        <c:grouping val="stacked"/>
        <c:varyColors val="0"/>
        <c:ser>
          <c:idx val="0"/>
          <c:order val="0"/>
          <c:tx>
            <c:v>LFP/LMFP</c:v>
          </c:tx>
          <c:spPr>
            <a:solidFill>
              <a:srgbClr val="0F9E7A"/>
            </a:solidFill>
            <a:ln w="25400">
              <a:noFill/>
            </a:ln>
            <a:effectLst/>
          </c:spPr>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General</c:formatCode>
              <c:ptCount val="14"/>
              <c:pt idx="0">
                <c:v>30.523980195494797</c:v>
              </c:pt>
              <c:pt idx="1">
                <c:v>35.536387714405478</c:v>
              </c:pt>
              <c:pt idx="2">
                <c:v>42.967964087433721</c:v>
              </c:pt>
              <c:pt idx="3">
                <c:v>51.178675973963394</c:v>
              </c:pt>
              <c:pt idx="4">
                <c:v>53.794201271718798</c:v>
              </c:pt>
              <c:pt idx="5">
                <c:v>55.158820791381189</c:v>
              </c:pt>
              <c:pt idx="6">
                <c:v>56.085098208103354</c:v>
              </c:pt>
              <c:pt idx="7">
                <c:v>57.937135101098534</c:v>
              </c:pt>
              <c:pt idx="8">
                <c:v>57.580251993905584</c:v>
              </c:pt>
              <c:pt idx="9">
                <c:v>58.625471891163137</c:v>
              </c:pt>
              <c:pt idx="10">
                <c:v>59.744772660232769</c:v>
              </c:pt>
              <c:pt idx="11">
                <c:v>60.139836499958413</c:v>
              </c:pt>
              <c:pt idx="12">
                <c:v>60.827679523873591</c:v>
              </c:pt>
              <c:pt idx="13">
                <c:v>59.878392340926034</c:v>
              </c:pt>
            </c:numLit>
          </c:val>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723-429F-8812-2FECAF4C5893}"/>
            </c:ext>
          </c:extLst>
        </c:ser>
        <c:ser>
          <c:idx val="1"/>
          <c:order val="1"/>
          <c:tx>
            <c:v>NMC532</c:v>
          </c:tx>
          <c:spPr>
            <a:solidFill>
              <a:srgbClr val="006D89"/>
            </a:solidFill>
            <a:ln w="25400">
              <a:noFill/>
            </a:ln>
            <a:effectLst/>
          </c:spPr>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General</c:formatCode>
              <c:ptCount val="14"/>
              <c:pt idx="0">
                <c:v>11.680184385032325</c:v>
              </c:pt>
              <c:pt idx="1">
                <c:v>11.153759037075767</c:v>
              </c:pt>
              <c:pt idx="2">
                <c:v>9.3786926400343855</c:v>
              </c:pt>
              <c:pt idx="3">
                <c:v>5.1109896404775821</c:v>
              </c:pt>
              <c:pt idx="4">
                <c:v>4.9701820957764067</c:v>
              </c:pt>
              <c:pt idx="5">
                <c:v>4.6993135083290953</c:v>
              </c:pt>
              <c:pt idx="6">
                <c:v>3.6515587093791901</c:v>
              </c:pt>
              <c:pt idx="7">
                <c:v>3.2222310902844358</c:v>
              </c:pt>
              <c:pt idx="8">
                <c:v>3.0639177332105412</c:v>
              </c:pt>
              <c:pt idx="9">
                <c:v>2.4504154094900645</c:v>
              </c:pt>
              <c:pt idx="10">
                <c:v>2.0330567299018019</c:v>
              </c:pt>
              <c:pt idx="11">
                <c:v>1.8904996166585746</c:v>
              </c:pt>
              <c:pt idx="12">
                <c:v>1.84402511055364</c:v>
              </c:pt>
              <c:pt idx="13">
                <c:v>1.8086407301819603</c:v>
              </c:pt>
            </c:numLit>
          </c:val>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723-429F-8812-2FECAF4C5893}"/>
            </c:ext>
          </c:extLst>
        </c:ser>
        <c:ser>
          <c:idx val="2"/>
          <c:order val="2"/>
          <c:tx>
            <c:v>NMC622</c:v>
          </c:tx>
          <c:spPr>
            <a:solidFill>
              <a:srgbClr val="4997AB"/>
            </a:solidFill>
            <a:ln w="25400">
              <a:noFill/>
            </a:ln>
            <a:effectLst/>
          </c:spPr>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General</c:formatCode>
              <c:ptCount val="14"/>
              <c:pt idx="0">
                <c:v>12.825550614446479</c:v>
              </c:pt>
              <c:pt idx="1">
                <c:v>9.042520456546578</c:v>
              </c:pt>
              <c:pt idx="2">
                <c:v>6.4563070551534487</c:v>
              </c:pt>
              <c:pt idx="3">
                <c:v>11.45767977564873</c:v>
              </c:pt>
              <c:pt idx="4">
                <c:v>9.5665641395198708</c:v>
              </c:pt>
              <c:pt idx="5">
                <c:v>8.3712967551284247</c:v>
              </c:pt>
              <c:pt idx="6">
                <c:v>7.7334208529858213</c:v>
              </c:pt>
              <c:pt idx="7">
                <c:v>6.5663842965324761</c:v>
              </c:pt>
              <c:pt idx="8">
                <c:v>6.4737988893529312</c:v>
              </c:pt>
              <c:pt idx="9">
                <c:v>5.7565470229053002</c:v>
              </c:pt>
              <c:pt idx="10">
                <c:v>4.5866059181600844</c:v>
              </c:pt>
              <c:pt idx="11">
                <c:v>4.6741281379073394</c:v>
              </c:pt>
              <c:pt idx="12">
                <c:v>4.3430055095630946</c:v>
              </c:pt>
              <c:pt idx="13">
                <c:v>4.0699056672366662</c:v>
              </c:pt>
            </c:numLit>
          </c:val>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723-429F-8812-2FECAF4C5893}"/>
            </c:ext>
          </c:extLst>
        </c:ser>
        <c:ser>
          <c:idx val="3"/>
          <c:order val="3"/>
          <c:tx>
            <c:v>NMC721</c:v>
          </c:tx>
          <c:spPr>
            <a:solidFill>
              <a:srgbClr val="6CABBB"/>
            </a:solidFill>
            <a:ln w="25400">
              <a:noFill/>
            </a:ln>
            <a:effectLst/>
          </c:spPr>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General</c:formatCode>
              <c:ptCount val="14"/>
              <c:pt idx="0">
                <c:v>9.2082045725031776</c:v>
              </c:pt>
              <c:pt idx="1">
                <c:v>8.2788356772094378</c:v>
              </c:pt>
              <c:pt idx="2">
                <c:v>4.2537077211799241</c:v>
              </c:pt>
              <c:pt idx="3">
                <c:v>3.0940458364309102</c:v>
              </c:pt>
              <c:pt idx="4">
                <c:v>2.7876262768598248</c:v>
              </c:pt>
              <c:pt idx="5">
                <c:v>1.5266898750495508</c:v>
              </c:pt>
              <c:pt idx="6">
                <c:v>1.1599608311201115</c:v>
              </c:pt>
              <c:pt idx="7">
                <c:v>0.79797536272510372</c:v>
              </c:pt>
              <c:pt idx="8">
                <c:v>0.64893045809448935</c:v>
              </c:pt>
              <c:pt idx="9">
                <c:v>0.54002337516163446</c:v>
              </c:pt>
              <c:pt idx="10">
                <c:v>0.34493246444430353</c:v>
              </c:pt>
              <c:pt idx="11">
                <c:v>0.14108988033476663</c:v>
              </c:pt>
              <c:pt idx="12">
                <c:v>6.7764567861239564E-2</c:v>
              </c:pt>
              <c:pt idx="13">
                <c:v>0</c:v>
              </c:pt>
            </c:numLit>
          </c:val>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723-429F-8812-2FECAF4C5893}"/>
            </c:ext>
          </c:extLst>
        </c:ser>
        <c:ser>
          <c:idx val="4"/>
          <c:order val="4"/>
          <c:tx>
            <c:v>NMC811</c:v>
          </c:tx>
          <c:spPr>
            <a:solidFill>
              <a:srgbClr val="DC7900"/>
            </a:solidFill>
            <a:ln w="25400">
              <a:noFill/>
            </a:ln>
            <a:effectLst/>
          </c:spPr>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General</c:formatCode>
              <c:ptCount val="14"/>
              <c:pt idx="0">
                <c:v>15.913195411303194</c:v>
              </c:pt>
              <c:pt idx="1">
                <c:v>17.028740636857616</c:v>
              </c:pt>
              <c:pt idx="2">
                <c:v>16.580179039814006</c:v>
              </c:pt>
              <c:pt idx="3">
                <c:v>16.417952795302281</c:v>
              </c:pt>
              <c:pt idx="4">
                <c:v>16.612124666735504</c:v>
              </c:pt>
              <c:pt idx="5">
                <c:v>16.811820511831353</c:v>
              </c:pt>
              <c:pt idx="6">
                <c:v>16.097495480744399</c:v>
              </c:pt>
              <c:pt idx="7">
                <c:v>15.772941126349888</c:v>
              </c:pt>
              <c:pt idx="8">
                <c:v>16.295706203847001</c:v>
              </c:pt>
              <c:pt idx="9">
                <c:v>16.060270010413223</c:v>
              </c:pt>
              <c:pt idx="10">
                <c:v>15.539138937083074</c:v>
              </c:pt>
              <c:pt idx="11">
                <c:v>14.136220552942614</c:v>
              </c:pt>
              <c:pt idx="12">
                <c:v>13.261225172930214</c:v>
              </c:pt>
              <c:pt idx="13">
                <c:v>13.400085396940172</c:v>
              </c:pt>
            </c:numLit>
          </c:val>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723-429F-8812-2FECAF4C5893}"/>
            </c:ext>
          </c:extLst>
        </c:ser>
        <c:ser>
          <c:idx val="5"/>
          <c:order val="5"/>
          <c:tx>
            <c:v>NMC90</c:v>
          </c:tx>
          <c:spPr>
            <a:solidFill>
              <a:srgbClr val="DC7900">
                <a:alpha val="75000"/>
              </a:srgbClr>
            </a:solidFill>
            <a:ln w="25400">
              <a:noFill/>
            </a:ln>
            <a:effectLst/>
          </c:spPr>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General</c:formatCode>
              <c:ptCount val="14"/>
              <c:pt idx="0">
                <c:v>0.90119650689627906</c:v>
              </c:pt>
              <c:pt idx="1">
                <c:v>0.81191926024972139</c:v>
              </c:pt>
              <c:pt idx="2">
                <c:v>1.2862772546267545</c:v>
              </c:pt>
              <c:pt idx="3">
                <c:v>1.3933888363094447</c:v>
              </c:pt>
              <c:pt idx="4">
                <c:v>2.0910365584526676</c:v>
              </c:pt>
              <c:pt idx="5">
                <c:v>2.1520012322960045</c:v>
              </c:pt>
              <c:pt idx="6">
                <c:v>3.2563752745049608</c:v>
              </c:pt>
              <c:pt idx="7">
                <c:v>4.117064780919744</c:v>
              </c:pt>
              <c:pt idx="8">
                <c:v>4.9327952300657243</c:v>
              </c:pt>
              <c:pt idx="9">
                <c:v>5.5964878088354704</c:v>
              </c:pt>
              <c:pt idx="10">
                <c:v>6.6425505295658036</c:v>
              </c:pt>
              <c:pt idx="11">
                <c:v>7.8180660357644607</c:v>
              </c:pt>
              <c:pt idx="12">
                <c:v>8.2395325961428867</c:v>
              </c:pt>
              <c:pt idx="13">
                <c:v>8.4617333927329845</c:v>
              </c:pt>
            </c:numLit>
          </c:val>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23-429F-8812-2FECAF4C5893}"/>
            </c:ext>
          </c:extLst>
        </c:ser>
        <c:ser>
          <c:idx val="6"/>
          <c:order val="6"/>
          <c:tx>
            <c:v>NCA</c:v>
          </c:tx>
          <c:spPr>
            <a:solidFill>
              <a:srgbClr val="DC7900">
                <a:alpha val="50000"/>
              </a:srgbClr>
            </a:solidFill>
            <a:ln w="25400">
              <a:noFill/>
            </a:ln>
            <a:effectLst/>
          </c:spPr>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General</c:formatCode>
              <c:ptCount val="14"/>
              <c:pt idx="0">
                <c:v>16.469270112364185</c:v>
              </c:pt>
              <c:pt idx="1">
                <c:v>13.84455939155507</c:v>
              </c:pt>
              <c:pt idx="2">
                <c:v>12.570370250719629</c:v>
              </c:pt>
              <c:pt idx="3">
                <c:v>7.9394250679310492</c:v>
              </c:pt>
              <c:pt idx="4">
                <c:v>6.7285681201644811</c:v>
              </c:pt>
              <c:pt idx="5">
                <c:v>6.5399239513887126</c:v>
              </c:pt>
              <c:pt idx="6">
                <c:v>6.2839629655793914</c:v>
              </c:pt>
              <c:pt idx="7">
                <c:v>6.0843437099451254</c:v>
              </c:pt>
              <c:pt idx="8">
                <c:v>6.1325847555335748</c:v>
              </c:pt>
              <c:pt idx="9">
                <c:v>6.0201717581825838</c:v>
              </c:pt>
              <c:pt idx="10">
                <c:v>5.8135849271920064</c:v>
              </c:pt>
              <c:pt idx="11">
                <c:v>5.6905462313231441</c:v>
              </c:pt>
              <c:pt idx="12">
                <c:v>5.5867164973656172</c:v>
              </c:pt>
              <c:pt idx="13">
                <c:v>5.5822239682127872</c:v>
              </c:pt>
            </c:numLit>
          </c:val>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C723-429F-8812-2FECAF4C5893}"/>
            </c:ext>
          </c:extLst>
        </c:ser>
        <c:ser>
          <c:idx val="7"/>
          <c:order val="7"/>
          <c:tx>
            <c:v>NMCA</c:v>
          </c:tx>
          <c:spPr>
            <a:solidFill>
              <a:srgbClr val="DC7900">
                <a:alpha val="25000"/>
              </a:srgbClr>
            </a:solidFill>
            <a:ln w="25400">
              <a:noFill/>
            </a:ln>
            <a:effectLst/>
          </c:spPr>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General</c:formatCode>
              <c:ptCount val="14"/>
              <c:pt idx="0">
                <c:v>2.2301646093141847</c:v>
              </c:pt>
              <c:pt idx="1">
                <c:v>4.3032778261003486</c:v>
              </c:pt>
              <c:pt idx="2">
                <c:v>6.4752551142146109</c:v>
              </c:pt>
              <c:pt idx="3">
                <c:v>3.4056206956689801</c:v>
              </c:pt>
              <c:pt idx="4">
                <c:v>3.2964878322930944</c:v>
              </c:pt>
              <c:pt idx="5">
                <c:v>4.4843220110876123</c:v>
              </c:pt>
              <c:pt idx="6">
                <c:v>5.3470877511347883</c:v>
              </c:pt>
              <c:pt idx="7">
                <c:v>5.099976399661891</c:v>
              </c:pt>
              <c:pt idx="8">
                <c:v>4.4487833013720373</c:v>
              </c:pt>
              <c:pt idx="9">
                <c:v>3.9517169720285774</c:v>
              </c:pt>
              <c:pt idx="10">
                <c:v>3.9185780771515577</c:v>
              </c:pt>
              <c:pt idx="11">
                <c:v>4.1084349647525427</c:v>
              </c:pt>
              <c:pt idx="12">
                <c:v>4.4583026625196673</c:v>
              </c:pt>
              <c:pt idx="13">
                <c:v>5.2000982572140577</c:v>
              </c:pt>
            </c:numLit>
          </c:val>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723-429F-8812-2FECAF4C5893}"/>
            </c:ext>
          </c:extLst>
        </c:ser>
        <c:ser>
          <c:idx val="8"/>
          <c:order val="8"/>
          <c:tx>
            <c:v>Ion de sodio</c:v>
          </c:tx>
          <c:spPr>
            <a:solidFill>
              <a:srgbClr val="CD6083"/>
            </a:solidFill>
            <a:ln w="25400">
              <a:noFill/>
            </a:ln>
            <a:effectLst/>
          </c:spPr>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General</c:formatCode>
              <c:ptCount val="14"/>
              <c:pt idx="0">
                <c:v>0.24825359264536423</c:v>
              </c:pt>
              <c:pt idx="1">
                <c:v>0</c:v>
              </c:pt>
              <c:pt idx="2">
                <c:v>3.1246836823509257E-2</c:v>
              </c:pt>
              <c:pt idx="3">
                <c:v>2.2213782676241134E-3</c:v>
              </c:pt>
              <c:pt idx="4">
                <c:v>0.15320903847934345</c:v>
              </c:pt>
              <c:pt idx="5">
                <c:v>0.25581136350804246</c:v>
              </c:pt>
              <c:pt idx="6">
                <c:v>0.38503992644797014</c:v>
              </c:pt>
              <c:pt idx="7">
                <c:v>0.40194813248278566</c:v>
              </c:pt>
              <c:pt idx="8">
                <c:v>0.4232314346181173</c:v>
              </c:pt>
              <c:pt idx="9">
                <c:v>0.99889575182000923</c:v>
              </c:pt>
              <c:pt idx="10">
                <c:v>1.3767797562686084</c:v>
              </c:pt>
              <c:pt idx="11">
                <c:v>1.4011780803581344</c:v>
              </c:pt>
              <c:pt idx="12">
                <c:v>1.371748359190071</c:v>
              </c:pt>
              <c:pt idx="13">
                <c:v>1.5989202465553329</c:v>
              </c:pt>
            </c:numLit>
          </c:val>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C723-429F-8812-2FECAF4C5893}"/>
            </c:ext>
          </c:extLst>
        </c:ser>
        <c:ser>
          <c:idx val="9"/>
          <c:order val="9"/>
          <c:tx>
            <c:v>#REF!</c:v>
          </c:tx>
          <c:spPr>
            <a:solidFill>
              <a:srgbClr val="B92051"/>
            </a:solidFill>
            <a:ln>
              <a:noFill/>
            </a:ln>
            <a:effectLst/>
          </c:spPr>
          <c:cat>
            <c:strLit>
              <c:ptCount val="14"/>
              <c:pt idx="0">
                <c:v>2022</c:v>
              </c:pt>
              <c:pt idx="1">
                <c:v>2023</c:v>
              </c:pt>
              <c:pt idx="2">
                <c:v>2024</c:v>
              </c:pt>
              <c:pt idx="3">
                <c:v>2025</c:v>
              </c:pt>
              <c:pt idx="4">
                <c:v>2026f</c:v>
              </c:pt>
              <c:pt idx="5">
                <c:v>2027f</c:v>
              </c:pt>
              <c:pt idx="6">
                <c:v>2028f</c:v>
              </c:pt>
              <c:pt idx="7">
                <c:v>2029f</c:v>
              </c:pt>
              <c:pt idx="8">
                <c:v>2030f</c:v>
              </c:pt>
              <c:pt idx="9">
                <c:v>2031f</c:v>
              </c:pt>
              <c:pt idx="10">
                <c:v>2032f</c:v>
              </c:pt>
              <c:pt idx="11">
                <c:v>2033f</c:v>
              </c:pt>
              <c:pt idx="12">
                <c:v>2034f</c:v>
              </c:pt>
              <c:pt idx="13">
                <c:v>2035f</c:v>
              </c:pt>
            </c:strLit>
          </c:cat>
          <c:val>
            <c:numLit>
              <c:formatCode>General</c:formatCode>
              <c:ptCount val="14"/>
            </c:numLit>
          </c:val>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723-429F-8812-2FECAF4C5893}"/>
            </c:ext>
          </c:extLst>
        </c:ser>
        <c:dLbls>
          <c:showLegendKey val="0"/>
          <c:showVal val="0"/>
          <c:showCatName val="0"/>
          <c:showSerName val="0"/>
          <c:showPercent val="0"/>
          <c:showBubbleSize val="0"/>
        </c:dLbls>
        <c:axId val="336210176"/>
        <c:axId val="336182816"/>
      </c:areaChart>
      <c:catAx>
        <c:axId val="336210176"/>
        <c:scaling>
          <c:orientation val="minMax"/>
        </c:scaling>
        <c:delete val="0"/>
        <c:axPos val="b"/>
        <c:numFmt formatCode="General" sourceLinked="1"/>
        <c:majorTickMark val="none"/>
        <c:minorTickMark val="none"/>
        <c:tickLblPos val="nextTo"/>
        <c:spPr>
          <a:noFill/>
          <a:ln w="9525" cap="flat" cmpd="sng" algn="ctr">
            <a:solidFill>
              <a:srgbClr val="A6A6A6"/>
            </a:solidFill>
            <a:prstDash val="solid"/>
            <a:round/>
          </a:ln>
          <a:effectLst/>
        </c:spPr>
        <c:txPr>
          <a:bodyPr rot="0" spcFirstLastPara="1" vertOverflow="ellipsis" wrap="square" anchor="ctr" anchorCtr="1"/>
          <a:lstStyle/>
          <a:p>
            <a:pPr algn="ctr">
              <a:defRPr sz="1000" b="0" i="0" u="none" strike="noStrike" kern="1200" baseline="0">
                <a:solidFill>
                  <a:sysClr val="windowText" lastClr="000000"/>
                </a:solidFill>
                <a:latin typeface="Akkurat LL" panose="020B0504010101010104" pitchFamily="34" charset="0"/>
                <a:ea typeface="Akkurat LL Light" panose="020B0404020101010102" pitchFamily="34" charset="-126"/>
                <a:cs typeface="Akkurat LL" panose="020B0504010101010104" pitchFamily="34" charset="0"/>
              </a:defRPr>
            </a:pPr>
            <a:endParaRPr lang="en-US"/>
          </a:p>
        </c:txPr>
        <c:crossAx val="336182816"/>
        <c:crosses val="autoZero"/>
        <c:auto val="1"/>
        <c:lblAlgn val="ctr"/>
        <c:lblOffset val="100"/>
        <c:noMultiLvlLbl val="0"/>
      </c:catAx>
      <c:valAx>
        <c:axId val="336182816"/>
        <c:scaling>
          <c:orientation val="minMax"/>
          <c:max val="100"/>
        </c:scaling>
        <c:delete val="0"/>
        <c:axPos val="l"/>
        <c:majorGridlines>
          <c:spPr>
            <a:ln w="3175" cap="flat" cmpd="sng" algn="ctr">
              <a:solidFill>
                <a:srgbClr val="D0D2D3"/>
              </a:solidFill>
              <a:prstDash val="solid"/>
              <a:round/>
            </a:ln>
            <a:effectLst/>
          </c:spPr>
        </c:majorGridlines>
        <c:numFmt formatCode="0" sourceLinked="0"/>
        <c:majorTickMark val="none"/>
        <c:minorTickMark val="none"/>
        <c:tickLblPos val="nextTo"/>
        <c:spPr>
          <a:noFill/>
          <a:ln w="9525">
            <a:noFill/>
            <a:prstDash val="solid"/>
          </a:ln>
          <a:effectLst/>
          <a:extLst>
            <a:ext uri="{91240B29-F687-4F45-9708-019B960494DF}">
              <a14:hiddenLine xmlns:a14="http://schemas.microsoft.com/office/drawing/2010/main" w="9525">
                <a:solidFill>
                  <a:srgbClr val="A6A6A6"/>
                </a:solidFill>
                <a:prstDash val="solid"/>
              </a14:hiddenLine>
            </a:ext>
          </a:extLst>
        </c:spPr>
        <c:txPr>
          <a:bodyPr rot="-60000000" spcFirstLastPara="1" vertOverflow="ellipsis" vert="horz" wrap="square" anchor="ctr" anchorCtr="1"/>
          <a:lstStyle/>
          <a:p>
            <a:pPr>
              <a:defRPr sz="1000" b="0" i="0" u="none" strike="noStrike" kern="1200" baseline="0">
                <a:solidFill>
                  <a:sysClr val="windowText" lastClr="000000"/>
                </a:solidFill>
                <a:latin typeface="Akkurat LL" panose="020B0504010101010104" pitchFamily="34" charset="0"/>
                <a:ea typeface="Akkurat LL Light" panose="020B0404020101010102" pitchFamily="34" charset="-126"/>
                <a:cs typeface="Akkurat LL" panose="020B0504010101010104" pitchFamily="34" charset="0"/>
              </a:defRPr>
            </a:pPr>
            <a:endParaRPr lang="en-US"/>
          </a:p>
        </c:txPr>
        <c:crossAx val="336210176"/>
        <c:crosses val="autoZero"/>
        <c:crossBetween val="midCat"/>
        <c:majorUnit val="10"/>
      </c:valAx>
      <c:spPr>
        <a:noFill/>
        <a:ln>
          <a:noFill/>
        </a:ln>
        <a:effectLst/>
        <a:extLst>
          <a:ext uri="{91240B29-F687-4F45-9708-019B960494DF}">
            <a14:hiddenLine xmlns:a14="http://schemas.microsoft.com/office/drawing/2010/main">
              <a:noFill/>
            </a14:hiddenLine>
          </a:ext>
        </a:extLst>
      </c:spPr>
    </c:plotArea>
    <c:legend>
      <c:legendPos val="t"/>
      <c:legendEntry>
        <c:idx val="9"/>
        <c:delete val="1"/>
      </c:legendEntry>
      <c:layout>
        <c:manualLayout>
          <c:xMode val="edge"/>
          <c:yMode val="edge"/>
          <c:x val="0"/>
          <c:y val="1.0757551886129195E-2"/>
          <c:w val="1"/>
          <c:h val="8.874980306056586E-2"/>
        </c:manualLayout>
      </c:layout>
      <c:overlay val="0"/>
      <c:spPr>
        <a:noFill/>
        <a:ln>
          <a:noFill/>
        </a:ln>
        <a:effectLst/>
      </c:spPr>
      <c:txPr>
        <a:bodyPr rot="0" spcFirstLastPara="1" vertOverflow="ellipsis" vert="horz" wrap="square" anchor="ctr" anchorCtr="1"/>
        <a:lstStyle/>
        <a:p>
          <a:pPr>
            <a:defRPr sz="1000" b="0" i="0" u="none" strike="noStrike" kern="1200" baseline="0">
              <a:solidFill>
                <a:sysClr val="windowText" lastClr="000000"/>
              </a:solidFill>
              <a:latin typeface="Akkurat LL" panose="020B0504010101010104" pitchFamily="34" charset="0"/>
              <a:ea typeface="Akkurat LL Light" panose="020B0404020101010102" pitchFamily="34" charset="-126"/>
              <a:cs typeface="Akkurat LL" panose="020B0504010101010104" pitchFamily="34" charset="0"/>
            </a:defRPr>
          </a:pPr>
          <a:endParaRPr lang="en-US"/>
        </a:p>
      </c:txPr>
    </c:legend>
    <c:plotVisOnly val="1"/>
    <c:dispBlanksAs val="zero"/>
    <c:showDLblsOverMax val="0"/>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sz="1000">
          <a:solidFill>
            <a:sysClr val="windowText" lastClr="000000"/>
          </a:solidFill>
          <a:latin typeface="Akkurat LL" panose="020B0504010101010104" pitchFamily="34" charset="0"/>
          <a:ea typeface="Akkurat LL Light" panose="020B0404020101010102" pitchFamily="34" charset="-126"/>
          <a:cs typeface="Akkurat LL" panose="020B0504010101010104" pitchFamily="34" charset="0"/>
        </a:defRPr>
      </a:pPr>
      <a:endParaRPr lang="en-US"/>
    </a:p>
  </c:txPr>
  <c:externalData r:id="rId3">
    <c:autoUpdate val="0"/>
  </c:externalData>
  <c:userShapes r:id="rId4"/>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713817600556068E-2"/>
          <c:y val="0.11297508864023575"/>
          <c:w val="0.83004718320213211"/>
          <c:h val="0.79974927476170732"/>
        </c:manualLayout>
      </c:layout>
      <c:lineChart>
        <c:grouping val="standard"/>
        <c:varyColors val="0"/>
        <c:ser>
          <c:idx val="0"/>
          <c:order val="0"/>
          <c:tx>
            <c:v>Li₂CO₃ CIF Norte de Asia ($000/mt)</c:v>
          </c:tx>
          <c:spPr>
            <a:ln w="28575" cap="rnd">
              <a:solidFill>
                <a:srgbClr val="006D89"/>
              </a:solidFill>
              <a:round/>
            </a:ln>
            <a:effectLst/>
          </c:spPr>
          <c:marker>
            <c:symbol val="none"/>
          </c:marker>
          <c:cat>
            <c:numLit>
              <c:formatCode>m/d/yyyy</c:formatCode>
              <c:ptCount val="1579"/>
              <c:pt idx="0">
                <c:v>44929</c:v>
              </c:pt>
              <c:pt idx="1">
                <c:v>44930</c:v>
              </c:pt>
              <c:pt idx="2">
                <c:v>44931</c:v>
              </c:pt>
              <c:pt idx="3">
                <c:v>44932</c:v>
              </c:pt>
              <c:pt idx="4">
                <c:v>44935</c:v>
              </c:pt>
              <c:pt idx="5">
                <c:v>44936</c:v>
              </c:pt>
              <c:pt idx="6">
                <c:v>44937</c:v>
              </c:pt>
              <c:pt idx="7">
                <c:v>44938</c:v>
              </c:pt>
              <c:pt idx="8">
                <c:v>44939</c:v>
              </c:pt>
              <c:pt idx="9">
                <c:v>44942</c:v>
              </c:pt>
              <c:pt idx="10">
                <c:v>44943</c:v>
              </c:pt>
              <c:pt idx="11">
                <c:v>44944</c:v>
              </c:pt>
              <c:pt idx="12">
                <c:v>44945</c:v>
              </c:pt>
              <c:pt idx="13">
                <c:v>44946</c:v>
              </c:pt>
              <c:pt idx="14">
                <c:v>44951</c:v>
              </c:pt>
              <c:pt idx="15">
                <c:v>44952</c:v>
              </c:pt>
              <c:pt idx="16">
                <c:v>44953</c:v>
              </c:pt>
              <c:pt idx="17">
                <c:v>44956</c:v>
              </c:pt>
              <c:pt idx="18">
                <c:v>44957</c:v>
              </c:pt>
              <c:pt idx="19">
                <c:v>44958</c:v>
              </c:pt>
              <c:pt idx="20">
                <c:v>44959</c:v>
              </c:pt>
              <c:pt idx="21">
                <c:v>44960</c:v>
              </c:pt>
              <c:pt idx="22">
                <c:v>44963</c:v>
              </c:pt>
              <c:pt idx="23">
                <c:v>44964</c:v>
              </c:pt>
              <c:pt idx="24">
                <c:v>44965</c:v>
              </c:pt>
              <c:pt idx="25">
                <c:v>44966</c:v>
              </c:pt>
              <c:pt idx="26">
                <c:v>44967</c:v>
              </c:pt>
              <c:pt idx="27">
                <c:v>44970</c:v>
              </c:pt>
              <c:pt idx="28">
                <c:v>44971</c:v>
              </c:pt>
              <c:pt idx="29">
                <c:v>44972</c:v>
              </c:pt>
              <c:pt idx="30">
                <c:v>44973</c:v>
              </c:pt>
              <c:pt idx="31">
                <c:v>44974</c:v>
              </c:pt>
              <c:pt idx="32">
                <c:v>44977</c:v>
              </c:pt>
              <c:pt idx="33">
                <c:v>44978</c:v>
              </c:pt>
              <c:pt idx="34">
                <c:v>44979</c:v>
              </c:pt>
              <c:pt idx="35">
                <c:v>44980</c:v>
              </c:pt>
              <c:pt idx="36">
                <c:v>44981</c:v>
              </c:pt>
              <c:pt idx="37">
                <c:v>44984</c:v>
              </c:pt>
              <c:pt idx="38">
                <c:v>44985</c:v>
              </c:pt>
              <c:pt idx="39">
                <c:v>44986</c:v>
              </c:pt>
              <c:pt idx="40">
                <c:v>44987</c:v>
              </c:pt>
              <c:pt idx="41">
                <c:v>44988</c:v>
              </c:pt>
              <c:pt idx="42">
                <c:v>44991</c:v>
              </c:pt>
              <c:pt idx="43">
                <c:v>44992</c:v>
              </c:pt>
              <c:pt idx="44">
                <c:v>44993</c:v>
              </c:pt>
              <c:pt idx="45">
                <c:v>44994</c:v>
              </c:pt>
              <c:pt idx="46">
                <c:v>44995</c:v>
              </c:pt>
              <c:pt idx="47">
                <c:v>44998</c:v>
              </c:pt>
              <c:pt idx="48">
                <c:v>44999</c:v>
              </c:pt>
              <c:pt idx="49">
                <c:v>45000</c:v>
              </c:pt>
              <c:pt idx="50">
                <c:v>45001</c:v>
              </c:pt>
              <c:pt idx="51">
                <c:v>45002</c:v>
              </c:pt>
              <c:pt idx="52">
                <c:v>45005</c:v>
              </c:pt>
              <c:pt idx="53">
                <c:v>45006</c:v>
              </c:pt>
              <c:pt idx="54">
                <c:v>45007</c:v>
              </c:pt>
              <c:pt idx="55">
                <c:v>45008</c:v>
              </c:pt>
              <c:pt idx="56">
                <c:v>45009</c:v>
              </c:pt>
              <c:pt idx="57">
                <c:v>45012</c:v>
              </c:pt>
              <c:pt idx="58">
                <c:v>45013</c:v>
              </c:pt>
              <c:pt idx="59">
                <c:v>45014</c:v>
              </c:pt>
              <c:pt idx="60">
                <c:v>45015</c:v>
              </c:pt>
              <c:pt idx="61">
                <c:v>45016</c:v>
              </c:pt>
              <c:pt idx="62">
                <c:v>45019</c:v>
              </c:pt>
              <c:pt idx="63">
                <c:v>45020</c:v>
              </c:pt>
              <c:pt idx="64">
                <c:v>45021</c:v>
              </c:pt>
              <c:pt idx="65">
                <c:v>45022</c:v>
              </c:pt>
              <c:pt idx="66">
                <c:v>45026</c:v>
              </c:pt>
              <c:pt idx="67">
                <c:v>45027</c:v>
              </c:pt>
              <c:pt idx="68">
                <c:v>45028</c:v>
              </c:pt>
              <c:pt idx="69">
                <c:v>45029</c:v>
              </c:pt>
              <c:pt idx="70">
                <c:v>45030</c:v>
              </c:pt>
              <c:pt idx="71">
                <c:v>45033</c:v>
              </c:pt>
              <c:pt idx="72">
                <c:v>45034</c:v>
              </c:pt>
              <c:pt idx="73">
                <c:v>45035</c:v>
              </c:pt>
              <c:pt idx="74">
                <c:v>45036</c:v>
              </c:pt>
              <c:pt idx="75">
                <c:v>45037</c:v>
              </c:pt>
              <c:pt idx="76">
                <c:v>45040</c:v>
              </c:pt>
              <c:pt idx="77">
                <c:v>45041</c:v>
              </c:pt>
              <c:pt idx="78">
                <c:v>45042</c:v>
              </c:pt>
              <c:pt idx="79">
                <c:v>45043</c:v>
              </c:pt>
              <c:pt idx="80">
                <c:v>45044</c:v>
              </c:pt>
              <c:pt idx="81">
                <c:v>45048</c:v>
              </c:pt>
              <c:pt idx="82">
                <c:v>45049</c:v>
              </c:pt>
              <c:pt idx="83">
                <c:v>45050</c:v>
              </c:pt>
              <c:pt idx="84">
                <c:v>45051</c:v>
              </c:pt>
              <c:pt idx="85">
                <c:v>45054</c:v>
              </c:pt>
              <c:pt idx="86">
                <c:v>45055</c:v>
              </c:pt>
              <c:pt idx="87">
                <c:v>45056</c:v>
              </c:pt>
              <c:pt idx="88">
                <c:v>45057</c:v>
              </c:pt>
              <c:pt idx="89">
                <c:v>45058</c:v>
              </c:pt>
              <c:pt idx="90">
                <c:v>45061</c:v>
              </c:pt>
              <c:pt idx="91">
                <c:v>45062</c:v>
              </c:pt>
              <c:pt idx="92">
                <c:v>45063</c:v>
              </c:pt>
              <c:pt idx="93">
                <c:v>45064</c:v>
              </c:pt>
              <c:pt idx="94">
                <c:v>45065</c:v>
              </c:pt>
              <c:pt idx="95">
                <c:v>45068</c:v>
              </c:pt>
              <c:pt idx="96">
                <c:v>45069</c:v>
              </c:pt>
              <c:pt idx="97">
                <c:v>45070</c:v>
              </c:pt>
              <c:pt idx="98">
                <c:v>45071</c:v>
              </c:pt>
              <c:pt idx="99">
                <c:v>45072</c:v>
              </c:pt>
              <c:pt idx="100">
                <c:v>45075</c:v>
              </c:pt>
              <c:pt idx="101">
                <c:v>45076</c:v>
              </c:pt>
              <c:pt idx="102">
                <c:v>45077</c:v>
              </c:pt>
              <c:pt idx="103">
                <c:v>45078</c:v>
              </c:pt>
              <c:pt idx="104">
                <c:v>45082</c:v>
              </c:pt>
              <c:pt idx="105">
                <c:v>45083</c:v>
              </c:pt>
              <c:pt idx="106">
                <c:v>45084</c:v>
              </c:pt>
              <c:pt idx="107">
                <c:v>45085</c:v>
              </c:pt>
              <c:pt idx="108">
                <c:v>45086</c:v>
              </c:pt>
              <c:pt idx="109">
                <c:v>45089</c:v>
              </c:pt>
              <c:pt idx="110">
                <c:v>45090</c:v>
              </c:pt>
              <c:pt idx="111">
                <c:v>45091</c:v>
              </c:pt>
              <c:pt idx="112">
                <c:v>45092</c:v>
              </c:pt>
              <c:pt idx="113">
                <c:v>45093</c:v>
              </c:pt>
              <c:pt idx="114">
                <c:v>45096</c:v>
              </c:pt>
              <c:pt idx="115">
                <c:v>45097</c:v>
              </c:pt>
              <c:pt idx="116">
                <c:v>45098</c:v>
              </c:pt>
              <c:pt idx="117">
                <c:v>45099</c:v>
              </c:pt>
              <c:pt idx="118">
                <c:v>45100</c:v>
              </c:pt>
              <c:pt idx="119">
                <c:v>45103</c:v>
              </c:pt>
              <c:pt idx="120">
                <c:v>45104</c:v>
              </c:pt>
              <c:pt idx="121">
                <c:v>45105</c:v>
              </c:pt>
              <c:pt idx="122">
                <c:v>45107</c:v>
              </c:pt>
              <c:pt idx="123">
                <c:v>45110</c:v>
              </c:pt>
              <c:pt idx="124">
                <c:v>45111</c:v>
              </c:pt>
              <c:pt idx="125">
                <c:v>45112</c:v>
              </c:pt>
              <c:pt idx="126">
                <c:v>45113</c:v>
              </c:pt>
              <c:pt idx="127">
                <c:v>45114</c:v>
              </c:pt>
              <c:pt idx="128">
                <c:v>45117</c:v>
              </c:pt>
              <c:pt idx="129">
                <c:v>45118</c:v>
              </c:pt>
              <c:pt idx="130">
                <c:v>45119</c:v>
              </c:pt>
              <c:pt idx="131">
                <c:v>45120</c:v>
              </c:pt>
              <c:pt idx="132">
                <c:v>45121</c:v>
              </c:pt>
              <c:pt idx="133">
                <c:v>45124</c:v>
              </c:pt>
              <c:pt idx="134">
                <c:v>45125</c:v>
              </c:pt>
              <c:pt idx="135">
                <c:v>45126</c:v>
              </c:pt>
              <c:pt idx="136">
                <c:v>45127</c:v>
              </c:pt>
              <c:pt idx="137">
                <c:v>45128</c:v>
              </c:pt>
              <c:pt idx="138">
                <c:v>45131</c:v>
              </c:pt>
              <c:pt idx="139">
                <c:v>45132</c:v>
              </c:pt>
              <c:pt idx="140">
                <c:v>45133</c:v>
              </c:pt>
              <c:pt idx="141">
                <c:v>45134</c:v>
              </c:pt>
              <c:pt idx="142">
                <c:v>45135</c:v>
              </c:pt>
              <c:pt idx="143">
                <c:v>45138</c:v>
              </c:pt>
              <c:pt idx="144">
                <c:v>45139</c:v>
              </c:pt>
              <c:pt idx="145">
                <c:v>45140</c:v>
              </c:pt>
              <c:pt idx="146">
                <c:v>45141</c:v>
              </c:pt>
              <c:pt idx="147">
                <c:v>45142</c:v>
              </c:pt>
              <c:pt idx="148">
                <c:v>45145</c:v>
              </c:pt>
              <c:pt idx="149">
                <c:v>45146</c:v>
              </c:pt>
              <c:pt idx="150">
                <c:v>45148</c:v>
              </c:pt>
              <c:pt idx="151">
                <c:v>45149</c:v>
              </c:pt>
              <c:pt idx="152">
                <c:v>45152</c:v>
              </c:pt>
              <c:pt idx="153">
                <c:v>45153</c:v>
              </c:pt>
              <c:pt idx="154">
                <c:v>45154</c:v>
              </c:pt>
              <c:pt idx="155">
                <c:v>45155</c:v>
              </c:pt>
              <c:pt idx="156">
                <c:v>45156</c:v>
              </c:pt>
              <c:pt idx="157">
                <c:v>45159</c:v>
              </c:pt>
              <c:pt idx="158">
                <c:v>45160</c:v>
              </c:pt>
              <c:pt idx="159">
                <c:v>45161</c:v>
              </c:pt>
              <c:pt idx="160">
                <c:v>45162</c:v>
              </c:pt>
              <c:pt idx="161">
                <c:v>45163</c:v>
              </c:pt>
              <c:pt idx="162">
                <c:v>45166</c:v>
              </c:pt>
              <c:pt idx="163">
                <c:v>45167</c:v>
              </c:pt>
              <c:pt idx="164">
                <c:v>45168</c:v>
              </c:pt>
              <c:pt idx="165">
                <c:v>45169</c:v>
              </c:pt>
              <c:pt idx="166">
                <c:v>45173</c:v>
              </c:pt>
              <c:pt idx="167">
                <c:v>45174</c:v>
              </c:pt>
              <c:pt idx="168">
                <c:v>45175</c:v>
              </c:pt>
              <c:pt idx="169">
                <c:v>45176</c:v>
              </c:pt>
              <c:pt idx="170">
                <c:v>45177</c:v>
              </c:pt>
              <c:pt idx="171">
                <c:v>45180</c:v>
              </c:pt>
              <c:pt idx="172">
                <c:v>45181</c:v>
              </c:pt>
              <c:pt idx="173">
                <c:v>45182</c:v>
              </c:pt>
              <c:pt idx="174">
                <c:v>45183</c:v>
              </c:pt>
              <c:pt idx="175">
                <c:v>45184</c:v>
              </c:pt>
              <c:pt idx="176">
                <c:v>45187</c:v>
              </c:pt>
              <c:pt idx="177">
                <c:v>45188</c:v>
              </c:pt>
              <c:pt idx="178">
                <c:v>45189</c:v>
              </c:pt>
              <c:pt idx="179">
                <c:v>45190</c:v>
              </c:pt>
              <c:pt idx="180">
                <c:v>45191</c:v>
              </c:pt>
              <c:pt idx="181">
                <c:v>45194</c:v>
              </c:pt>
              <c:pt idx="182">
                <c:v>45195</c:v>
              </c:pt>
              <c:pt idx="183">
                <c:v>45196</c:v>
              </c:pt>
              <c:pt idx="184">
                <c:v>45197</c:v>
              </c:pt>
              <c:pt idx="185">
                <c:v>45198</c:v>
              </c:pt>
              <c:pt idx="186">
                <c:v>45201</c:v>
              </c:pt>
              <c:pt idx="187">
                <c:v>45202</c:v>
              </c:pt>
              <c:pt idx="188">
                <c:v>45203</c:v>
              </c:pt>
              <c:pt idx="189">
                <c:v>45204</c:v>
              </c:pt>
              <c:pt idx="190">
                <c:v>45205</c:v>
              </c:pt>
              <c:pt idx="191">
                <c:v>45208</c:v>
              </c:pt>
              <c:pt idx="192">
                <c:v>45209</c:v>
              </c:pt>
              <c:pt idx="193">
                <c:v>45210</c:v>
              </c:pt>
              <c:pt idx="194">
                <c:v>45211</c:v>
              </c:pt>
              <c:pt idx="195">
                <c:v>45212</c:v>
              </c:pt>
              <c:pt idx="196">
                <c:v>45215</c:v>
              </c:pt>
              <c:pt idx="197">
                <c:v>45216</c:v>
              </c:pt>
              <c:pt idx="198">
                <c:v>45217</c:v>
              </c:pt>
              <c:pt idx="199">
                <c:v>45218</c:v>
              </c:pt>
              <c:pt idx="200">
                <c:v>45219</c:v>
              </c:pt>
              <c:pt idx="201">
                <c:v>45222</c:v>
              </c:pt>
              <c:pt idx="202">
                <c:v>45223</c:v>
              </c:pt>
              <c:pt idx="203">
                <c:v>45224</c:v>
              </c:pt>
              <c:pt idx="204">
                <c:v>45225</c:v>
              </c:pt>
              <c:pt idx="205">
                <c:v>45226</c:v>
              </c:pt>
              <c:pt idx="206">
                <c:v>45229</c:v>
              </c:pt>
              <c:pt idx="207">
                <c:v>45230</c:v>
              </c:pt>
              <c:pt idx="208">
                <c:v>45231</c:v>
              </c:pt>
              <c:pt idx="209">
                <c:v>45232</c:v>
              </c:pt>
              <c:pt idx="210">
                <c:v>45233</c:v>
              </c:pt>
              <c:pt idx="211">
                <c:v>45236</c:v>
              </c:pt>
              <c:pt idx="212">
                <c:v>45237</c:v>
              </c:pt>
              <c:pt idx="213">
                <c:v>45238</c:v>
              </c:pt>
              <c:pt idx="214">
                <c:v>45239</c:v>
              </c:pt>
              <c:pt idx="215">
                <c:v>45240</c:v>
              </c:pt>
              <c:pt idx="216">
                <c:v>45244</c:v>
              </c:pt>
              <c:pt idx="217">
                <c:v>45245</c:v>
              </c:pt>
              <c:pt idx="218">
                <c:v>45246</c:v>
              </c:pt>
              <c:pt idx="219">
                <c:v>45247</c:v>
              </c:pt>
              <c:pt idx="220">
                <c:v>45250</c:v>
              </c:pt>
              <c:pt idx="221">
                <c:v>45251</c:v>
              </c:pt>
              <c:pt idx="222">
                <c:v>45252</c:v>
              </c:pt>
              <c:pt idx="223">
                <c:v>45253</c:v>
              </c:pt>
              <c:pt idx="224">
                <c:v>45254</c:v>
              </c:pt>
              <c:pt idx="225">
                <c:v>45257</c:v>
              </c:pt>
              <c:pt idx="226">
                <c:v>45258</c:v>
              </c:pt>
              <c:pt idx="227">
                <c:v>45259</c:v>
              </c:pt>
              <c:pt idx="228">
                <c:v>45260</c:v>
              </c:pt>
              <c:pt idx="229">
                <c:v>45261</c:v>
              </c:pt>
              <c:pt idx="230">
                <c:v>45264</c:v>
              </c:pt>
              <c:pt idx="231">
                <c:v>45265</c:v>
              </c:pt>
              <c:pt idx="232">
                <c:v>45266</c:v>
              </c:pt>
              <c:pt idx="233">
                <c:v>45267</c:v>
              </c:pt>
              <c:pt idx="234">
                <c:v>45268</c:v>
              </c:pt>
              <c:pt idx="235">
                <c:v>45271</c:v>
              </c:pt>
              <c:pt idx="236">
                <c:v>45272</c:v>
              </c:pt>
              <c:pt idx="237">
                <c:v>45273</c:v>
              </c:pt>
              <c:pt idx="238">
                <c:v>45274</c:v>
              </c:pt>
              <c:pt idx="239">
                <c:v>45275</c:v>
              </c:pt>
              <c:pt idx="240">
                <c:v>45278</c:v>
              </c:pt>
              <c:pt idx="241">
                <c:v>45279</c:v>
              </c:pt>
              <c:pt idx="242">
                <c:v>45280</c:v>
              </c:pt>
              <c:pt idx="243">
                <c:v>45281</c:v>
              </c:pt>
              <c:pt idx="244">
                <c:v>45282</c:v>
              </c:pt>
              <c:pt idx="245">
                <c:v>45286</c:v>
              </c:pt>
              <c:pt idx="246">
                <c:v>45287</c:v>
              </c:pt>
              <c:pt idx="247">
                <c:v>45288</c:v>
              </c:pt>
              <c:pt idx="248">
                <c:v>45289</c:v>
              </c:pt>
              <c:pt idx="249">
                <c:v>45293</c:v>
              </c:pt>
              <c:pt idx="250">
                <c:v>45294</c:v>
              </c:pt>
              <c:pt idx="251">
                <c:v>45295</c:v>
              </c:pt>
              <c:pt idx="252">
                <c:v>45296</c:v>
              </c:pt>
              <c:pt idx="253">
                <c:v>45299</c:v>
              </c:pt>
              <c:pt idx="254">
                <c:v>45300</c:v>
              </c:pt>
              <c:pt idx="255">
                <c:v>45301</c:v>
              </c:pt>
              <c:pt idx="256">
                <c:v>45302</c:v>
              </c:pt>
              <c:pt idx="257">
                <c:v>45303</c:v>
              </c:pt>
              <c:pt idx="258">
                <c:v>45306</c:v>
              </c:pt>
              <c:pt idx="259">
                <c:v>45307</c:v>
              </c:pt>
              <c:pt idx="260">
                <c:v>45308</c:v>
              </c:pt>
              <c:pt idx="261">
                <c:v>45309</c:v>
              </c:pt>
              <c:pt idx="262">
                <c:v>45310</c:v>
              </c:pt>
              <c:pt idx="263">
                <c:v>45313</c:v>
              </c:pt>
              <c:pt idx="264">
                <c:v>45314</c:v>
              </c:pt>
              <c:pt idx="265">
                <c:v>45315</c:v>
              </c:pt>
              <c:pt idx="266">
                <c:v>45316</c:v>
              </c:pt>
              <c:pt idx="267">
                <c:v>45317</c:v>
              </c:pt>
              <c:pt idx="268">
                <c:v>45320</c:v>
              </c:pt>
              <c:pt idx="269">
                <c:v>45321</c:v>
              </c:pt>
              <c:pt idx="270">
                <c:v>45322</c:v>
              </c:pt>
              <c:pt idx="271">
                <c:v>45323</c:v>
              </c:pt>
              <c:pt idx="272">
                <c:v>45324</c:v>
              </c:pt>
              <c:pt idx="273">
                <c:v>45327</c:v>
              </c:pt>
              <c:pt idx="274">
                <c:v>45328</c:v>
              </c:pt>
              <c:pt idx="275">
                <c:v>45329</c:v>
              </c:pt>
              <c:pt idx="276">
                <c:v>45330</c:v>
              </c:pt>
              <c:pt idx="277">
                <c:v>45331</c:v>
              </c:pt>
              <c:pt idx="278">
                <c:v>45335</c:v>
              </c:pt>
              <c:pt idx="279">
                <c:v>45336</c:v>
              </c:pt>
              <c:pt idx="280">
                <c:v>45337</c:v>
              </c:pt>
              <c:pt idx="281">
                <c:v>45338</c:v>
              </c:pt>
              <c:pt idx="282">
                <c:v>45341</c:v>
              </c:pt>
              <c:pt idx="283">
                <c:v>45342</c:v>
              </c:pt>
              <c:pt idx="284">
                <c:v>45343</c:v>
              </c:pt>
              <c:pt idx="285">
                <c:v>45344</c:v>
              </c:pt>
              <c:pt idx="286">
                <c:v>45345</c:v>
              </c:pt>
              <c:pt idx="287">
                <c:v>45348</c:v>
              </c:pt>
              <c:pt idx="288">
                <c:v>45349</c:v>
              </c:pt>
              <c:pt idx="289">
                <c:v>45350</c:v>
              </c:pt>
              <c:pt idx="290">
                <c:v>45351</c:v>
              </c:pt>
              <c:pt idx="291">
                <c:v>45352</c:v>
              </c:pt>
              <c:pt idx="292">
                <c:v>45355</c:v>
              </c:pt>
              <c:pt idx="293">
                <c:v>45356</c:v>
              </c:pt>
              <c:pt idx="294">
                <c:v>45357</c:v>
              </c:pt>
              <c:pt idx="295">
                <c:v>45358</c:v>
              </c:pt>
              <c:pt idx="296">
                <c:v>45359</c:v>
              </c:pt>
              <c:pt idx="297">
                <c:v>45362</c:v>
              </c:pt>
              <c:pt idx="298">
                <c:v>45363</c:v>
              </c:pt>
              <c:pt idx="299">
                <c:v>45364</c:v>
              </c:pt>
              <c:pt idx="300">
                <c:v>45365</c:v>
              </c:pt>
              <c:pt idx="301">
                <c:v>45366</c:v>
              </c:pt>
              <c:pt idx="302">
                <c:v>45369</c:v>
              </c:pt>
              <c:pt idx="303">
                <c:v>45370</c:v>
              </c:pt>
              <c:pt idx="304">
                <c:v>45371</c:v>
              </c:pt>
              <c:pt idx="305">
                <c:v>45372</c:v>
              </c:pt>
              <c:pt idx="306">
                <c:v>45372</c:v>
              </c:pt>
              <c:pt idx="307">
                <c:v>45373</c:v>
              </c:pt>
              <c:pt idx="308">
                <c:v>45376</c:v>
              </c:pt>
              <c:pt idx="309">
                <c:v>45377</c:v>
              </c:pt>
              <c:pt idx="310">
                <c:v>45378</c:v>
              </c:pt>
              <c:pt idx="311">
                <c:v>45379</c:v>
              </c:pt>
              <c:pt idx="312">
                <c:v>45383</c:v>
              </c:pt>
              <c:pt idx="313">
                <c:v>45384</c:v>
              </c:pt>
              <c:pt idx="314">
                <c:v>45385</c:v>
              </c:pt>
              <c:pt idx="315">
                <c:v>45386</c:v>
              </c:pt>
              <c:pt idx="316">
                <c:v>45387</c:v>
              </c:pt>
              <c:pt idx="317">
                <c:v>45390</c:v>
              </c:pt>
              <c:pt idx="318">
                <c:v>45391</c:v>
              </c:pt>
              <c:pt idx="319">
                <c:v>45393</c:v>
              </c:pt>
              <c:pt idx="320">
                <c:v>45394</c:v>
              </c:pt>
              <c:pt idx="321">
                <c:v>45397</c:v>
              </c:pt>
              <c:pt idx="322">
                <c:v>45398</c:v>
              </c:pt>
              <c:pt idx="323">
                <c:v>45399</c:v>
              </c:pt>
              <c:pt idx="324">
                <c:v>45400</c:v>
              </c:pt>
              <c:pt idx="325">
                <c:v>45401</c:v>
              </c:pt>
              <c:pt idx="326">
                <c:v>45404</c:v>
              </c:pt>
              <c:pt idx="327">
                <c:v>45405</c:v>
              </c:pt>
              <c:pt idx="328">
                <c:v>45406</c:v>
              </c:pt>
              <c:pt idx="329">
                <c:v>45407</c:v>
              </c:pt>
              <c:pt idx="330">
                <c:v>45408</c:v>
              </c:pt>
              <c:pt idx="331">
                <c:v>45411</c:v>
              </c:pt>
              <c:pt idx="332">
                <c:v>45412</c:v>
              </c:pt>
              <c:pt idx="333">
                <c:v>45414</c:v>
              </c:pt>
              <c:pt idx="334">
                <c:v>45415</c:v>
              </c:pt>
              <c:pt idx="335">
                <c:v>45418</c:v>
              </c:pt>
              <c:pt idx="336">
                <c:v>45419</c:v>
              </c:pt>
              <c:pt idx="337">
                <c:v>45420</c:v>
              </c:pt>
              <c:pt idx="338">
                <c:v>45421</c:v>
              </c:pt>
              <c:pt idx="339">
                <c:v>45422</c:v>
              </c:pt>
              <c:pt idx="340">
                <c:v>45425</c:v>
              </c:pt>
              <c:pt idx="341">
                <c:v>45426</c:v>
              </c:pt>
              <c:pt idx="342">
                <c:v>45427</c:v>
              </c:pt>
              <c:pt idx="343">
                <c:v>45428</c:v>
              </c:pt>
              <c:pt idx="344">
                <c:v>45429</c:v>
              </c:pt>
              <c:pt idx="345">
                <c:v>45432</c:v>
              </c:pt>
              <c:pt idx="346">
                <c:v>45433</c:v>
              </c:pt>
              <c:pt idx="347">
                <c:v>45434</c:v>
              </c:pt>
              <c:pt idx="348">
                <c:v>45435</c:v>
              </c:pt>
              <c:pt idx="349">
                <c:v>45436</c:v>
              </c:pt>
              <c:pt idx="350">
                <c:v>45439</c:v>
              </c:pt>
              <c:pt idx="351">
                <c:v>45440</c:v>
              </c:pt>
              <c:pt idx="352">
                <c:v>45441</c:v>
              </c:pt>
              <c:pt idx="353">
                <c:v>45442</c:v>
              </c:pt>
              <c:pt idx="354">
                <c:v>45443</c:v>
              </c:pt>
              <c:pt idx="355">
                <c:v>45446</c:v>
              </c:pt>
              <c:pt idx="356">
                <c:v>45447</c:v>
              </c:pt>
              <c:pt idx="357">
                <c:v>45448</c:v>
              </c:pt>
              <c:pt idx="358">
                <c:v>45449</c:v>
              </c:pt>
              <c:pt idx="359">
                <c:v>45450</c:v>
              </c:pt>
              <c:pt idx="360">
                <c:v>45453</c:v>
              </c:pt>
              <c:pt idx="361">
                <c:v>45454</c:v>
              </c:pt>
              <c:pt idx="362">
                <c:v>45455</c:v>
              </c:pt>
              <c:pt idx="363">
                <c:v>45456</c:v>
              </c:pt>
              <c:pt idx="364">
                <c:v>45457</c:v>
              </c:pt>
              <c:pt idx="365">
                <c:v>45461</c:v>
              </c:pt>
              <c:pt idx="366">
                <c:v>45462</c:v>
              </c:pt>
              <c:pt idx="367">
                <c:v>45463</c:v>
              </c:pt>
              <c:pt idx="368">
                <c:v>45464</c:v>
              </c:pt>
              <c:pt idx="369">
                <c:v>45467</c:v>
              </c:pt>
              <c:pt idx="370">
                <c:v>45468</c:v>
              </c:pt>
              <c:pt idx="371">
                <c:v>45469</c:v>
              </c:pt>
              <c:pt idx="372">
                <c:v>45470</c:v>
              </c:pt>
              <c:pt idx="373">
                <c:v>45471</c:v>
              </c:pt>
              <c:pt idx="374">
                <c:v>45474</c:v>
              </c:pt>
              <c:pt idx="375">
                <c:v>45475</c:v>
              </c:pt>
              <c:pt idx="376">
                <c:v>45476</c:v>
              </c:pt>
              <c:pt idx="377">
                <c:v>45477</c:v>
              </c:pt>
              <c:pt idx="378">
                <c:v>45478</c:v>
              </c:pt>
              <c:pt idx="379">
                <c:v>45481</c:v>
              </c:pt>
              <c:pt idx="380">
                <c:v>45482</c:v>
              </c:pt>
              <c:pt idx="381">
                <c:v>45483</c:v>
              </c:pt>
              <c:pt idx="382">
                <c:v>45484</c:v>
              </c:pt>
              <c:pt idx="383">
                <c:v>45485</c:v>
              </c:pt>
              <c:pt idx="384">
                <c:v>45488</c:v>
              </c:pt>
              <c:pt idx="385">
                <c:v>45489</c:v>
              </c:pt>
              <c:pt idx="386">
                <c:v>45490</c:v>
              </c:pt>
              <c:pt idx="387">
                <c:v>45491</c:v>
              </c:pt>
              <c:pt idx="388">
                <c:v>45492</c:v>
              </c:pt>
              <c:pt idx="389">
                <c:v>45495</c:v>
              </c:pt>
              <c:pt idx="390">
                <c:v>45496</c:v>
              </c:pt>
              <c:pt idx="391">
                <c:v>45497</c:v>
              </c:pt>
              <c:pt idx="392">
                <c:v>45498</c:v>
              </c:pt>
              <c:pt idx="393">
                <c:v>45499</c:v>
              </c:pt>
              <c:pt idx="394">
                <c:v>45502</c:v>
              </c:pt>
              <c:pt idx="395">
                <c:v>45503</c:v>
              </c:pt>
              <c:pt idx="396">
                <c:v>45504</c:v>
              </c:pt>
              <c:pt idx="397">
                <c:v>45505</c:v>
              </c:pt>
              <c:pt idx="398">
                <c:v>45506</c:v>
              </c:pt>
              <c:pt idx="399">
                <c:v>45509</c:v>
              </c:pt>
              <c:pt idx="400">
                <c:v>45510</c:v>
              </c:pt>
              <c:pt idx="401">
                <c:v>45511</c:v>
              </c:pt>
              <c:pt idx="402">
                <c:v>45512</c:v>
              </c:pt>
              <c:pt idx="403">
                <c:v>45516</c:v>
              </c:pt>
              <c:pt idx="404">
                <c:v>45517</c:v>
              </c:pt>
              <c:pt idx="405">
                <c:v>45518</c:v>
              </c:pt>
              <c:pt idx="406">
                <c:v>45519</c:v>
              </c:pt>
              <c:pt idx="407">
                <c:v>45520</c:v>
              </c:pt>
              <c:pt idx="408">
                <c:v>45523</c:v>
              </c:pt>
              <c:pt idx="409">
                <c:v>45524</c:v>
              </c:pt>
              <c:pt idx="410">
                <c:v>45525</c:v>
              </c:pt>
              <c:pt idx="411">
                <c:v>45526</c:v>
              </c:pt>
              <c:pt idx="412">
                <c:v>45527</c:v>
              </c:pt>
              <c:pt idx="413">
                <c:v>45530</c:v>
              </c:pt>
              <c:pt idx="414">
                <c:v>45531</c:v>
              </c:pt>
              <c:pt idx="415">
                <c:v>45532</c:v>
              </c:pt>
              <c:pt idx="416">
                <c:v>45533</c:v>
              </c:pt>
              <c:pt idx="417">
                <c:v>45534</c:v>
              </c:pt>
              <c:pt idx="418">
                <c:v>45537</c:v>
              </c:pt>
              <c:pt idx="419">
                <c:v>45538</c:v>
              </c:pt>
              <c:pt idx="420">
                <c:v>45539</c:v>
              </c:pt>
              <c:pt idx="421">
                <c:v>45540</c:v>
              </c:pt>
              <c:pt idx="422">
                <c:v>45541</c:v>
              </c:pt>
              <c:pt idx="423">
                <c:v>45544</c:v>
              </c:pt>
              <c:pt idx="424">
                <c:v>45545</c:v>
              </c:pt>
              <c:pt idx="425">
                <c:v>45546</c:v>
              </c:pt>
              <c:pt idx="426">
                <c:v>45547</c:v>
              </c:pt>
              <c:pt idx="427">
                <c:v>45548</c:v>
              </c:pt>
              <c:pt idx="428">
                <c:v>45551</c:v>
              </c:pt>
              <c:pt idx="429">
                <c:v>45552</c:v>
              </c:pt>
              <c:pt idx="430">
                <c:v>45553</c:v>
              </c:pt>
              <c:pt idx="431">
                <c:v>45554</c:v>
              </c:pt>
              <c:pt idx="432">
                <c:v>45555</c:v>
              </c:pt>
              <c:pt idx="433">
                <c:v>45558</c:v>
              </c:pt>
              <c:pt idx="434">
                <c:v>45559</c:v>
              </c:pt>
              <c:pt idx="435">
                <c:v>45560</c:v>
              </c:pt>
              <c:pt idx="436">
                <c:v>45561</c:v>
              </c:pt>
              <c:pt idx="437">
                <c:v>45562</c:v>
              </c:pt>
              <c:pt idx="438">
                <c:v>45565</c:v>
              </c:pt>
              <c:pt idx="439">
                <c:v>45566</c:v>
              </c:pt>
              <c:pt idx="440">
                <c:v>45567</c:v>
              </c:pt>
              <c:pt idx="441">
                <c:v>45568</c:v>
              </c:pt>
              <c:pt idx="442">
                <c:v>45569</c:v>
              </c:pt>
              <c:pt idx="443">
                <c:v>45572</c:v>
              </c:pt>
              <c:pt idx="444">
                <c:v>45573</c:v>
              </c:pt>
              <c:pt idx="445">
                <c:v>45574</c:v>
              </c:pt>
              <c:pt idx="446">
                <c:v>45575</c:v>
              </c:pt>
              <c:pt idx="447">
                <c:v>45576</c:v>
              </c:pt>
              <c:pt idx="448">
                <c:v>45579</c:v>
              </c:pt>
              <c:pt idx="449">
                <c:v>45580</c:v>
              </c:pt>
              <c:pt idx="450">
                <c:v>45581</c:v>
              </c:pt>
              <c:pt idx="451">
                <c:v>45582</c:v>
              </c:pt>
              <c:pt idx="452">
                <c:v>45583</c:v>
              </c:pt>
              <c:pt idx="453">
                <c:v>45586</c:v>
              </c:pt>
              <c:pt idx="454">
                <c:v>45587</c:v>
              </c:pt>
              <c:pt idx="455">
                <c:v>45588</c:v>
              </c:pt>
              <c:pt idx="456">
                <c:v>45589</c:v>
              </c:pt>
              <c:pt idx="457">
                <c:v>45590</c:v>
              </c:pt>
              <c:pt idx="458">
                <c:v>45593</c:v>
              </c:pt>
              <c:pt idx="459">
                <c:v>45594</c:v>
              </c:pt>
              <c:pt idx="460">
                <c:v>45595</c:v>
              </c:pt>
              <c:pt idx="461">
                <c:v>45597</c:v>
              </c:pt>
              <c:pt idx="462">
                <c:v>45600</c:v>
              </c:pt>
              <c:pt idx="463">
                <c:v>45601</c:v>
              </c:pt>
              <c:pt idx="464">
                <c:v>45602</c:v>
              </c:pt>
              <c:pt idx="465">
                <c:v>45603</c:v>
              </c:pt>
              <c:pt idx="466">
                <c:v>45604</c:v>
              </c:pt>
              <c:pt idx="467">
                <c:v>45607</c:v>
              </c:pt>
              <c:pt idx="468">
                <c:v>45608</c:v>
              </c:pt>
              <c:pt idx="469">
                <c:v>45609</c:v>
              </c:pt>
              <c:pt idx="470">
                <c:v>45610</c:v>
              </c:pt>
              <c:pt idx="471">
                <c:v>45611</c:v>
              </c:pt>
              <c:pt idx="472">
                <c:v>45614</c:v>
              </c:pt>
              <c:pt idx="473">
                <c:v>45615</c:v>
              </c:pt>
              <c:pt idx="474">
                <c:v>45616</c:v>
              </c:pt>
              <c:pt idx="475">
                <c:v>45617</c:v>
              </c:pt>
              <c:pt idx="476">
                <c:v>45618</c:v>
              </c:pt>
              <c:pt idx="477">
                <c:v>45621</c:v>
              </c:pt>
              <c:pt idx="478">
                <c:v>45622</c:v>
              </c:pt>
              <c:pt idx="479">
                <c:v>45623</c:v>
              </c:pt>
              <c:pt idx="480">
                <c:v>45624</c:v>
              </c:pt>
              <c:pt idx="481">
                <c:v>45625</c:v>
              </c:pt>
              <c:pt idx="482">
                <c:v>45628</c:v>
              </c:pt>
              <c:pt idx="483">
                <c:v>45629</c:v>
              </c:pt>
              <c:pt idx="484">
                <c:v>45630</c:v>
              </c:pt>
              <c:pt idx="485">
                <c:v>45631</c:v>
              </c:pt>
              <c:pt idx="486">
                <c:v>45632</c:v>
              </c:pt>
              <c:pt idx="487">
                <c:v>45635</c:v>
              </c:pt>
              <c:pt idx="488">
                <c:v>45636</c:v>
              </c:pt>
              <c:pt idx="489">
                <c:v>45637</c:v>
              </c:pt>
              <c:pt idx="490">
                <c:v>45638</c:v>
              </c:pt>
              <c:pt idx="491">
                <c:v>45639</c:v>
              </c:pt>
              <c:pt idx="492">
                <c:v>45642</c:v>
              </c:pt>
              <c:pt idx="493">
                <c:v>45643</c:v>
              </c:pt>
              <c:pt idx="494">
                <c:v>45644</c:v>
              </c:pt>
              <c:pt idx="495">
                <c:v>45645</c:v>
              </c:pt>
              <c:pt idx="496">
                <c:v>45646</c:v>
              </c:pt>
              <c:pt idx="497">
                <c:v>45649</c:v>
              </c:pt>
              <c:pt idx="498">
                <c:v>45650</c:v>
              </c:pt>
              <c:pt idx="499">
                <c:v>45652</c:v>
              </c:pt>
              <c:pt idx="500">
                <c:v>45653</c:v>
              </c:pt>
              <c:pt idx="501">
                <c:v>45656</c:v>
              </c:pt>
              <c:pt idx="502">
                <c:v>45657</c:v>
              </c:pt>
              <c:pt idx="503">
                <c:v>45659</c:v>
              </c:pt>
              <c:pt idx="504">
                <c:v>45660</c:v>
              </c:pt>
              <c:pt idx="505">
                <c:v>45663</c:v>
              </c:pt>
              <c:pt idx="506">
                <c:v>45664</c:v>
              </c:pt>
              <c:pt idx="507">
                <c:v>45665</c:v>
              </c:pt>
              <c:pt idx="508">
                <c:v>45666</c:v>
              </c:pt>
              <c:pt idx="509">
                <c:v>45667</c:v>
              </c:pt>
              <c:pt idx="510">
                <c:v>45670</c:v>
              </c:pt>
              <c:pt idx="511">
                <c:v>45671</c:v>
              </c:pt>
              <c:pt idx="512">
                <c:v>45672</c:v>
              </c:pt>
              <c:pt idx="513">
                <c:v>45673</c:v>
              </c:pt>
              <c:pt idx="514">
                <c:v>45674</c:v>
              </c:pt>
              <c:pt idx="515">
                <c:v>45677</c:v>
              </c:pt>
              <c:pt idx="516">
                <c:v>45678</c:v>
              </c:pt>
              <c:pt idx="517">
                <c:v>45679</c:v>
              </c:pt>
              <c:pt idx="518">
                <c:v>45680</c:v>
              </c:pt>
              <c:pt idx="519">
                <c:v>45681</c:v>
              </c:pt>
              <c:pt idx="520">
                <c:v>45684</c:v>
              </c:pt>
              <c:pt idx="521">
                <c:v>45685</c:v>
              </c:pt>
              <c:pt idx="522">
                <c:v>45688</c:v>
              </c:pt>
              <c:pt idx="523">
                <c:v>45691</c:v>
              </c:pt>
              <c:pt idx="524">
                <c:v>45692</c:v>
              </c:pt>
              <c:pt idx="525">
                <c:v>45693</c:v>
              </c:pt>
              <c:pt idx="526">
                <c:v>45694</c:v>
              </c:pt>
              <c:pt idx="527">
                <c:v>45695</c:v>
              </c:pt>
              <c:pt idx="528">
                <c:v>45698</c:v>
              </c:pt>
              <c:pt idx="529">
                <c:v>45699</c:v>
              </c:pt>
              <c:pt idx="530">
                <c:v>45700</c:v>
              </c:pt>
              <c:pt idx="531">
                <c:v>45701</c:v>
              </c:pt>
              <c:pt idx="532">
                <c:v>45702</c:v>
              </c:pt>
              <c:pt idx="533">
                <c:v>45705</c:v>
              </c:pt>
              <c:pt idx="534">
                <c:v>45706</c:v>
              </c:pt>
              <c:pt idx="535">
                <c:v>45707</c:v>
              </c:pt>
              <c:pt idx="536">
                <c:v>45708</c:v>
              </c:pt>
              <c:pt idx="537">
                <c:v>45709</c:v>
              </c:pt>
              <c:pt idx="538">
                <c:v>45712</c:v>
              </c:pt>
              <c:pt idx="539">
                <c:v>45713</c:v>
              </c:pt>
              <c:pt idx="540">
                <c:v>45714</c:v>
              </c:pt>
              <c:pt idx="541">
                <c:v>45715</c:v>
              </c:pt>
              <c:pt idx="542">
                <c:v>45716</c:v>
              </c:pt>
              <c:pt idx="543">
                <c:v>45719</c:v>
              </c:pt>
              <c:pt idx="544">
                <c:v>45720</c:v>
              </c:pt>
              <c:pt idx="545">
                <c:v>45721</c:v>
              </c:pt>
              <c:pt idx="546">
                <c:v>45722</c:v>
              </c:pt>
              <c:pt idx="547">
                <c:v>45723</c:v>
              </c:pt>
              <c:pt idx="548">
                <c:v>45726</c:v>
              </c:pt>
              <c:pt idx="549">
                <c:v>45727</c:v>
              </c:pt>
              <c:pt idx="550">
                <c:v>45728</c:v>
              </c:pt>
              <c:pt idx="551">
                <c:v>45729</c:v>
              </c:pt>
              <c:pt idx="552">
                <c:v>45730</c:v>
              </c:pt>
              <c:pt idx="553">
                <c:v>45733</c:v>
              </c:pt>
              <c:pt idx="554">
                <c:v>45734</c:v>
              </c:pt>
              <c:pt idx="555">
                <c:v>45735</c:v>
              </c:pt>
              <c:pt idx="556">
                <c:v>45736</c:v>
              </c:pt>
              <c:pt idx="557">
                <c:v>45737</c:v>
              </c:pt>
              <c:pt idx="558">
                <c:v>45740</c:v>
              </c:pt>
              <c:pt idx="559">
                <c:v>45741</c:v>
              </c:pt>
              <c:pt idx="560">
                <c:v>45742</c:v>
              </c:pt>
              <c:pt idx="561">
                <c:v>45743</c:v>
              </c:pt>
              <c:pt idx="562">
                <c:v>45744</c:v>
              </c:pt>
              <c:pt idx="563">
                <c:v>45748</c:v>
              </c:pt>
              <c:pt idx="564">
                <c:v>45749</c:v>
              </c:pt>
              <c:pt idx="565">
                <c:v>45750</c:v>
              </c:pt>
              <c:pt idx="566">
                <c:v>45751</c:v>
              </c:pt>
              <c:pt idx="567">
                <c:v>45754</c:v>
              </c:pt>
              <c:pt idx="568">
                <c:v>45755</c:v>
              </c:pt>
              <c:pt idx="569">
                <c:v>45756</c:v>
              </c:pt>
              <c:pt idx="570">
                <c:v>45757</c:v>
              </c:pt>
              <c:pt idx="571">
                <c:v>45758</c:v>
              </c:pt>
              <c:pt idx="572">
                <c:v>45761</c:v>
              </c:pt>
              <c:pt idx="573">
                <c:v>45762</c:v>
              </c:pt>
              <c:pt idx="574">
                <c:v>45763</c:v>
              </c:pt>
              <c:pt idx="575">
                <c:v>45764</c:v>
              </c:pt>
              <c:pt idx="576">
                <c:v>45768</c:v>
              </c:pt>
              <c:pt idx="577">
                <c:v>45769</c:v>
              </c:pt>
              <c:pt idx="578">
                <c:v>45770</c:v>
              </c:pt>
              <c:pt idx="579">
                <c:v>45771</c:v>
              </c:pt>
              <c:pt idx="580">
                <c:v>45772</c:v>
              </c:pt>
              <c:pt idx="581">
                <c:v>45775</c:v>
              </c:pt>
              <c:pt idx="582">
                <c:v>45776</c:v>
              </c:pt>
              <c:pt idx="583">
                <c:v>45777</c:v>
              </c:pt>
              <c:pt idx="584">
                <c:v>45779</c:v>
              </c:pt>
              <c:pt idx="585">
                <c:v>45782</c:v>
              </c:pt>
              <c:pt idx="586">
                <c:v>45783</c:v>
              </c:pt>
              <c:pt idx="587">
                <c:v>45784</c:v>
              </c:pt>
              <c:pt idx="588">
                <c:v>45785</c:v>
              </c:pt>
              <c:pt idx="589">
                <c:v>45786</c:v>
              </c:pt>
              <c:pt idx="590">
                <c:v>45790</c:v>
              </c:pt>
              <c:pt idx="591">
                <c:v>45791</c:v>
              </c:pt>
              <c:pt idx="592">
                <c:v>45792</c:v>
              </c:pt>
              <c:pt idx="593">
                <c:v>45793</c:v>
              </c:pt>
              <c:pt idx="594">
                <c:v>45796</c:v>
              </c:pt>
              <c:pt idx="595">
                <c:v>45797</c:v>
              </c:pt>
              <c:pt idx="596">
                <c:v>45798</c:v>
              </c:pt>
              <c:pt idx="597">
                <c:v>45799</c:v>
              </c:pt>
              <c:pt idx="598">
                <c:v>45800</c:v>
              </c:pt>
              <c:pt idx="599">
                <c:v>45803</c:v>
              </c:pt>
              <c:pt idx="600">
                <c:v>45804</c:v>
              </c:pt>
              <c:pt idx="601">
                <c:v>45805</c:v>
              </c:pt>
              <c:pt idx="602">
                <c:v>45806</c:v>
              </c:pt>
              <c:pt idx="603">
                <c:v>45807</c:v>
              </c:pt>
              <c:pt idx="604">
                <c:v>45810</c:v>
              </c:pt>
              <c:pt idx="605">
                <c:v>45811</c:v>
              </c:pt>
              <c:pt idx="606">
                <c:v>45812</c:v>
              </c:pt>
              <c:pt idx="607">
                <c:v>45813</c:v>
              </c:pt>
              <c:pt idx="608">
                <c:v>45814</c:v>
              </c:pt>
              <c:pt idx="609">
                <c:v>45817</c:v>
              </c:pt>
              <c:pt idx="610">
                <c:v>45818</c:v>
              </c:pt>
              <c:pt idx="611">
                <c:v>45819</c:v>
              </c:pt>
              <c:pt idx="612">
                <c:v>45820</c:v>
              </c:pt>
              <c:pt idx="613">
                <c:v>45821</c:v>
              </c:pt>
              <c:pt idx="614">
                <c:v>45824</c:v>
              </c:pt>
              <c:pt idx="615">
                <c:v>45825</c:v>
              </c:pt>
              <c:pt idx="616">
                <c:v>45826</c:v>
              </c:pt>
              <c:pt idx="617">
                <c:v>45827</c:v>
              </c:pt>
              <c:pt idx="618">
                <c:v>45828</c:v>
              </c:pt>
              <c:pt idx="619">
                <c:v>45831</c:v>
              </c:pt>
              <c:pt idx="620">
                <c:v>45832</c:v>
              </c:pt>
              <c:pt idx="621">
                <c:v>45833</c:v>
              </c:pt>
              <c:pt idx="622">
                <c:v>45834</c:v>
              </c:pt>
              <c:pt idx="623">
                <c:v>45835</c:v>
              </c:pt>
              <c:pt idx="624">
                <c:v>45838</c:v>
              </c:pt>
              <c:pt idx="625">
                <c:v>45839</c:v>
              </c:pt>
              <c:pt idx="626">
                <c:v>45840</c:v>
              </c:pt>
              <c:pt idx="627">
                <c:v>45841</c:v>
              </c:pt>
              <c:pt idx="628">
                <c:v>45842</c:v>
              </c:pt>
              <c:pt idx="629">
                <c:v>45845</c:v>
              </c:pt>
              <c:pt idx="630">
                <c:v>45846</c:v>
              </c:pt>
              <c:pt idx="631">
                <c:v>45847</c:v>
              </c:pt>
              <c:pt idx="632">
                <c:v>45848</c:v>
              </c:pt>
              <c:pt idx="633">
                <c:v>45849</c:v>
              </c:pt>
              <c:pt idx="634">
                <c:v>45852</c:v>
              </c:pt>
              <c:pt idx="635">
                <c:v>45853</c:v>
              </c:pt>
              <c:pt idx="636">
                <c:v>45854</c:v>
              </c:pt>
              <c:pt idx="637">
                <c:v>45855</c:v>
              </c:pt>
              <c:pt idx="638">
                <c:v>45856</c:v>
              </c:pt>
              <c:pt idx="639">
                <c:v>45859</c:v>
              </c:pt>
              <c:pt idx="640">
                <c:v>45860</c:v>
              </c:pt>
              <c:pt idx="641">
                <c:v>45861</c:v>
              </c:pt>
              <c:pt idx="642">
                <c:v>45862</c:v>
              </c:pt>
              <c:pt idx="643">
                <c:v>45863</c:v>
              </c:pt>
              <c:pt idx="644">
                <c:v>45866</c:v>
              </c:pt>
              <c:pt idx="645">
                <c:v>45867</c:v>
              </c:pt>
              <c:pt idx="646">
                <c:v>45868</c:v>
              </c:pt>
              <c:pt idx="647">
                <c:v>45869</c:v>
              </c:pt>
              <c:pt idx="648">
                <c:v>45870</c:v>
              </c:pt>
              <c:pt idx="649">
                <c:v>45873</c:v>
              </c:pt>
              <c:pt idx="650">
                <c:v>45874</c:v>
              </c:pt>
              <c:pt idx="651">
                <c:v>45875</c:v>
              </c:pt>
              <c:pt idx="652">
                <c:v>45876</c:v>
              </c:pt>
              <c:pt idx="653">
                <c:v>45877</c:v>
              </c:pt>
              <c:pt idx="654">
                <c:v>45880</c:v>
              </c:pt>
              <c:pt idx="655">
                <c:v>45881</c:v>
              </c:pt>
              <c:pt idx="656">
                <c:v>45882</c:v>
              </c:pt>
              <c:pt idx="657">
                <c:v>45883</c:v>
              </c:pt>
              <c:pt idx="658">
                <c:v>45884</c:v>
              </c:pt>
              <c:pt idx="659">
                <c:v>45887</c:v>
              </c:pt>
              <c:pt idx="660">
                <c:v>45888</c:v>
              </c:pt>
              <c:pt idx="661">
                <c:v>45889</c:v>
              </c:pt>
              <c:pt idx="662">
                <c:v>45890</c:v>
              </c:pt>
              <c:pt idx="663">
                <c:v>45891</c:v>
              </c:pt>
              <c:pt idx="664">
                <c:v>45894</c:v>
              </c:pt>
              <c:pt idx="665">
                <c:v>45895</c:v>
              </c:pt>
              <c:pt idx="666">
                <c:v>45896</c:v>
              </c:pt>
              <c:pt idx="667">
                <c:v>45897</c:v>
              </c:pt>
              <c:pt idx="668">
                <c:v>45898</c:v>
              </c:pt>
              <c:pt idx="669">
                <c:v>45901</c:v>
              </c:pt>
              <c:pt idx="670">
                <c:v>45902</c:v>
              </c:pt>
              <c:pt idx="671">
                <c:v>45903</c:v>
              </c:pt>
              <c:pt idx="672">
                <c:v>45904</c:v>
              </c:pt>
              <c:pt idx="673">
                <c:v>45905</c:v>
              </c:pt>
              <c:pt idx="674">
                <c:v>45908</c:v>
              </c:pt>
              <c:pt idx="675">
                <c:v>45909</c:v>
              </c:pt>
              <c:pt idx="676">
                <c:v>45910</c:v>
              </c:pt>
              <c:pt idx="677">
                <c:v>45911</c:v>
              </c:pt>
              <c:pt idx="678">
                <c:v>45912</c:v>
              </c:pt>
              <c:pt idx="679">
                <c:v>45915</c:v>
              </c:pt>
              <c:pt idx="680">
                <c:v>45916</c:v>
              </c:pt>
              <c:pt idx="681">
                <c:v>45917</c:v>
              </c:pt>
              <c:pt idx="682">
                <c:v>45918</c:v>
              </c:pt>
              <c:pt idx="683">
                <c:v>45919</c:v>
              </c:pt>
              <c:pt idx="684">
                <c:v>45922</c:v>
              </c:pt>
              <c:pt idx="685">
                <c:v>45923</c:v>
              </c:pt>
              <c:pt idx="686">
                <c:v>45924</c:v>
              </c:pt>
              <c:pt idx="687">
                <c:v>45925</c:v>
              </c:pt>
              <c:pt idx="688">
                <c:v>45926</c:v>
              </c:pt>
              <c:pt idx="689">
                <c:v>45929</c:v>
              </c:pt>
              <c:pt idx="690">
                <c:v>45930</c:v>
              </c:pt>
              <c:pt idx="691">
                <c:v>45931</c:v>
              </c:pt>
              <c:pt idx="692">
                <c:v>45932</c:v>
              </c:pt>
              <c:pt idx="693">
                <c:v>45933</c:v>
              </c:pt>
              <c:pt idx="694">
                <c:v>45936</c:v>
              </c:pt>
              <c:pt idx="695">
                <c:v>45937</c:v>
              </c:pt>
              <c:pt idx="696">
                <c:v>45938</c:v>
              </c:pt>
              <c:pt idx="697">
                <c:v>45939</c:v>
              </c:pt>
              <c:pt idx="698">
                <c:v>45940</c:v>
              </c:pt>
              <c:pt idx="699">
                <c:v>45943</c:v>
              </c:pt>
              <c:pt idx="700">
                <c:v>45944</c:v>
              </c:pt>
              <c:pt idx="701">
                <c:v>45945</c:v>
              </c:pt>
              <c:pt idx="702">
                <c:v>45946</c:v>
              </c:pt>
              <c:pt idx="703">
                <c:v>45947</c:v>
              </c:pt>
              <c:pt idx="704">
                <c:v>45950</c:v>
              </c:pt>
              <c:pt idx="705">
                <c:v>45951</c:v>
              </c:pt>
              <c:pt idx="706">
                <c:v>45952</c:v>
              </c:pt>
              <c:pt idx="707">
                <c:v>45953</c:v>
              </c:pt>
              <c:pt idx="708">
                <c:v>45954</c:v>
              </c:pt>
              <c:pt idx="709">
                <c:v>45957</c:v>
              </c:pt>
              <c:pt idx="710">
                <c:v>45958</c:v>
              </c:pt>
              <c:pt idx="711">
                <c:v>45959</c:v>
              </c:pt>
              <c:pt idx="712">
                <c:v>45960</c:v>
              </c:pt>
              <c:pt idx="713">
                <c:v>45961</c:v>
              </c:pt>
              <c:pt idx="714">
                <c:v>45964</c:v>
              </c:pt>
              <c:pt idx="715">
                <c:v>45965</c:v>
              </c:pt>
              <c:pt idx="716">
                <c:v>45966</c:v>
              </c:pt>
              <c:pt idx="717">
                <c:v>45967</c:v>
              </c:pt>
              <c:pt idx="718">
                <c:v>45968</c:v>
              </c:pt>
              <c:pt idx="719">
                <c:v>45971</c:v>
              </c:pt>
              <c:pt idx="720">
                <c:v>45972</c:v>
              </c:pt>
              <c:pt idx="721">
                <c:v>45973</c:v>
              </c:pt>
              <c:pt idx="722">
                <c:v>45974</c:v>
              </c:pt>
              <c:pt idx="723">
                <c:v>45975</c:v>
              </c:pt>
              <c:pt idx="724">
                <c:v>45978</c:v>
              </c:pt>
              <c:pt idx="725">
                <c:v>45979</c:v>
              </c:pt>
              <c:pt idx="726">
                <c:v>45980</c:v>
              </c:pt>
              <c:pt idx="727">
                <c:v>45981</c:v>
              </c:pt>
              <c:pt idx="728">
                <c:v>45982</c:v>
              </c:pt>
              <c:pt idx="729">
                <c:v>45985</c:v>
              </c:pt>
              <c:pt idx="730">
                <c:v>45986</c:v>
              </c:pt>
              <c:pt idx="731">
                <c:v>45987</c:v>
              </c:pt>
              <c:pt idx="732">
                <c:v>45988</c:v>
              </c:pt>
              <c:pt idx="733">
                <c:v>45989</c:v>
              </c:pt>
              <c:pt idx="734">
                <c:v>45992</c:v>
              </c:pt>
              <c:pt idx="735">
                <c:v>45993</c:v>
              </c:pt>
              <c:pt idx="736">
                <c:v>45994</c:v>
              </c:pt>
              <c:pt idx="737">
                <c:v>45995</c:v>
              </c:pt>
              <c:pt idx="738">
                <c:v>45996</c:v>
              </c:pt>
              <c:pt idx="739">
                <c:v>45999</c:v>
              </c:pt>
              <c:pt idx="740">
                <c:v>46000</c:v>
              </c:pt>
              <c:pt idx="741">
                <c:v>46001</c:v>
              </c:pt>
              <c:pt idx="742">
                <c:v>46002</c:v>
              </c:pt>
              <c:pt idx="743">
                <c:v>46006</c:v>
              </c:pt>
              <c:pt idx="744">
                <c:v>46007</c:v>
              </c:pt>
              <c:pt idx="745">
                <c:v>46008</c:v>
              </c:pt>
              <c:pt idx="746">
                <c:v>46009</c:v>
              </c:pt>
              <c:pt idx="747">
                <c:v>46010</c:v>
              </c:pt>
              <c:pt idx="748">
                <c:v>46013</c:v>
              </c:pt>
              <c:pt idx="749">
                <c:v>46014</c:v>
              </c:pt>
              <c:pt idx="750">
                <c:v>46015</c:v>
              </c:pt>
              <c:pt idx="751">
                <c:v>46017</c:v>
              </c:pt>
              <c:pt idx="752">
                <c:v>46020</c:v>
              </c:pt>
              <c:pt idx="753">
                <c:v>46021</c:v>
              </c:pt>
              <c:pt idx="754">
                <c:v>46022</c:v>
              </c:pt>
              <c:pt idx="755">
                <c:v>46024</c:v>
              </c:pt>
              <c:pt idx="756">
                <c:v>46027</c:v>
              </c:pt>
              <c:pt idx="757">
                <c:v>46028</c:v>
              </c:pt>
              <c:pt idx="758">
                <c:v>46029</c:v>
              </c:pt>
              <c:pt idx="759">
                <c:v>46030</c:v>
              </c:pt>
              <c:pt idx="760">
                <c:v>46031</c:v>
              </c:pt>
              <c:pt idx="761">
                <c:v>46034</c:v>
              </c:pt>
              <c:pt idx="762">
                <c:v>46035</c:v>
              </c:pt>
              <c:pt idx="763">
                <c:v>46036</c:v>
              </c:pt>
              <c:pt idx="764">
                <c:v>46037</c:v>
              </c:pt>
              <c:pt idx="765">
                <c:v>46038</c:v>
              </c:pt>
              <c:pt idx="766">
                <c:v>46041</c:v>
              </c:pt>
              <c:pt idx="767">
                <c:v>46042</c:v>
              </c:pt>
              <c:pt idx="768">
                <c:v>46043</c:v>
              </c:pt>
              <c:pt idx="769">
                <c:v>46044</c:v>
              </c:pt>
              <c:pt idx="770">
                <c:v>46045</c:v>
              </c:pt>
              <c:pt idx="771">
                <c:v>46048</c:v>
              </c:pt>
              <c:pt idx="772">
                <c:v>46049</c:v>
              </c:pt>
              <c:pt idx="773">
                <c:v>46050</c:v>
              </c:pt>
              <c:pt idx="774">
                <c:v>46051</c:v>
              </c:pt>
              <c:pt idx="775">
                <c:v>46052</c:v>
              </c:pt>
              <c:pt idx="776">
                <c:v>46055</c:v>
              </c:pt>
              <c:pt idx="777">
                <c:v>46056</c:v>
              </c:pt>
              <c:pt idx="778">
                <c:v>46057</c:v>
              </c:pt>
              <c:pt idx="779">
                <c:v>46058</c:v>
              </c:pt>
              <c:pt idx="780">
                <c:v>46059</c:v>
              </c:pt>
              <c:pt idx="781">
                <c:v>46062</c:v>
              </c:pt>
              <c:pt idx="782">
                <c:v>46063</c:v>
              </c:pt>
              <c:pt idx="783">
                <c:v>46064</c:v>
              </c:pt>
              <c:pt idx="784">
                <c:v>46065</c:v>
              </c:pt>
              <c:pt idx="785">
                <c:v>46066</c:v>
              </c:pt>
              <c:pt idx="786">
                <c:v>46069</c:v>
              </c:pt>
              <c:pt idx="787">
                <c:v>46070</c:v>
              </c:pt>
              <c:pt idx="788">
                <c:v>46071</c:v>
              </c:pt>
              <c:pt idx="789">
                <c:v>46072</c:v>
              </c:pt>
              <c:pt idx="790">
                <c:v>46073</c:v>
              </c:pt>
              <c:pt idx="791">
                <c:v>46076</c:v>
              </c:pt>
              <c:pt idx="792">
                <c:v>46077</c:v>
              </c:pt>
              <c:pt idx="793">
                <c:v>46078</c:v>
              </c:pt>
              <c:pt idx="794">
                <c:v>46079</c:v>
              </c:pt>
              <c:pt idx="795">
                <c:v>46080</c:v>
              </c:pt>
              <c:pt idx="796">
                <c:v>46083</c:v>
              </c:pt>
              <c:pt idx="797">
                <c:v>46084</c:v>
              </c:pt>
              <c:pt idx="798">
                <c:v>46085</c:v>
              </c:pt>
              <c:pt idx="799">
                <c:v>46086</c:v>
              </c:pt>
              <c:pt idx="800">
                <c:v>46087</c:v>
              </c:pt>
              <c:pt idx="801">
                <c:v>46090</c:v>
              </c:pt>
              <c:pt idx="802">
                <c:v>46091</c:v>
              </c:pt>
              <c:pt idx="803">
                <c:v>46092</c:v>
              </c:pt>
              <c:pt idx="804">
                <c:v>46093</c:v>
              </c:pt>
              <c:pt idx="805">
                <c:v>46094</c:v>
              </c:pt>
              <c:pt idx="806">
                <c:v>46097</c:v>
              </c:pt>
              <c:pt idx="807">
                <c:v>46098</c:v>
              </c:pt>
              <c:pt idx="808">
                <c:v>46099</c:v>
              </c:pt>
              <c:pt idx="809">
                <c:v>46100</c:v>
              </c:pt>
              <c:pt idx="810">
                <c:v>46101</c:v>
              </c:pt>
              <c:pt idx="811">
                <c:v>46104</c:v>
              </c:pt>
              <c:pt idx="812">
                <c:v>46105</c:v>
              </c:pt>
              <c:pt idx="813">
                <c:v>46106</c:v>
              </c:pt>
              <c:pt idx="814">
                <c:v>46107</c:v>
              </c:pt>
              <c:pt idx="815">
                <c:v>46108</c:v>
              </c:pt>
              <c:pt idx="816">
                <c:v>46111</c:v>
              </c:pt>
              <c:pt idx="817">
                <c:v>46112</c:v>
              </c:pt>
              <c:pt idx="818">
                <c:v>46113</c:v>
              </c:pt>
              <c:pt idx="819">
                <c:v>46114</c:v>
              </c:pt>
              <c:pt idx="820">
                <c:v>46118</c:v>
              </c:pt>
              <c:pt idx="821">
                <c:v>46119</c:v>
              </c:pt>
              <c:pt idx="822">
                <c:v>46120</c:v>
              </c:pt>
              <c:pt idx="823">
                <c:v>46121</c:v>
              </c:pt>
              <c:pt idx="824">
                <c:v>46122</c:v>
              </c:pt>
              <c:pt idx="825">
                <c:v>46125</c:v>
              </c:pt>
              <c:pt idx="826">
                <c:v>46126</c:v>
              </c:pt>
              <c:pt idx="827">
                <c:v>46127</c:v>
              </c:pt>
              <c:pt idx="828">
                <c:v>46128</c:v>
              </c:pt>
              <c:pt idx="829">
                <c:v>46129</c:v>
              </c:pt>
              <c:pt idx="830">
                <c:v>46132</c:v>
              </c:pt>
              <c:pt idx="831">
                <c:v>46133</c:v>
              </c:pt>
              <c:pt idx="832">
                <c:v>46134</c:v>
              </c:pt>
              <c:pt idx="833">
                <c:v>46135</c:v>
              </c:pt>
              <c:pt idx="834">
                <c:v>46136</c:v>
              </c:pt>
              <c:pt idx="835">
                <c:v>46139</c:v>
              </c:pt>
              <c:pt idx="836">
                <c:v>46140</c:v>
              </c:pt>
              <c:pt idx="837">
                <c:v>46141</c:v>
              </c:pt>
              <c:pt idx="838">
                <c:v>46142</c:v>
              </c:pt>
              <c:pt idx="839">
                <c:v>46143</c:v>
              </c:pt>
              <c:pt idx="840">
                <c:v>46146</c:v>
              </c:pt>
              <c:pt idx="841">
                <c:v>46147</c:v>
              </c:pt>
              <c:pt idx="842">
                <c:v>46148</c:v>
              </c:pt>
              <c:pt idx="843">
                <c:v>46149</c:v>
              </c:pt>
              <c:pt idx="844">
                <c:v>46150</c:v>
              </c:pt>
              <c:pt idx="845">
                <c:v>46153</c:v>
              </c:pt>
              <c:pt idx="846">
                <c:v>46154</c:v>
              </c:pt>
              <c:pt idx="847">
                <c:v>46155</c:v>
              </c:pt>
              <c:pt idx="848">
                <c:v>46156</c:v>
              </c:pt>
              <c:pt idx="849">
                <c:v>46157</c:v>
              </c:pt>
              <c:pt idx="850">
                <c:v>46160</c:v>
              </c:pt>
              <c:pt idx="851">
                <c:v>46161</c:v>
              </c:pt>
              <c:pt idx="852">
                <c:v>46162</c:v>
              </c:pt>
              <c:pt idx="853">
                <c:v>46163</c:v>
              </c:pt>
              <c:pt idx="854">
                <c:v>46164</c:v>
              </c:pt>
              <c:pt idx="855">
                <c:v>46167</c:v>
              </c:pt>
              <c:pt idx="856">
                <c:v>46168</c:v>
              </c:pt>
              <c:pt idx="857">
                <c:v>46169</c:v>
              </c:pt>
              <c:pt idx="858">
                <c:v>46170</c:v>
              </c:pt>
              <c:pt idx="859">
                <c:v>46171</c:v>
              </c:pt>
              <c:pt idx="860">
                <c:v>46174</c:v>
              </c:pt>
              <c:pt idx="861">
                <c:v>46175</c:v>
              </c:pt>
              <c:pt idx="862">
                <c:v>46176</c:v>
              </c:pt>
              <c:pt idx="863">
                <c:v>46177</c:v>
              </c:pt>
              <c:pt idx="864">
                <c:v>46178</c:v>
              </c:pt>
              <c:pt idx="865">
                <c:v>46181</c:v>
              </c:pt>
              <c:pt idx="866">
                <c:v>46182</c:v>
              </c:pt>
              <c:pt idx="867">
                <c:v>46183</c:v>
              </c:pt>
              <c:pt idx="868">
                <c:v>46184</c:v>
              </c:pt>
              <c:pt idx="869">
                <c:v>46185</c:v>
              </c:pt>
              <c:pt idx="870">
                <c:v>46188</c:v>
              </c:pt>
              <c:pt idx="871">
                <c:v>46189</c:v>
              </c:pt>
              <c:pt idx="872">
                <c:v>46190</c:v>
              </c:pt>
              <c:pt idx="873">
                <c:v>46191</c:v>
              </c:pt>
              <c:pt idx="874">
                <c:v>46192</c:v>
              </c:pt>
              <c:pt idx="875">
                <c:v>46195</c:v>
              </c:pt>
              <c:pt idx="876">
                <c:v>46196</c:v>
              </c:pt>
              <c:pt idx="877">
                <c:v>46197</c:v>
              </c:pt>
              <c:pt idx="878">
                <c:v>46198</c:v>
              </c:pt>
              <c:pt idx="879">
                <c:v>46199</c:v>
              </c:pt>
              <c:pt idx="880">
                <c:v>46202</c:v>
              </c:pt>
              <c:pt idx="881">
                <c:v>46203</c:v>
              </c:pt>
              <c:pt idx="882">
                <c:v>46204</c:v>
              </c:pt>
              <c:pt idx="883">
                <c:v>46205</c:v>
              </c:pt>
              <c:pt idx="884">
                <c:v>46206</c:v>
              </c:pt>
              <c:pt idx="885">
                <c:v>46209</c:v>
              </c:pt>
              <c:pt idx="886">
                <c:v>46210</c:v>
              </c:pt>
              <c:pt idx="887">
                <c:v>46211</c:v>
              </c:pt>
              <c:pt idx="888">
                <c:v>46212</c:v>
              </c:pt>
              <c:pt idx="889">
                <c:v>46213</c:v>
              </c:pt>
              <c:pt idx="890">
                <c:v>46216</c:v>
              </c:pt>
              <c:pt idx="891">
                <c:v>46217</c:v>
              </c:pt>
              <c:pt idx="892">
                <c:v>46218</c:v>
              </c:pt>
              <c:pt idx="893">
                <c:v>46219</c:v>
              </c:pt>
              <c:pt idx="894">
                <c:v>46220</c:v>
              </c:pt>
              <c:pt idx="895">
                <c:v>46223</c:v>
              </c:pt>
              <c:pt idx="896">
                <c:v>46224</c:v>
              </c:pt>
              <c:pt idx="897">
                <c:v>46225</c:v>
              </c:pt>
              <c:pt idx="898">
                <c:v>46226</c:v>
              </c:pt>
              <c:pt idx="899">
                <c:v>46227</c:v>
              </c:pt>
              <c:pt idx="900">
                <c:v>46230</c:v>
              </c:pt>
              <c:pt idx="901">
                <c:v>46231</c:v>
              </c:pt>
              <c:pt idx="902">
                <c:v>46232</c:v>
              </c:pt>
              <c:pt idx="903">
                <c:v>46233</c:v>
              </c:pt>
              <c:pt idx="904">
                <c:v>46234</c:v>
              </c:pt>
              <c:pt idx="905">
                <c:v>46237</c:v>
              </c:pt>
              <c:pt idx="906">
                <c:v>46238</c:v>
              </c:pt>
              <c:pt idx="907">
                <c:v>46239</c:v>
              </c:pt>
              <c:pt idx="908">
                <c:v>46240</c:v>
              </c:pt>
              <c:pt idx="909">
                <c:v>46241</c:v>
              </c:pt>
              <c:pt idx="910">
                <c:v>46244</c:v>
              </c:pt>
              <c:pt idx="911">
                <c:v>46245</c:v>
              </c:pt>
              <c:pt idx="912">
                <c:v>46246</c:v>
              </c:pt>
              <c:pt idx="913">
                <c:v>46247</c:v>
              </c:pt>
              <c:pt idx="914">
                <c:v>46248</c:v>
              </c:pt>
              <c:pt idx="915">
                <c:v>46251</c:v>
              </c:pt>
            </c:numLit>
          </c:cat>
          <c:val>
            <c:numLit>
              <c:formatCode>_(* #,##0_);_(* \(#,##0\);_(* "-"??_);_(@_)</c:formatCode>
              <c:ptCount val="1579"/>
              <c:pt idx="0">
                <c:v>75000</c:v>
              </c:pt>
              <c:pt idx="1">
                <c:v>75000</c:v>
              </c:pt>
              <c:pt idx="2">
                <c:v>74700</c:v>
              </c:pt>
              <c:pt idx="3">
                <c:v>74200</c:v>
              </c:pt>
              <c:pt idx="4">
                <c:v>74200</c:v>
              </c:pt>
              <c:pt idx="5">
                <c:v>74200</c:v>
              </c:pt>
              <c:pt idx="6">
                <c:v>74000</c:v>
              </c:pt>
              <c:pt idx="7">
                <c:v>74000</c:v>
              </c:pt>
              <c:pt idx="8">
                <c:v>73500</c:v>
              </c:pt>
              <c:pt idx="9">
                <c:v>73500</c:v>
              </c:pt>
              <c:pt idx="10">
                <c:v>73000</c:v>
              </c:pt>
              <c:pt idx="11">
                <c:v>72500</c:v>
              </c:pt>
              <c:pt idx="12">
                <c:v>72200</c:v>
              </c:pt>
              <c:pt idx="13">
                <c:v>72200</c:v>
              </c:pt>
              <c:pt idx="14">
                <c:v>72200</c:v>
              </c:pt>
              <c:pt idx="15">
                <c:v>72000</c:v>
              </c:pt>
              <c:pt idx="16">
                <c:v>71500</c:v>
              </c:pt>
              <c:pt idx="17">
                <c:v>71000</c:v>
              </c:pt>
              <c:pt idx="18">
                <c:v>70500</c:v>
              </c:pt>
              <c:pt idx="19">
                <c:v>70500</c:v>
              </c:pt>
              <c:pt idx="20">
                <c:v>70300</c:v>
              </c:pt>
              <c:pt idx="21">
                <c:v>70000</c:v>
              </c:pt>
              <c:pt idx="22">
                <c:v>70000</c:v>
              </c:pt>
              <c:pt idx="23">
                <c:v>70000</c:v>
              </c:pt>
              <c:pt idx="24">
                <c:v>70000</c:v>
              </c:pt>
              <c:pt idx="25">
                <c:v>69800</c:v>
              </c:pt>
              <c:pt idx="26">
                <c:v>69800</c:v>
              </c:pt>
              <c:pt idx="27">
                <c:v>69800</c:v>
              </c:pt>
              <c:pt idx="28">
                <c:v>69800</c:v>
              </c:pt>
              <c:pt idx="29">
                <c:v>69800</c:v>
              </c:pt>
              <c:pt idx="30">
                <c:v>69800</c:v>
              </c:pt>
              <c:pt idx="31">
                <c:v>68000</c:v>
              </c:pt>
              <c:pt idx="32">
                <c:v>67000</c:v>
              </c:pt>
              <c:pt idx="33">
                <c:v>67000</c:v>
              </c:pt>
              <c:pt idx="34">
                <c:v>65000</c:v>
              </c:pt>
              <c:pt idx="35">
                <c:v>65000</c:v>
              </c:pt>
              <c:pt idx="36">
                <c:v>64900</c:v>
              </c:pt>
              <c:pt idx="37">
                <c:v>64900</c:v>
              </c:pt>
              <c:pt idx="38">
                <c:v>65000</c:v>
              </c:pt>
              <c:pt idx="39">
                <c:v>64000</c:v>
              </c:pt>
              <c:pt idx="40">
                <c:v>64000</c:v>
              </c:pt>
              <c:pt idx="41">
                <c:v>64000</c:v>
              </c:pt>
              <c:pt idx="42">
                <c:v>64000</c:v>
              </c:pt>
              <c:pt idx="43">
                <c:v>64000</c:v>
              </c:pt>
              <c:pt idx="44">
                <c:v>64000</c:v>
              </c:pt>
              <c:pt idx="45">
                <c:v>63000</c:v>
              </c:pt>
              <c:pt idx="46">
                <c:v>62500</c:v>
              </c:pt>
              <c:pt idx="47">
                <c:v>62000</c:v>
              </c:pt>
              <c:pt idx="48">
                <c:v>61000</c:v>
              </c:pt>
              <c:pt idx="49">
                <c:v>60000</c:v>
              </c:pt>
              <c:pt idx="50">
                <c:v>59800</c:v>
              </c:pt>
              <c:pt idx="51">
                <c:v>59800</c:v>
              </c:pt>
              <c:pt idx="52">
                <c:v>59700</c:v>
              </c:pt>
              <c:pt idx="53">
                <c:v>59500</c:v>
              </c:pt>
              <c:pt idx="54">
                <c:v>59500</c:v>
              </c:pt>
              <c:pt idx="55">
                <c:v>59500</c:v>
              </c:pt>
              <c:pt idx="56">
                <c:v>58900</c:v>
              </c:pt>
              <c:pt idx="57">
                <c:v>57500</c:v>
              </c:pt>
              <c:pt idx="58">
                <c:v>57000</c:v>
              </c:pt>
              <c:pt idx="59">
                <c:v>56800</c:v>
              </c:pt>
              <c:pt idx="60">
                <c:v>56500</c:v>
              </c:pt>
              <c:pt idx="61">
                <c:v>56500</c:v>
              </c:pt>
              <c:pt idx="62">
                <c:v>56000</c:v>
              </c:pt>
              <c:pt idx="63">
                <c:v>56000</c:v>
              </c:pt>
              <c:pt idx="64">
                <c:v>54000</c:v>
              </c:pt>
              <c:pt idx="65">
                <c:v>50000</c:v>
              </c:pt>
              <c:pt idx="66">
                <c:v>50000</c:v>
              </c:pt>
              <c:pt idx="67">
                <c:v>45000</c:v>
              </c:pt>
              <c:pt idx="68">
                <c:v>43000</c:v>
              </c:pt>
              <c:pt idx="69">
                <c:v>39000</c:v>
              </c:pt>
              <c:pt idx="70">
                <c:v>39000</c:v>
              </c:pt>
              <c:pt idx="71">
                <c:v>39000</c:v>
              </c:pt>
              <c:pt idx="72">
                <c:v>38500</c:v>
              </c:pt>
              <c:pt idx="73">
                <c:v>38500</c:v>
              </c:pt>
              <c:pt idx="74">
                <c:v>37500</c:v>
              </c:pt>
              <c:pt idx="75">
                <c:v>37500</c:v>
              </c:pt>
              <c:pt idx="76">
                <c:v>37500</c:v>
              </c:pt>
              <c:pt idx="77">
                <c:v>37500</c:v>
              </c:pt>
              <c:pt idx="78">
                <c:v>37500</c:v>
              </c:pt>
              <c:pt idx="79">
                <c:v>36500</c:v>
              </c:pt>
              <c:pt idx="80">
                <c:v>36000</c:v>
              </c:pt>
              <c:pt idx="81">
                <c:v>36000</c:v>
              </c:pt>
              <c:pt idx="82">
                <c:v>36000</c:v>
              </c:pt>
              <c:pt idx="83">
                <c:v>34500</c:v>
              </c:pt>
              <c:pt idx="84">
                <c:v>34000</c:v>
              </c:pt>
              <c:pt idx="85">
                <c:v>34000</c:v>
              </c:pt>
              <c:pt idx="86">
                <c:v>32000</c:v>
              </c:pt>
              <c:pt idx="87">
                <c:v>31000</c:v>
              </c:pt>
              <c:pt idx="88">
                <c:v>31000</c:v>
              </c:pt>
              <c:pt idx="89">
                <c:v>31000</c:v>
              </c:pt>
              <c:pt idx="90">
                <c:v>32000</c:v>
              </c:pt>
              <c:pt idx="91">
                <c:v>32000</c:v>
              </c:pt>
              <c:pt idx="92">
                <c:v>32000</c:v>
              </c:pt>
              <c:pt idx="93">
                <c:v>32000</c:v>
              </c:pt>
              <c:pt idx="94">
                <c:v>32000</c:v>
              </c:pt>
              <c:pt idx="95">
                <c:v>32000</c:v>
              </c:pt>
              <c:pt idx="96">
                <c:v>35000</c:v>
              </c:pt>
              <c:pt idx="97">
                <c:v>38000</c:v>
              </c:pt>
              <c:pt idx="98">
                <c:v>38000</c:v>
              </c:pt>
              <c:pt idx="99">
                <c:v>38000</c:v>
              </c:pt>
              <c:pt idx="100">
                <c:v>37500</c:v>
              </c:pt>
              <c:pt idx="101">
                <c:v>38000</c:v>
              </c:pt>
              <c:pt idx="102">
                <c:v>38000</c:v>
              </c:pt>
              <c:pt idx="103">
                <c:v>40000</c:v>
              </c:pt>
              <c:pt idx="104">
                <c:v>40000</c:v>
              </c:pt>
              <c:pt idx="105">
                <c:v>45500</c:v>
              </c:pt>
              <c:pt idx="106">
                <c:v>46000</c:v>
              </c:pt>
              <c:pt idx="107">
                <c:v>46000</c:v>
              </c:pt>
              <c:pt idx="108">
                <c:v>46000</c:v>
              </c:pt>
              <c:pt idx="109">
                <c:v>46000</c:v>
              </c:pt>
              <c:pt idx="110">
                <c:v>46000</c:v>
              </c:pt>
              <c:pt idx="111">
                <c:v>46000</c:v>
              </c:pt>
              <c:pt idx="112">
                <c:v>46000</c:v>
              </c:pt>
              <c:pt idx="113">
                <c:v>46000</c:v>
              </c:pt>
              <c:pt idx="114">
                <c:v>46000</c:v>
              </c:pt>
              <c:pt idx="115">
                <c:v>45000</c:v>
              </c:pt>
              <c:pt idx="116">
                <c:v>44000</c:v>
              </c:pt>
              <c:pt idx="117">
                <c:v>44000</c:v>
              </c:pt>
              <c:pt idx="118">
                <c:v>44000</c:v>
              </c:pt>
              <c:pt idx="119">
                <c:v>43700</c:v>
              </c:pt>
              <c:pt idx="120">
                <c:v>43700</c:v>
              </c:pt>
              <c:pt idx="121">
                <c:v>43800</c:v>
              </c:pt>
              <c:pt idx="122">
                <c:v>43800</c:v>
              </c:pt>
              <c:pt idx="123">
                <c:v>43600</c:v>
              </c:pt>
              <c:pt idx="124">
                <c:v>43600</c:v>
              </c:pt>
              <c:pt idx="125">
                <c:v>43600</c:v>
              </c:pt>
              <c:pt idx="126">
                <c:v>43000</c:v>
              </c:pt>
              <c:pt idx="127">
                <c:v>41000</c:v>
              </c:pt>
              <c:pt idx="128">
                <c:v>41000</c:v>
              </c:pt>
              <c:pt idx="129">
                <c:v>41000</c:v>
              </c:pt>
              <c:pt idx="130">
                <c:v>41000</c:v>
              </c:pt>
              <c:pt idx="131">
                <c:v>41000</c:v>
              </c:pt>
              <c:pt idx="132">
                <c:v>41000</c:v>
              </c:pt>
              <c:pt idx="133">
                <c:v>41000</c:v>
              </c:pt>
              <c:pt idx="134">
                <c:v>41000</c:v>
              </c:pt>
              <c:pt idx="135">
                <c:v>41000</c:v>
              </c:pt>
              <c:pt idx="136">
                <c:v>40500</c:v>
              </c:pt>
              <c:pt idx="137">
                <c:v>40500</c:v>
              </c:pt>
              <c:pt idx="138">
                <c:v>40500</c:v>
              </c:pt>
              <c:pt idx="139">
                <c:v>40300</c:v>
              </c:pt>
              <c:pt idx="140">
                <c:v>39800</c:v>
              </c:pt>
              <c:pt idx="141">
                <c:v>39800</c:v>
              </c:pt>
              <c:pt idx="142">
                <c:v>39800</c:v>
              </c:pt>
              <c:pt idx="143">
                <c:v>39800</c:v>
              </c:pt>
              <c:pt idx="144">
                <c:v>39500</c:v>
              </c:pt>
              <c:pt idx="145">
                <c:v>39500</c:v>
              </c:pt>
              <c:pt idx="146">
                <c:v>39500</c:v>
              </c:pt>
              <c:pt idx="147">
                <c:v>39500</c:v>
              </c:pt>
              <c:pt idx="148">
                <c:v>38500</c:v>
              </c:pt>
              <c:pt idx="149">
                <c:v>37500</c:v>
              </c:pt>
              <c:pt idx="150">
                <c:v>37500</c:v>
              </c:pt>
              <c:pt idx="151">
                <c:v>36000</c:v>
              </c:pt>
              <c:pt idx="152">
                <c:v>35500</c:v>
              </c:pt>
              <c:pt idx="153">
                <c:v>35500</c:v>
              </c:pt>
              <c:pt idx="154">
                <c:v>35000</c:v>
              </c:pt>
              <c:pt idx="155">
                <c:v>35000</c:v>
              </c:pt>
              <c:pt idx="156">
                <c:v>32500</c:v>
              </c:pt>
              <c:pt idx="157">
                <c:v>32000</c:v>
              </c:pt>
              <c:pt idx="158">
                <c:v>31000</c:v>
              </c:pt>
              <c:pt idx="159">
                <c:v>31000</c:v>
              </c:pt>
              <c:pt idx="160">
                <c:v>31000</c:v>
              </c:pt>
              <c:pt idx="161">
                <c:v>30500</c:v>
              </c:pt>
              <c:pt idx="162">
                <c:v>30500</c:v>
              </c:pt>
              <c:pt idx="163">
                <c:v>30000</c:v>
              </c:pt>
              <c:pt idx="164">
                <c:v>29800</c:v>
              </c:pt>
              <c:pt idx="165">
                <c:v>29800</c:v>
              </c:pt>
              <c:pt idx="166">
                <c:v>29400</c:v>
              </c:pt>
              <c:pt idx="167">
                <c:v>30000</c:v>
              </c:pt>
              <c:pt idx="168">
                <c:v>30000</c:v>
              </c:pt>
              <c:pt idx="169">
                <c:v>30000</c:v>
              </c:pt>
              <c:pt idx="170">
                <c:v>29800</c:v>
              </c:pt>
              <c:pt idx="171">
                <c:v>28500</c:v>
              </c:pt>
              <c:pt idx="172">
                <c:v>27000</c:v>
              </c:pt>
              <c:pt idx="173">
                <c:v>26200</c:v>
              </c:pt>
              <c:pt idx="174">
                <c:v>26500</c:v>
              </c:pt>
              <c:pt idx="175">
                <c:v>26500</c:v>
              </c:pt>
              <c:pt idx="176">
                <c:v>26500</c:v>
              </c:pt>
              <c:pt idx="177">
                <c:v>26500</c:v>
              </c:pt>
              <c:pt idx="178">
                <c:v>26500</c:v>
              </c:pt>
              <c:pt idx="179">
                <c:v>26500</c:v>
              </c:pt>
              <c:pt idx="180">
                <c:v>24000</c:v>
              </c:pt>
              <c:pt idx="181">
                <c:v>24000</c:v>
              </c:pt>
              <c:pt idx="182">
                <c:v>24000</c:v>
              </c:pt>
              <c:pt idx="183">
                <c:v>24000</c:v>
              </c:pt>
              <c:pt idx="184">
                <c:v>24000</c:v>
              </c:pt>
              <c:pt idx="185">
                <c:v>23700</c:v>
              </c:pt>
              <c:pt idx="186">
                <c:v>23700</c:v>
              </c:pt>
              <c:pt idx="187">
                <c:v>23700</c:v>
              </c:pt>
              <c:pt idx="188">
                <c:v>23700</c:v>
              </c:pt>
              <c:pt idx="189">
                <c:v>23700</c:v>
              </c:pt>
              <c:pt idx="190">
                <c:v>23700</c:v>
              </c:pt>
              <c:pt idx="191">
                <c:v>23700</c:v>
              </c:pt>
              <c:pt idx="192">
                <c:v>23700</c:v>
              </c:pt>
              <c:pt idx="193">
                <c:v>23000</c:v>
              </c:pt>
              <c:pt idx="194">
                <c:v>23000</c:v>
              </c:pt>
              <c:pt idx="195">
                <c:v>22500</c:v>
              </c:pt>
              <c:pt idx="196">
                <c:v>22700</c:v>
              </c:pt>
              <c:pt idx="197">
                <c:v>22700</c:v>
              </c:pt>
              <c:pt idx="198">
                <c:v>22700</c:v>
              </c:pt>
              <c:pt idx="199">
                <c:v>23000</c:v>
              </c:pt>
              <c:pt idx="200">
                <c:v>23000</c:v>
              </c:pt>
              <c:pt idx="201">
                <c:v>23100</c:v>
              </c:pt>
              <c:pt idx="202">
                <c:v>23000</c:v>
              </c:pt>
              <c:pt idx="203">
                <c:v>23000</c:v>
              </c:pt>
              <c:pt idx="204">
                <c:v>23000</c:v>
              </c:pt>
              <c:pt idx="205">
                <c:v>23000</c:v>
              </c:pt>
              <c:pt idx="206">
                <c:v>23000</c:v>
              </c:pt>
              <c:pt idx="207">
                <c:v>23000</c:v>
              </c:pt>
              <c:pt idx="208">
                <c:v>22800</c:v>
              </c:pt>
              <c:pt idx="209">
                <c:v>22800</c:v>
              </c:pt>
              <c:pt idx="210">
                <c:v>22800</c:v>
              </c:pt>
              <c:pt idx="211">
                <c:v>22800</c:v>
              </c:pt>
              <c:pt idx="212">
                <c:v>22800</c:v>
              </c:pt>
              <c:pt idx="213">
                <c:v>22500</c:v>
              </c:pt>
              <c:pt idx="214">
                <c:v>22300</c:v>
              </c:pt>
              <c:pt idx="215">
                <c:v>22300</c:v>
              </c:pt>
              <c:pt idx="216">
                <c:v>22300</c:v>
              </c:pt>
              <c:pt idx="217">
                <c:v>20500</c:v>
              </c:pt>
              <c:pt idx="218">
                <c:v>20000</c:v>
              </c:pt>
              <c:pt idx="219">
                <c:v>20000</c:v>
              </c:pt>
              <c:pt idx="220">
                <c:v>20000</c:v>
              </c:pt>
              <c:pt idx="221">
                <c:v>20000</c:v>
              </c:pt>
              <c:pt idx="222">
                <c:v>20000</c:v>
              </c:pt>
              <c:pt idx="223">
                <c:v>20000</c:v>
              </c:pt>
              <c:pt idx="224">
                <c:v>20000</c:v>
              </c:pt>
              <c:pt idx="225">
                <c:v>20000</c:v>
              </c:pt>
              <c:pt idx="226">
                <c:v>19800</c:v>
              </c:pt>
              <c:pt idx="227">
                <c:v>18900</c:v>
              </c:pt>
              <c:pt idx="228">
                <c:v>18900</c:v>
              </c:pt>
              <c:pt idx="229">
                <c:v>18400</c:v>
              </c:pt>
              <c:pt idx="230">
                <c:v>18000</c:v>
              </c:pt>
              <c:pt idx="231">
                <c:v>18000</c:v>
              </c:pt>
              <c:pt idx="232">
                <c:v>18000</c:v>
              </c:pt>
              <c:pt idx="233">
                <c:v>17700</c:v>
              </c:pt>
              <c:pt idx="234">
                <c:v>17700</c:v>
              </c:pt>
              <c:pt idx="235">
                <c:v>17700</c:v>
              </c:pt>
              <c:pt idx="236">
                <c:v>17700</c:v>
              </c:pt>
              <c:pt idx="237">
                <c:v>17700</c:v>
              </c:pt>
              <c:pt idx="238">
                <c:v>17700</c:v>
              </c:pt>
              <c:pt idx="239">
                <c:v>17200</c:v>
              </c:pt>
              <c:pt idx="240">
                <c:v>17200</c:v>
              </c:pt>
              <c:pt idx="241">
                <c:v>17000</c:v>
              </c:pt>
              <c:pt idx="242">
                <c:v>17000</c:v>
              </c:pt>
              <c:pt idx="243">
                <c:v>17000</c:v>
              </c:pt>
              <c:pt idx="244">
                <c:v>17000</c:v>
              </c:pt>
              <c:pt idx="245">
                <c:v>17000</c:v>
              </c:pt>
              <c:pt idx="246">
                <c:v>15000</c:v>
              </c:pt>
              <c:pt idx="247">
                <c:v>15000</c:v>
              </c:pt>
              <c:pt idx="248">
                <c:v>15000</c:v>
              </c:pt>
              <c:pt idx="249">
                <c:v>15000</c:v>
              </c:pt>
              <c:pt idx="250">
                <c:v>15000</c:v>
              </c:pt>
              <c:pt idx="251">
                <c:v>15000</c:v>
              </c:pt>
              <c:pt idx="252">
                <c:v>15000</c:v>
              </c:pt>
              <c:pt idx="253">
                <c:v>15000</c:v>
              </c:pt>
              <c:pt idx="254">
                <c:v>15000</c:v>
              </c:pt>
              <c:pt idx="255">
                <c:v>15000</c:v>
              </c:pt>
              <c:pt idx="256">
                <c:v>15000</c:v>
              </c:pt>
              <c:pt idx="257">
                <c:v>14000</c:v>
              </c:pt>
              <c:pt idx="258">
                <c:v>14000</c:v>
              </c:pt>
              <c:pt idx="259">
                <c:v>14000</c:v>
              </c:pt>
              <c:pt idx="260">
                <c:v>13800</c:v>
              </c:pt>
              <c:pt idx="261">
                <c:v>13800</c:v>
              </c:pt>
              <c:pt idx="262">
                <c:v>13800</c:v>
              </c:pt>
              <c:pt idx="263">
                <c:v>13700</c:v>
              </c:pt>
              <c:pt idx="264">
                <c:v>13700</c:v>
              </c:pt>
              <c:pt idx="265">
                <c:v>13700</c:v>
              </c:pt>
              <c:pt idx="266">
                <c:v>13700</c:v>
              </c:pt>
              <c:pt idx="267">
                <c:v>13700</c:v>
              </c:pt>
              <c:pt idx="268">
                <c:v>13700</c:v>
              </c:pt>
              <c:pt idx="269">
                <c:v>13500</c:v>
              </c:pt>
              <c:pt idx="270">
                <c:v>13500</c:v>
              </c:pt>
              <c:pt idx="271">
                <c:v>13500</c:v>
              </c:pt>
              <c:pt idx="272">
                <c:v>13500</c:v>
              </c:pt>
              <c:pt idx="273">
                <c:v>13500</c:v>
              </c:pt>
              <c:pt idx="274">
                <c:v>13500</c:v>
              </c:pt>
              <c:pt idx="275">
                <c:v>13500</c:v>
              </c:pt>
              <c:pt idx="276">
                <c:v>13500</c:v>
              </c:pt>
              <c:pt idx="277">
                <c:v>13500</c:v>
              </c:pt>
              <c:pt idx="278">
                <c:v>13500</c:v>
              </c:pt>
              <c:pt idx="279">
                <c:v>13500</c:v>
              </c:pt>
              <c:pt idx="280">
                <c:v>13500</c:v>
              </c:pt>
              <c:pt idx="281">
                <c:v>13500</c:v>
              </c:pt>
              <c:pt idx="282">
                <c:v>13500</c:v>
              </c:pt>
              <c:pt idx="283">
                <c:v>13500</c:v>
              </c:pt>
              <c:pt idx="284">
                <c:v>13500</c:v>
              </c:pt>
              <c:pt idx="285">
                <c:v>13500</c:v>
              </c:pt>
              <c:pt idx="286">
                <c:v>13500</c:v>
              </c:pt>
              <c:pt idx="287">
                <c:v>13500</c:v>
              </c:pt>
              <c:pt idx="288">
                <c:v>13500</c:v>
              </c:pt>
              <c:pt idx="289">
                <c:v>13800</c:v>
              </c:pt>
              <c:pt idx="290">
                <c:v>13800</c:v>
              </c:pt>
              <c:pt idx="291">
                <c:v>13800</c:v>
              </c:pt>
              <c:pt idx="292">
                <c:v>13800</c:v>
              </c:pt>
              <c:pt idx="293">
                <c:v>14000</c:v>
              </c:pt>
              <c:pt idx="294">
                <c:v>14000</c:v>
              </c:pt>
              <c:pt idx="295">
                <c:v>14000</c:v>
              </c:pt>
              <c:pt idx="296">
                <c:v>14000</c:v>
              </c:pt>
              <c:pt idx="297">
                <c:v>14000</c:v>
              </c:pt>
              <c:pt idx="298">
                <c:v>14000</c:v>
              </c:pt>
              <c:pt idx="299">
                <c:v>14000</c:v>
              </c:pt>
              <c:pt idx="300">
                <c:v>14200</c:v>
              </c:pt>
              <c:pt idx="301">
                <c:v>14200</c:v>
              </c:pt>
              <c:pt idx="302">
                <c:v>14200</c:v>
              </c:pt>
              <c:pt idx="303">
                <c:v>14200</c:v>
              </c:pt>
              <c:pt idx="304">
                <c:v>14000</c:v>
              </c:pt>
              <c:pt idx="305">
                <c:v>14000</c:v>
              </c:pt>
              <c:pt idx="306">
                <c:v>14000</c:v>
              </c:pt>
              <c:pt idx="307">
                <c:v>14500</c:v>
              </c:pt>
              <c:pt idx="308">
                <c:v>14350</c:v>
              </c:pt>
              <c:pt idx="309">
                <c:v>14350</c:v>
              </c:pt>
              <c:pt idx="310">
                <c:v>14350</c:v>
              </c:pt>
              <c:pt idx="311">
                <c:v>14350</c:v>
              </c:pt>
              <c:pt idx="312">
                <c:v>14350</c:v>
              </c:pt>
              <c:pt idx="313">
                <c:v>14000</c:v>
              </c:pt>
              <c:pt idx="314">
                <c:v>14000</c:v>
              </c:pt>
              <c:pt idx="315">
                <c:v>14000</c:v>
              </c:pt>
              <c:pt idx="316">
                <c:v>14100</c:v>
              </c:pt>
              <c:pt idx="317">
                <c:v>14100</c:v>
              </c:pt>
              <c:pt idx="318">
                <c:v>14100</c:v>
              </c:pt>
              <c:pt idx="319">
                <c:v>14100</c:v>
              </c:pt>
              <c:pt idx="320">
                <c:v>14100</c:v>
              </c:pt>
              <c:pt idx="321">
                <c:v>14100</c:v>
              </c:pt>
              <c:pt idx="322">
                <c:v>14300</c:v>
              </c:pt>
              <c:pt idx="323">
                <c:v>14300</c:v>
              </c:pt>
              <c:pt idx="324">
                <c:v>14300</c:v>
              </c:pt>
              <c:pt idx="325">
                <c:v>14300</c:v>
              </c:pt>
              <c:pt idx="326">
                <c:v>14300</c:v>
              </c:pt>
              <c:pt idx="327">
                <c:v>14300</c:v>
              </c:pt>
              <c:pt idx="328">
                <c:v>14300</c:v>
              </c:pt>
              <c:pt idx="329">
                <c:v>14300</c:v>
              </c:pt>
              <c:pt idx="330">
                <c:v>14300</c:v>
              </c:pt>
              <c:pt idx="331">
                <c:v>14300</c:v>
              </c:pt>
              <c:pt idx="332">
                <c:v>14300</c:v>
              </c:pt>
              <c:pt idx="333">
                <c:v>14600</c:v>
              </c:pt>
              <c:pt idx="334">
                <c:v>14600</c:v>
              </c:pt>
              <c:pt idx="335">
                <c:v>14600</c:v>
              </c:pt>
              <c:pt idx="336">
                <c:v>14600</c:v>
              </c:pt>
              <c:pt idx="337">
                <c:v>14400</c:v>
              </c:pt>
              <c:pt idx="338">
                <c:v>14400</c:v>
              </c:pt>
              <c:pt idx="339">
                <c:v>14250</c:v>
              </c:pt>
              <c:pt idx="340">
                <c:v>14250</c:v>
              </c:pt>
              <c:pt idx="341">
                <c:v>14250</c:v>
              </c:pt>
              <c:pt idx="342">
                <c:v>14250</c:v>
              </c:pt>
              <c:pt idx="343">
                <c:v>14250</c:v>
              </c:pt>
              <c:pt idx="344">
                <c:v>14250</c:v>
              </c:pt>
              <c:pt idx="345">
                <c:v>14250</c:v>
              </c:pt>
              <c:pt idx="346">
                <c:v>14250</c:v>
              </c:pt>
              <c:pt idx="347">
                <c:v>14250</c:v>
              </c:pt>
              <c:pt idx="348">
                <c:v>14250</c:v>
              </c:pt>
              <c:pt idx="349">
                <c:v>14250</c:v>
              </c:pt>
              <c:pt idx="350">
                <c:v>14000</c:v>
              </c:pt>
              <c:pt idx="351">
                <c:v>14000</c:v>
              </c:pt>
              <c:pt idx="352">
                <c:v>14000</c:v>
              </c:pt>
              <c:pt idx="353">
                <c:v>14000</c:v>
              </c:pt>
              <c:pt idx="354">
                <c:v>14000</c:v>
              </c:pt>
              <c:pt idx="355">
                <c:v>14000</c:v>
              </c:pt>
              <c:pt idx="356">
                <c:v>14000</c:v>
              </c:pt>
              <c:pt idx="357">
                <c:v>14000</c:v>
              </c:pt>
              <c:pt idx="358">
                <c:v>14000</c:v>
              </c:pt>
              <c:pt idx="359">
                <c:v>14000</c:v>
              </c:pt>
              <c:pt idx="360">
                <c:v>14000</c:v>
              </c:pt>
              <c:pt idx="361">
                <c:v>13400</c:v>
              </c:pt>
              <c:pt idx="362">
                <c:v>13400</c:v>
              </c:pt>
              <c:pt idx="363">
                <c:v>13400</c:v>
              </c:pt>
              <c:pt idx="364">
                <c:v>13400</c:v>
              </c:pt>
              <c:pt idx="365">
                <c:v>12900</c:v>
              </c:pt>
              <c:pt idx="366">
                <c:v>12900</c:v>
              </c:pt>
              <c:pt idx="367">
                <c:v>12900</c:v>
              </c:pt>
              <c:pt idx="368">
                <c:v>13000</c:v>
              </c:pt>
              <c:pt idx="369">
                <c:v>13000</c:v>
              </c:pt>
              <c:pt idx="370">
                <c:v>13000</c:v>
              </c:pt>
              <c:pt idx="371">
                <c:v>13000</c:v>
              </c:pt>
              <c:pt idx="372">
                <c:v>13000</c:v>
              </c:pt>
              <c:pt idx="373">
                <c:v>12800</c:v>
              </c:pt>
              <c:pt idx="374">
                <c:v>12700</c:v>
              </c:pt>
              <c:pt idx="375">
                <c:v>12500</c:v>
              </c:pt>
              <c:pt idx="376">
                <c:v>12500</c:v>
              </c:pt>
              <c:pt idx="377">
                <c:v>12300</c:v>
              </c:pt>
              <c:pt idx="378">
                <c:v>12300</c:v>
              </c:pt>
              <c:pt idx="379">
                <c:v>12300</c:v>
              </c:pt>
              <c:pt idx="380">
                <c:v>12500</c:v>
              </c:pt>
              <c:pt idx="381">
                <c:v>12500</c:v>
              </c:pt>
              <c:pt idx="382">
                <c:v>12500</c:v>
              </c:pt>
              <c:pt idx="383">
                <c:v>12500</c:v>
              </c:pt>
              <c:pt idx="384">
                <c:v>12500</c:v>
              </c:pt>
              <c:pt idx="385">
                <c:v>12500</c:v>
              </c:pt>
              <c:pt idx="386">
                <c:v>12500</c:v>
              </c:pt>
              <c:pt idx="387">
                <c:v>12500</c:v>
              </c:pt>
              <c:pt idx="388">
                <c:v>12500</c:v>
              </c:pt>
              <c:pt idx="389">
                <c:v>12500</c:v>
              </c:pt>
              <c:pt idx="390">
                <c:v>12700</c:v>
              </c:pt>
              <c:pt idx="391">
                <c:v>12700</c:v>
              </c:pt>
              <c:pt idx="392">
                <c:v>12700</c:v>
              </c:pt>
              <c:pt idx="393">
                <c:v>12700</c:v>
              </c:pt>
              <c:pt idx="394">
                <c:v>12400</c:v>
              </c:pt>
              <c:pt idx="395">
                <c:v>12200</c:v>
              </c:pt>
              <c:pt idx="396">
                <c:v>12200</c:v>
              </c:pt>
              <c:pt idx="397">
                <c:v>12200</c:v>
              </c:pt>
              <c:pt idx="398">
                <c:v>12200</c:v>
              </c:pt>
              <c:pt idx="399">
                <c:v>12200</c:v>
              </c:pt>
              <c:pt idx="400">
                <c:v>12000</c:v>
              </c:pt>
              <c:pt idx="401">
                <c:v>12000</c:v>
              </c:pt>
              <c:pt idx="402">
                <c:v>12000</c:v>
              </c:pt>
              <c:pt idx="403">
                <c:v>12000</c:v>
              </c:pt>
              <c:pt idx="404">
                <c:v>12000</c:v>
              </c:pt>
              <c:pt idx="405">
                <c:v>12000</c:v>
              </c:pt>
              <c:pt idx="406">
                <c:v>11500</c:v>
              </c:pt>
              <c:pt idx="407">
                <c:v>11000</c:v>
              </c:pt>
              <c:pt idx="408">
                <c:v>11000</c:v>
              </c:pt>
              <c:pt idx="409">
                <c:v>10500</c:v>
              </c:pt>
              <c:pt idx="410">
                <c:v>10500</c:v>
              </c:pt>
              <c:pt idx="411">
                <c:v>10500</c:v>
              </c:pt>
              <c:pt idx="412">
                <c:v>10500</c:v>
              </c:pt>
              <c:pt idx="413">
                <c:v>10400</c:v>
              </c:pt>
              <c:pt idx="414">
                <c:v>10400</c:v>
              </c:pt>
              <c:pt idx="415">
                <c:v>10400</c:v>
              </c:pt>
              <c:pt idx="416">
                <c:v>10400</c:v>
              </c:pt>
              <c:pt idx="417">
                <c:v>10500</c:v>
              </c:pt>
              <c:pt idx="418">
                <c:v>10500</c:v>
              </c:pt>
              <c:pt idx="419">
                <c:v>10500</c:v>
              </c:pt>
              <c:pt idx="420">
                <c:v>10500</c:v>
              </c:pt>
              <c:pt idx="421">
                <c:v>10500</c:v>
              </c:pt>
              <c:pt idx="422">
                <c:v>10500</c:v>
              </c:pt>
              <c:pt idx="423">
                <c:v>10500</c:v>
              </c:pt>
              <c:pt idx="424">
                <c:v>10500</c:v>
              </c:pt>
              <c:pt idx="425">
                <c:v>10500</c:v>
              </c:pt>
              <c:pt idx="426">
                <c:v>10500</c:v>
              </c:pt>
              <c:pt idx="427">
                <c:v>10500</c:v>
              </c:pt>
              <c:pt idx="428">
                <c:v>10500</c:v>
              </c:pt>
              <c:pt idx="429">
                <c:v>10500</c:v>
              </c:pt>
              <c:pt idx="430">
                <c:v>10500</c:v>
              </c:pt>
              <c:pt idx="431">
                <c:v>10500</c:v>
              </c:pt>
              <c:pt idx="432">
                <c:v>10400</c:v>
              </c:pt>
              <c:pt idx="433">
                <c:v>10400</c:v>
              </c:pt>
              <c:pt idx="434">
                <c:v>10400</c:v>
              </c:pt>
              <c:pt idx="435">
                <c:v>10200</c:v>
              </c:pt>
              <c:pt idx="436">
                <c:v>10200</c:v>
              </c:pt>
              <c:pt idx="437">
                <c:v>10400</c:v>
              </c:pt>
              <c:pt idx="438">
                <c:v>10400</c:v>
              </c:pt>
              <c:pt idx="439">
                <c:v>10400</c:v>
              </c:pt>
              <c:pt idx="440">
                <c:v>10400</c:v>
              </c:pt>
              <c:pt idx="441">
                <c:v>10400</c:v>
              </c:pt>
              <c:pt idx="442">
                <c:v>10400</c:v>
              </c:pt>
              <c:pt idx="443">
                <c:v>10400</c:v>
              </c:pt>
              <c:pt idx="444">
                <c:v>10400</c:v>
              </c:pt>
              <c:pt idx="445">
                <c:v>10400</c:v>
              </c:pt>
              <c:pt idx="446">
                <c:v>10300</c:v>
              </c:pt>
              <c:pt idx="447">
                <c:v>10200</c:v>
              </c:pt>
              <c:pt idx="448">
                <c:v>10200</c:v>
              </c:pt>
              <c:pt idx="449">
                <c:v>10200</c:v>
              </c:pt>
              <c:pt idx="450">
                <c:v>10200</c:v>
              </c:pt>
              <c:pt idx="451">
                <c:v>10100</c:v>
              </c:pt>
              <c:pt idx="452">
                <c:v>10000</c:v>
              </c:pt>
              <c:pt idx="453">
                <c:v>10000</c:v>
              </c:pt>
              <c:pt idx="454">
                <c:v>10000</c:v>
              </c:pt>
              <c:pt idx="455">
                <c:v>10000</c:v>
              </c:pt>
              <c:pt idx="456">
                <c:v>10000</c:v>
              </c:pt>
              <c:pt idx="457">
                <c:v>10000</c:v>
              </c:pt>
              <c:pt idx="458">
                <c:v>10000</c:v>
              </c:pt>
              <c:pt idx="459">
                <c:v>10100</c:v>
              </c:pt>
              <c:pt idx="460">
                <c:v>10200</c:v>
              </c:pt>
              <c:pt idx="461">
                <c:v>10100</c:v>
              </c:pt>
              <c:pt idx="462">
                <c:v>10200</c:v>
              </c:pt>
              <c:pt idx="463">
                <c:v>10200</c:v>
              </c:pt>
              <c:pt idx="464">
                <c:v>10500</c:v>
              </c:pt>
              <c:pt idx="465">
                <c:v>10500</c:v>
              </c:pt>
              <c:pt idx="466">
                <c:v>10500</c:v>
              </c:pt>
              <c:pt idx="467">
                <c:v>10500</c:v>
              </c:pt>
              <c:pt idx="468">
                <c:v>10000</c:v>
              </c:pt>
              <c:pt idx="469">
                <c:v>10000</c:v>
              </c:pt>
              <c:pt idx="470">
                <c:v>10200</c:v>
              </c:pt>
              <c:pt idx="471">
                <c:v>10200</c:v>
              </c:pt>
              <c:pt idx="472">
                <c:v>10500</c:v>
              </c:pt>
              <c:pt idx="473">
                <c:v>10500</c:v>
              </c:pt>
              <c:pt idx="474">
                <c:v>10500</c:v>
              </c:pt>
              <c:pt idx="475">
                <c:v>10500</c:v>
              </c:pt>
              <c:pt idx="476">
                <c:v>10500</c:v>
              </c:pt>
              <c:pt idx="477">
                <c:v>10500</c:v>
              </c:pt>
              <c:pt idx="478">
                <c:v>10500</c:v>
              </c:pt>
              <c:pt idx="479">
                <c:v>10500</c:v>
              </c:pt>
              <c:pt idx="480">
                <c:v>10500</c:v>
              </c:pt>
              <c:pt idx="481">
                <c:v>10500</c:v>
              </c:pt>
              <c:pt idx="482">
                <c:v>10400</c:v>
              </c:pt>
              <c:pt idx="483">
                <c:v>10400</c:v>
              </c:pt>
              <c:pt idx="484">
                <c:v>10600</c:v>
              </c:pt>
              <c:pt idx="485">
                <c:v>10600</c:v>
              </c:pt>
              <c:pt idx="486">
                <c:v>10600</c:v>
              </c:pt>
              <c:pt idx="487">
                <c:v>10500</c:v>
              </c:pt>
              <c:pt idx="488">
                <c:v>10500</c:v>
              </c:pt>
              <c:pt idx="489">
                <c:v>10300</c:v>
              </c:pt>
              <c:pt idx="490">
                <c:v>10300</c:v>
              </c:pt>
              <c:pt idx="491">
                <c:v>10300</c:v>
              </c:pt>
              <c:pt idx="492">
                <c:v>10300</c:v>
              </c:pt>
              <c:pt idx="493">
                <c:v>10500</c:v>
              </c:pt>
              <c:pt idx="494">
                <c:v>10500</c:v>
              </c:pt>
              <c:pt idx="495">
                <c:v>10500</c:v>
              </c:pt>
              <c:pt idx="496">
                <c:v>10500</c:v>
              </c:pt>
              <c:pt idx="497">
                <c:v>10300</c:v>
              </c:pt>
              <c:pt idx="498">
                <c:v>10300</c:v>
              </c:pt>
              <c:pt idx="499">
                <c:v>10300</c:v>
              </c:pt>
              <c:pt idx="500">
                <c:v>10300</c:v>
              </c:pt>
              <c:pt idx="501">
                <c:v>10300</c:v>
              </c:pt>
              <c:pt idx="502">
                <c:v>10300</c:v>
              </c:pt>
              <c:pt idx="503">
                <c:v>10300</c:v>
              </c:pt>
              <c:pt idx="504">
                <c:v>10300</c:v>
              </c:pt>
              <c:pt idx="505">
                <c:v>10300</c:v>
              </c:pt>
              <c:pt idx="506">
                <c:v>10300</c:v>
              </c:pt>
              <c:pt idx="507">
                <c:v>10300</c:v>
              </c:pt>
              <c:pt idx="508">
                <c:v>10000</c:v>
              </c:pt>
              <c:pt idx="509">
                <c:v>10000</c:v>
              </c:pt>
              <c:pt idx="510">
                <c:v>10000</c:v>
              </c:pt>
              <c:pt idx="511">
                <c:v>10000</c:v>
              </c:pt>
              <c:pt idx="512">
                <c:v>10000</c:v>
              </c:pt>
              <c:pt idx="513">
                <c:v>10000</c:v>
              </c:pt>
              <c:pt idx="514">
                <c:v>10200</c:v>
              </c:pt>
              <c:pt idx="515">
                <c:v>10200</c:v>
              </c:pt>
              <c:pt idx="516">
                <c:v>10250</c:v>
              </c:pt>
              <c:pt idx="517">
                <c:v>10250</c:v>
              </c:pt>
              <c:pt idx="518">
                <c:v>10200</c:v>
              </c:pt>
              <c:pt idx="519">
                <c:v>10000</c:v>
              </c:pt>
              <c:pt idx="520">
                <c:v>10000</c:v>
              </c:pt>
              <c:pt idx="521">
                <c:v>10000</c:v>
              </c:pt>
              <c:pt idx="522">
                <c:v>10000</c:v>
              </c:pt>
              <c:pt idx="523">
                <c:v>10000</c:v>
              </c:pt>
              <c:pt idx="524">
                <c:v>10000</c:v>
              </c:pt>
              <c:pt idx="525">
                <c:v>10000</c:v>
              </c:pt>
              <c:pt idx="526">
                <c:v>10000</c:v>
              </c:pt>
              <c:pt idx="527">
                <c:v>10000</c:v>
              </c:pt>
              <c:pt idx="528">
                <c:v>9800</c:v>
              </c:pt>
              <c:pt idx="529">
                <c:v>9800</c:v>
              </c:pt>
              <c:pt idx="530">
                <c:v>9800</c:v>
              </c:pt>
              <c:pt idx="531">
                <c:v>9800</c:v>
              </c:pt>
              <c:pt idx="532">
                <c:v>9800</c:v>
              </c:pt>
              <c:pt idx="533">
                <c:v>9650</c:v>
              </c:pt>
              <c:pt idx="534">
                <c:v>9550</c:v>
              </c:pt>
              <c:pt idx="535">
                <c:v>9550</c:v>
              </c:pt>
              <c:pt idx="536">
                <c:v>9550</c:v>
              </c:pt>
              <c:pt idx="537">
                <c:v>9550</c:v>
              </c:pt>
              <c:pt idx="538">
                <c:v>9600</c:v>
              </c:pt>
              <c:pt idx="539">
                <c:v>9600</c:v>
              </c:pt>
              <c:pt idx="540">
                <c:v>9600</c:v>
              </c:pt>
              <c:pt idx="541">
                <c:v>9550</c:v>
              </c:pt>
              <c:pt idx="542">
                <c:v>9500</c:v>
              </c:pt>
              <c:pt idx="543">
                <c:v>9500</c:v>
              </c:pt>
              <c:pt idx="544">
                <c:v>9500</c:v>
              </c:pt>
              <c:pt idx="545">
                <c:v>9500</c:v>
              </c:pt>
              <c:pt idx="546">
                <c:v>9200</c:v>
              </c:pt>
              <c:pt idx="547">
                <c:v>9400</c:v>
              </c:pt>
              <c:pt idx="548">
                <c:v>9400</c:v>
              </c:pt>
              <c:pt idx="549">
                <c:v>9400</c:v>
              </c:pt>
              <c:pt idx="550">
                <c:v>9350</c:v>
              </c:pt>
              <c:pt idx="551">
                <c:v>9400</c:v>
              </c:pt>
              <c:pt idx="552">
                <c:v>9400</c:v>
              </c:pt>
              <c:pt idx="553">
                <c:v>9400</c:v>
              </c:pt>
              <c:pt idx="554">
                <c:v>9500</c:v>
              </c:pt>
              <c:pt idx="555">
                <c:v>9550</c:v>
              </c:pt>
              <c:pt idx="556">
                <c:v>9500</c:v>
              </c:pt>
              <c:pt idx="557">
                <c:v>9500</c:v>
              </c:pt>
              <c:pt idx="558">
                <c:v>9500</c:v>
              </c:pt>
              <c:pt idx="559">
                <c:v>9550</c:v>
              </c:pt>
              <c:pt idx="560">
                <c:v>9600</c:v>
              </c:pt>
              <c:pt idx="561">
                <c:v>9600</c:v>
              </c:pt>
              <c:pt idx="562">
                <c:v>9600</c:v>
              </c:pt>
              <c:pt idx="563">
                <c:v>9500</c:v>
              </c:pt>
              <c:pt idx="564">
                <c:v>9500</c:v>
              </c:pt>
              <c:pt idx="565">
                <c:v>9500</c:v>
              </c:pt>
              <c:pt idx="566">
                <c:v>9500</c:v>
              </c:pt>
              <c:pt idx="567">
                <c:v>9500</c:v>
              </c:pt>
              <c:pt idx="568">
                <c:v>9500</c:v>
              </c:pt>
              <c:pt idx="569">
                <c:v>9200</c:v>
              </c:pt>
              <c:pt idx="570">
                <c:v>9200</c:v>
              </c:pt>
              <c:pt idx="571">
                <c:v>9200</c:v>
              </c:pt>
              <c:pt idx="572">
                <c:v>9100</c:v>
              </c:pt>
              <c:pt idx="573">
                <c:v>9100</c:v>
              </c:pt>
              <c:pt idx="574">
                <c:v>9000</c:v>
              </c:pt>
              <c:pt idx="575">
                <c:v>9000</c:v>
              </c:pt>
              <c:pt idx="576">
                <c:v>9000</c:v>
              </c:pt>
              <c:pt idx="577">
                <c:v>9000</c:v>
              </c:pt>
              <c:pt idx="578">
                <c:v>9000</c:v>
              </c:pt>
              <c:pt idx="579">
                <c:v>8950</c:v>
              </c:pt>
              <c:pt idx="580">
                <c:v>9000</c:v>
              </c:pt>
              <c:pt idx="581">
                <c:v>9000</c:v>
              </c:pt>
              <c:pt idx="582">
                <c:v>8700</c:v>
              </c:pt>
              <c:pt idx="583">
                <c:v>8700</c:v>
              </c:pt>
              <c:pt idx="584">
                <c:v>8700</c:v>
              </c:pt>
              <c:pt idx="585">
                <c:v>8700</c:v>
              </c:pt>
              <c:pt idx="586">
                <c:v>8700</c:v>
              </c:pt>
              <c:pt idx="587">
                <c:v>8700</c:v>
              </c:pt>
              <c:pt idx="588">
                <c:v>8700</c:v>
              </c:pt>
              <c:pt idx="589">
                <c:v>8700</c:v>
              </c:pt>
              <c:pt idx="590">
                <c:v>8700</c:v>
              </c:pt>
              <c:pt idx="591">
                <c:v>8700</c:v>
              </c:pt>
              <c:pt idx="592">
                <c:v>8500</c:v>
              </c:pt>
              <c:pt idx="593">
                <c:v>8500</c:v>
              </c:pt>
              <c:pt idx="594">
                <c:v>8400</c:v>
              </c:pt>
              <c:pt idx="595">
                <c:v>8450</c:v>
              </c:pt>
              <c:pt idx="596">
                <c:v>8450</c:v>
              </c:pt>
              <c:pt idx="597">
                <c:v>8550</c:v>
              </c:pt>
              <c:pt idx="598">
                <c:v>8500</c:v>
              </c:pt>
              <c:pt idx="599">
                <c:v>8500</c:v>
              </c:pt>
              <c:pt idx="600">
                <c:v>8500</c:v>
              </c:pt>
              <c:pt idx="601">
                <c:v>8500</c:v>
              </c:pt>
              <c:pt idx="602">
                <c:v>8400</c:v>
              </c:pt>
              <c:pt idx="603">
                <c:v>8300</c:v>
              </c:pt>
              <c:pt idx="604">
                <c:v>8300</c:v>
              </c:pt>
              <c:pt idx="605">
                <c:v>8300</c:v>
              </c:pt>
              <c:pt idx="606">
                <c:v>8300</c:v>
              </c:pt>
              <c:pt idx="607">
                <c:v>8250</c:v>
              </c:pt>
              <c:pt idx="608">
                <c:v>8200</c:v>
              </c:pt>
              <c:pt idx="609">
                <c:v>8200</c:v>
              </c:pt>
              <c:pt idx="610">
                <c:v>8150</c:v>
              </c:pt>
              <c:pt idx="611">
                <c:v>8200</c:v>
              </c:pt>
              <c:pt idx="612">
                <c:v>8200</c:v>
              </c:pt>
              <c:pt idx="613">
                <c:v>8100</c:v>
              </c:pt>
              <c:pt idx="614">
                <c:v>8100</c:v>
              </c:pt>
              <c:pt idx="615">
                <c:v>8100</c:v>
              </c:pt>
              <c:pt idx="616">
                <c:v>8100</c:v>
              </c:pt>
              <c:pt idx="617">
                <c:v>8100</c:v>
              </c:pt>
              <c:pt idx="618">
                <c:v>8050</c:v>
              </c:pt>
              <c:pt idx="619">
                <c:v>8050</c:v>
              </c:pt>
              <c:pt idx="620">
                <c:v>8050</c:v>
              </c:pt>
              <c:pt idx="621">
                <c:v>8000</c:v>
              </c:pt>
              <c:pt idx="622">
                <c:v>8000</c:v>
              </c:pt>
              <c:pt idx="623">
                <c:v>8150</c:v>
              </c:pt>
              <c:pt idx="624">
                <c:v>8150</c:v>
              </c:pt>
              <c:pt idx="625">
                <c:v>8150</c:v>
              </c:pt>
              <c:pt idx="626">
                <c:v>8150</c:v>
              </c:pt>
              <c:pt idx="627">
                <c:v>8150</c:v>
              </c:pt>
              <c:pt idx="628">
                <c:v>8200</c:v>
              </c:pt>
              <c:pt idx="629">
                <c:v>8200</c:v>
              </c:pt>
              <c:pt idx="630">
                <c:v>8300</c:v>
              </c:pt>
              <c:pt idx="631">
                <c:v>8300</c:v>
              </c:pt>
              <c:pt idx="632">
                <c:v>8300</c:v>
              </c:pt>
              <c:pt idx="633">
                <c:v>8300</c:v>
              </c:pt>
              <c:pt idx="634">
                <c:v>8300</c:v>
              </c:pt>
              <c:pt idx="635">
                <c:v>8300</c:v>
              </c:pt>
              <c:pt idx="636">
                <c:v>8300</c:v>
              </c:pt>
              <c:pt idx="637">
                <c:v>8300</c:v>
              </c:pt>
              <c:pt idx="638">
                <c:v>8400</c:v>
              </c:pt>
              <c:pt idx="639">
                <c:v>8400</c:v>
              </c:pt>
              <c:pt idx="640">
                <c:v>8500</c:v>
              </c:pt>
              <c:pt idx="641">
                <c:v>8500</c:v>
              </c:pt>
              <c:pt idx="642">
                <c:v>8600</c:v>
              </c:pt>
              <c:pt idx="643">
                <c:v>9000</c:v>
              </c:pt>
              <c:pt idx="644">
                <c:v>9000</c:v>
              </c:pt>
              <c:pt idx="645">
                <c:v>9000</c:v>
              </c:pt>
              <c:pt idx="646">
                <c:v>8800</c:v>
              </c:pt>
              <c:pt idx="647">
                <c:v>8800</c:v>
              </c:pt>
              <c:pt idx="648">
                <c:v>8600</c:v>
              </c:pt>
              <c:pt idx="649">
                <c:v>8600</c:v>
              </c:pt>
              <c:pt idx="650">
                <c:v>8550</c:v>
              </c:pt>
              <c:pt idx="651">
                <c:v>8550</c:v>
              </c:pt>
              <c:pt idx="652">
                <c:v>8900</c:v>
              </c:pt>
              <c:pt idx="653">
                <c:v>8950</c:v>
              </c:pt>
              <c:pt idx="654">
                <c:v>8950</c:v>
              </c:pt>
              <c:pt idx="655">
                <c:v>9200</c:v>
              </c:pt>
              <c:pt idx="656">
                <c:v>9500</c:v>
              </c:pt>
              <c:pt idx="657">
                <c:v>9500</c:v>
              </c:pt>
              <c:pt idx="658">
                <c:v>9500</c:v>
              </c:pt>
              <c:pt idx="659">
                <c:v>9500</c:v>
              </c:pt>
              <c:pt idx="660">
                <c:v>9500</c:v>
              </c:pt>
              <c:pt idx="661">
                <c:v>9500</c:v>
              </c:pt>
              <c:pt idx="662">
                <c:v>9600</c:v>
              </c:pt>
              <c:pt idx="663">
                <c:v>9500</c:v>
              </c:pt>
              <c:pt idx="664">
                <c:v>9600</c:v>
              </c:pt>
              <c:pt idx="665">
                <c:v>9850</c:v>
              </c:pt>
              <c:pt idx="666">
                <c:v>9850</c:v>
              </c:pt>
              <c:pt idx="667">
                <c:v>9850</c:v>
              </c:pt>
              <c:pt idx="668">
                <c:v>10000</c:v>
              </c:pt>
              <c:pt idx="669">
                <c:v>10200</c:v>
              </c:pt>
              <c:pt idx="670">
                <c:v>10200</c:v>
              </c:pt>
              <c:pt idx="671">
                <c:v>10100</c:v>
              </c:pt>
              <c:pt idx="672">
                <c:v>9800</c:v>
              </c:pt>
              <c:pt idx="673">
                <c:v>9700</c:v>
              </c:pt>
              <c:pt idx="674">
                <c:v>9900</c:v>
              </c:pt>
              <c:pt idx="675">
                <c:v>9900</c:v>
              </c:pt>
              <c:pt idx="676">
                <c:v>9800</c:v>
              </c:pt>
              <c:pt idx="677">
                <c:v>9700</c:v>
              </c:pt>
              <c:pt idx="678">
                <c:v>9700</c:v>
              </c:pt>
              <c:pt idx="679">
                <c:v>9800</c:v>
              </c:pt>
              <c:pt idx="680">
                <c:v>9800</c:v>
              </c:pt>
              <c:pt idx="681">
                <c:v>9800</c:v>
              </c:pt>
              <c:pt idx="682">
                <c:v>9800</c:v>
              </c:pt>
              <c:pt idx="683">
                <c:v>9600</c:v>
              </c:pt>
              <c:pt idx="684">
                <c:v>9600</c:v>
              </c:pt>
              <c:pt idx="685">
                <c:v>9600</c:v>
              </c:pt>
              <c:pt idx="686">
                <c:v>9600</c:v>
              </c:pt>
              <c:pt idx="687">
                <c:v>9600</c:v>
              </c:pt>
              <c:pt idx="688">
                <c:v>9650</c:v>
              </c:pt>
              <c:pt idx="689">
                <c:v>9650</c:v>
              </c:pt>
              <c:pt idx="690">
                <c:v>9650</c:v>
              </c:pt>
              <c:pt idx="691">
                <c:v>9650</c:v>
              </c:pt>
              <c:pt idx="692">
                <c:v>9650</c:v>
              </c:pt>
              <c:pt idx="693">
                <c:v>9600</c:v>
              </c:pt>
              <c:pt idx="694">
                <c:v>9600</c:v>
              </c:pt>
              <c:pt idx="695">
                <c:v>9600</c:v>
              </c:pt>
              <c:pt idx="696">
                <c:v>9600</c:v>
              </c:pt>
              <c:pt idx="697">
                <c:v>9600</c:v>
              </c:pt>
              <c:pt idx="698">
                <c:v>9650</c:v>
              </c:pt>
              <c:pt idx="699">
                <c:v>9650</c:v>
              </c:pt>
              <c:pt idx="700">
                <c:v>9550</c:v>
              </c:pt>
              <c:pt idx="701">
                <c:v>9550</c:v>
              </c:pt>
              <c:pt idx="702">
                <c:v>9600</c:v>
              </c:pt>
              <c:pt idx="703">
                <c:v>9600</c:v>
              </c:pt>
              <c:pt idx="704">
                <c:v>9600</c:v>
              </c:pt>
              <c:pt idx="705">
                <c:v>9600</c:v>
              </c:pt>
              <c:pt idx="706">
                <c:v>9400</c:v>
              </c:pt>
              <c:pt idx="707">
                <c:v>9300</c:v>
              </c:pt>
              <c:pt idx="708">
                <c:v>9000</c:v>
              </c:pt>
              <c:pt idx="709">
                <c:v>9000</c:v>
              </c:pt>
              <c:pt idx="710">
                <c:v>9100</c:v>
              </c:pt>
              <c:pt idx="711">
                <c:v>9400</c:v>
              </c:pt>
              <c:pt idx="712">
                <c:v>9500</c:v>
              </c:pt>
              <c:pt idx="713">
                <c:v>9500</c:v>
              </c:pt>
              <c:pt idx="714">
                <c:v>9700</c:v>
              </c:pt>
              <c:pt idx="715">
                <c:v>9700</c:v>
              </c:pt>
              <c:pt idx="716">
                <c:v>9700</c:v>
              </c:pt>
              <c:pt idx="717">
                <c:v>9700</c:v>
              </c:pt>
              <c:pt idx="718">
                <c:v>9900</c:v>
              </c:pt>
              <c:pt idx="719">
                <c:v>10100</c:v>
              </c:pt>
              <c:pt idx="720">
                <c:v>10500</c:v>
              </c:pt>
              <c:pt idx="721">
                <c:v>10500</c:v>
              </c:pt>
              <c:pt idx="722">
                <c:v>10800</c:v>
              </c:pt>
              <c:pt idx="723">
                <c:v>10800</c:v>
              </c:pt>
              <c:pt idx="724">
                <c:v>11000</c:v>
              </c:pt>
              <c:pt idx="725">
                <c:v>10900</c:v>
              </c:pt>
              <c:pt idx="726">
                <c:v>11300</c:v>
              </c:pt>
              <c:pt idx="727">
                <c:v>11300</c:v>
              </c:pt>
              <c:pt idx="728">
                <c:v>11000</c:v>
              </c:pt>
              <c:pt idx="729">
                <c:v>11000</c:v>
              </c:pt>
              <c:pt idx="730">
                <c:v>11200</c:v>
              </c:pt>
              <c:pt idx="731">
                <c:v>11200</c:v>
              </c:pt>
              <c:pt idx="732">
                <c:v>11200</c:v>
              </c:pt>
              <c:pt idx="733">
                <c:v>11500</c:v>
              </c:pt>
              <c:pt idx="734">
                <c:v>11400</c:v>
              </c:pt>
              <c:pt idx="735">
                <c:v>11500</c:v>
              </c:pt>
              <c:pt idx="736">
                <c:v>11300</c:v>
              </c:pt>
              <c:pt idx="737">
                <c:v>11200</c:v>
              </c:pt>
              <c:pt idx="738">
                <c:v>11000</c:v>
              </c:pt>
              <c:pt idx="739">
                <c:v>11000</c:v>
              </c:pt>
              <c:pt idx="740">
                <c:v>10950</c:v>
              </c:pt>
              <c:pt idx="741">
                <c:v>11000</c:v>
              </c:pt>
              <c:pt idx="742">
                <c:v>11000</c:v>
              </c:pt>
              <c:pt idx="743">
                <c:v>10900</c:v>
              </c:pt>
              <c:pt idx="744">
                <c:v>11000</c:v>
              </c:pt>
              <c:pt idx="745">
                <c:v>12000</c:v>
              </c:pt>
              <c:pt idx="746">
                <c:v>12200</c:v>
              </c:pt>
              <c:pt idx="747">
                <c:v>12500</c:v>
              </c:pt>
              <c:pt idx="748">
                <c:v>12700</c:v>
              </c:pt>
              <c:pt idx="749">
                <c:v>13000</c:v>
              </c:pt>
              <c:pt idx="750">
                <c:v>13000</c:v>
              </c:pt>
              <c:pt idx="751">
                <c:v>13500</c:v>
              </c:pt>
              <c:pt idx="752">
                <c:v>13300</c:v>
              </c:pt>
              <c:pt idx="753">
                <c:v>13400</c:v>
              </c:pt>
              <c:pt idx="754">
                <c:v>13600</c:v>
              </c:pt>
              <c:pt idx="755">
                <c:v>13600</c:v>
              </c:pt>
              <c:pt idx="756">
                <c:v>14000</c:v>
              </c:pt>
              <c:pt idx="757">
                <c:v>14500</c:v>
              </c:pt>
              <c:pt idx="758">
                <c:v>15900</c:v>
              </c:pt>
              <c:pt idx="759">
                <c:v>16500</c:v>
              </c:pt>
              <c:pt idx="760">
                <c:v>16900</c:v>
              </c:pt>
              <c:pt idx="761">
                <c:v>16900</c:v>
              </c:pt>
              <c:pt idx="762">
                <c:v>17100</c:v>
              </c:pt>
              <c:pt idx="763">
                <c:v>17100</c:v>
              </c:pt>
              <c:pt idx="764">
                <c:v>17300</c:v>
              </c:pt>
              <c:pt idx="765">
                <c:v>17800</c:v>
              </c:pt>
              <c:pt idx="766">
                <c:v>17800</c:v>
              </c:pt>
              <c:pt idx="767">
                <c:v>18500</c:v>
              </c:pt>
              <c:pt idx="768">
                <c:v>19000</c:v>
              </c:pt>
              <c:pt idx="769">
                <c:v>19200</c:v>
              </c:pt>
              <c:pt idx="770">
                <c:v>19800</c:v>
              </c:pt>
              <c:pt idx="771">
                <c:v>19800</c:v>
              </c:pt>
              <c:pt idx="772">
                <c:v>20600</c:v>
              </c:pt>
              <c:pt idx="773">
                <c:v>20800</c:v>
              </c:pt>
              <c:pt idx="774">
                <c:v>20800</c:v>
              </c:pt>
              <c:pt idx="775">
                <c:v>18300</c:v>
              </c:pt>
              <c:pt idx="776">
                <c:v>17300</c:v>
              </c:pt>
              <c:pt idx="777">
                <c:v>17800</c:v>
              </c:pt>
              <c:pt idx="778">
                <c:v>17800</c:v>
              </c:pt>
              <c:pt idx="779">
                <c:v>17500</c:v>
              </c:pt>
              <c:pt idx="780">
                <c:v>17500</c:v>
              </c:pt>
              <c:pt idx="781">
                <c:v>17500</c:v>
              </c:pt>
              <c:pt idx="782">
                <c:v>18000</c:v>
              </c:pt>
              <c:pt idx="783">
                <c:v>18300</c:v>
              </c:pt>
              <c:pt idx="784">
                <c:v>18300</c:v>
              </c:pt>
              <c:pt idx="785">
                <c:v>18300</c:v>
              </c:pt>
              <c:pt idx="786">
                <c:v>18300</c:v>
              </c:pt>
              <c:pt idx="787">
                <c:v>18300</c:v>
              </c:pt>
              <c:pt idx="788">
                <c:v>18300</c:v>
              </c:pt>
              <c:pt idx="789">
                <c:v>18300</c:v>
              </c:pt>
              <c:pt idx="790">
                <c:v>18300</c:v>
              </c:pt>
              <c:pt idx="791">
                <c:v>18300</c:v>
              </c:pt>
              <c:pt idx="792">
                <c:v>18600</c:v>
              </c:pt>
              <c:pt idx="793">
                <c:v>18600</c:v>
              </c:pt>
              <c:pt idx="794">
                <c:v>20000</c:v>
              </c:pt>
              <c:pt idx="795">
                <c:v>21600</c:v>
              </c:pt>
              <c:pt idx="796">
                <c:v>21600</c:v>
              </c:pt>
              <c:pt idx="797">
                <c:v>21000</c:v>
              </c:pt>
              <c:pt idx="798">
                <c:v>21000</c:v>
              </c:pt>
              <c:pt idx="799">
                <c:v>21000</c:v>
              </c:pt>
              <c:pt idx="800">
                <c:v>20500</c:v>
              </c:pt>
              <c:pt idx="801">
                <c:v>20500</c:v>
              </c:pt>
              <c:pt idx="802">
                <c:v>20500</c:v>
              </c:pt>
              <c:pt idx="803">
                <c:v>20000</c:v>
              </c:pt>
              <c:pt idx="804">
                <c:v>20000</c:v>
              </c:pt>
              <c:pt idx="805">
                <c:v>20000</c:v>
              </c:pt>
              <c:pt idx="806">
                <c:v>20000</c:v>
              </c:pt>
              <c:pt idx="807">
                <c:v>20100</c:v>
              </c:pt>
              <c:pt idx="808">
                <c:v>20100</c:v>
              </c:pt>
              <c:pt idx="809">
                <c:v>19900</c:v>
              </c:pt>
              <c:pt idx="810">
                <c:v>19000</c:v>
              </c:pt>
              <c:pt idx="811">
                <c:v>19000</c:v>
              </c:pt>
              <c:pt idx="812">
                <c:v>19150</c:v>
              </c:pt>
              <c:pt idx="813">
                <c:v>19300</c:v>
              </c:pt>
              <c:pt idx="814">
                <c:v>19300</c:v>
              </c:pt>
              <c:pt idx="815">
                <c:v>19300</c:v>
              </c:pt>
              <c:pt idx="816">
                <c:v>19300</c:v>
              </c:pt>
              <c:pt idx="817">
                <c:v>19100</c:v>
              </c:pt>
              <c:pt idx="818">
                <c:v>19000</c:v>
              </c:pt>
              <c:pt idx="819">
                <c:v>20000</c:v>
              </c:pt>
              <c:pt idx="820">
                <c:v>20000</c:v>
              </c:pt>
              <c:pt idx="821">
                <c:v>20100</c:v>
              </c:pt>
              <c:pt idx="822">
                <c:v>20100</c:v>
              </c:pt>
              <c:pt idx="823">
                <c:v>20000</c:v>
              </c:pt>
              <c:pt idx="824">
                <c:v>20200</c:v>
              </c:pt>
              <c:pt idx="825">
                <c:v>20400</c:v>
              </c:pt>
              <c:pt idx="826">
                <c:v>20500</c:v>
              </c:pt>
              <c:pt idx="827">
                <c:v>20500</c:v>
              </c:pt>
              <c:pt idx="828">
                <c:v>20700</c:v>
              </c:pt>
              <c:pt idx="829">
                <c:v>20700</c:v>
              </c:pt>
              <c:pt idx="830">
                <c:v>21200</c:v>
              </c:pt>
              <c:pt idx="831">
                <c:v>21000</c:v>
              </c:pt>
              <c:pt idx="832">
                <c:v>21000</c:v>
              </c:pt>
              <c:pt idx="833">
                <c:v>21300</c:v>
              </c:pt>
              <c:pt idx="834">
                <c:v>21800</c:v>
              </c:pt>
              <c:pt idx="835">
                <c:v>21900</c:v>
              </c:pt>
              <c:pt idx="836">
                <c:v>21850</c:v>
              </c:pt>
              <c:pt idx="837">
                <c:v>21850</c:v>
              </c:pt>
              <c:pt idx="838">
                <c:v>21850</c:v>
              </c:pt>
              <c:pt idx="839">
                <c:v>21850</c:v>
              </c:pt>
              <c:pt idx="840">
                <c:v>21850</c:v>
              </c:pt>
              <c:pt idx="841">
                <c:v>21850</c:v>
              </c:pt>
              <c:pt idx="842">
                <c:v>22000</c:v>
              </c:pt>
              <c:pt idx="843">
                <c:v>22000</c:v>
              </c:pt>
              <c:pt idx="844">
                <c:v>23000</c:v>
              </c:pt>
              <c:pt idx="845">
                <c:v>23200</c:v>
              </c:pt>
              <c:pt idx="846">
                <c:v>23300</c:v>
              </c:pt>
              <c:pt idx="847">
                <c:v>23200</c:v>
              </c:pt>
              <c:pt idx="848">
                <c:v>23000</c:v>
              </c:pt>
              <c:pt idx="849">
                <c:v>22800</c:v>
              </c:pt>
              <c:pt idx="850">
                <c:v>22800</c:v>
              </c:pt>
              <c:pt idx="851">
                <c:v>22700</c:v>
              </c:pt>
              <c:pt idx="852">
                <c:v>22500</c:v>
              </c:pt>
              <c:pt idx="853">
                <c:v>21400</c:v>
              </c:pt>
              <c:pt idx="854">
                <c:v>21400</c:v>
              </c:pt>
              <c:pt idx="855">
                <c:v>21400</c:v>
              </c:pt>
              <c:pt idx="856">
                <c:v>21300</c:v>
              </c:pt>
              <c:pt idx="857">
                <c:v>21300</c:v>
              </c:pt>
              <c:pt idx="858">
                <c:v>21350</c:v>
              </c:pt>
              <c:pt idx="859">
                <c:v>21350</c:v>
              </c:pt>
              <c:pt idx="860">
                <c:v>21350</c:v>
              </c:pt>
              <c:pt idx="861">
                <c:v>21200</c:v>
              </c:pt>
              <c:pt idx="862">
                <c:v>21100</c:v>
              </c:pt>
              <c:pt idx="863">
                <c:v>20900</c:v>
              </c:pt>
              <c:pt idx="864">
                <c:v>20500</c:v>
              </c:pt>
              <c:pt idx="865">
                <c:v>20500</c:v>
              </c:pt>
              <c:pt idx="866">
                <c:v>20500</c:v>
              </c:pt>
              <c:pt idx="867">
                <c:v>21100</c:v>
              </c:pt>
              <c:pt idx="868">
                <c:v>23000</c:v>
              </c:pt>
              <c:pt idx="869">
                <c:v>22500</c:v>
              </c:pt>
              <c:pt idx="870">
                <c:v>22500</c:v>
              </c:pt>
              <c:pt idx="871">
                <c:v>22200</c:v>
              </c:pt>
              <c:pt idx="872">
                <c:v>22200</c:v>
              </c:pt>
              <c:pt idx="873">
                <c:v>22000</c:v>
              </c:pt>
              <c:pt idx="874">
                <c:v>20000</c:v>
              </c:pt>
              <c:pt idx="875">
                <c:v>19500</c:v>
              </c:pt>
              <c:pt idx="876">
                <c:v>19600</c:v>
              </c:pt>
              <c:pt idx="877">
                <c:v>20000</c:v>
              </c:pt>
              <c:pt idx="878">
                <c:v>19700</c:v>
              </c:pt>
              <c:pt idx="879">
                <c:v>19200</c:v>
              </c:pt>
              <c:pt idx="880">
                <c:v>19000</c:v>
              </c:pt>
              <c:pt idx="881">
                <c:v>19100</c:v>
              </c:pt>
              <c:pt idx="882">
                <c:v>19100</c:v>
              </c:pt>
              <c:pt idx="883">
                <c:v>19200</c:v>
              </c:pt>
              <c:pt idx="884">
                <c:v>19500</c:v>
              </c:pt>
              <c:pt idx="885">
                <c:v>19500</c:v>
              </c:pt>
              <c:pt idx="886">
                <c:v>20000</c:v>
              </c:pt>
              <c:pt idx="887">
                <c:v>19800</c:v>
              </c:pt>
              <c:pt idx="888">
                <c:v>19500</c:v>
              </c:pt>
              <c:pt idx="889">
                <c:v>19200</c:v>
              </c:pt>
              <c:pt idx="890">
                <c:v>19200</c:v>
              </c:pt>
              <c:pt idx="891">
                <c:v>21200</c:v>
              </c:pt>
              <c:pt idx="892">
                <c:v>19900</c:v>
              </c:pt>
              <c:pt idx="893">
                <c:v>19900</c:v>
              </c:pt>
              <c:pt idx="894">
                <c:v>19900</c:v>
              </c:pt>
              <c:pt idx="895">
                <c:v>19400</c:v>
              </c:pt>
              <c:pt idx="896">
                <c:v>19400</c:v>
              </c:pt>
              <c:pt idx="897">
                <c:v>19400</c:v>
              </c:pt>
              <c:pt idx="898">
                <c:v>19500</c:v>
              </c:pt>
              <c:pt idx="899">
                <c:v>19500</c:v>
              </c:pt>
              <c:pt idx="900">
                <c:v>19500</c:v>
              </c:pt>
              <c:pt idx="901">
                <c:v>19400</c:v>
              </c:pt>
              <c:pt idx="902">
                <c:v>19400</c:v>
              </c:pt>
              <c:pt idx="903">
                <c:v>19400</c:v>
              </c:pt>
              <c:pt idx="904">
                <c:v>18500</c:v>
              </c:pt>
              <c:pt idx="905">
                <c:v>18500</c:v>
              </c:pt>
              <c:pt idx="906">
                <c:v>18500</c:v>
              </c:pt>
              <c:pt idx="907">
                <c:v>18500</c:v>
              </c:pt>
              <c:pt idx="908">
                <c:v>18500</c:v>
              </c:pt>
              <c:pt idx="909">
                <c:v>18800</c:v>
              </c:pt>
              <c:pt idx="910">
                <c:v>18800</c:v>
              </c:pt>
              <c:pt idx="911">
                <c:v>18800</c:v>
              </c:pt>
              <c:pt idx="912">
                <c:v>18800</c:v>
              </c:pt>
              <c:pt idx="913">
                <c:v>19100</c:v>
              </c:pt>
              <c:pt idx="914">
                <c:v>19100</c:v>
              </c:pt>
              <c:pt idx="915">
                <c:v>19300</c:v>
              </c:pt>
            </c:numLit>
          </c:val>
          <c:smooth val="0"/>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F3D-4937-BC34-B119FCA276C8}"/>
            </c:ext>
          </c:extLst>
        </c:ser>
        <c:ser>
          <c:idx val="2"/>
          <c:order val="2"/>
          <c:tx>
            <c:v>FOB SC6, normalizado a LCE ($000/mt)</c:v>
          </c:tx>
          <c:spPr>
            <a:ln w="28575" cap="rnd">
              <a:solidFill>
                <a:srgbClr val="B92051"/>
              </a:solidFill>
              <a:round/>
            </a:ln>
            <a:effectLst/>
          </c:spPr>
          <c:marker>
            <c:symbol val="none"/>
          </c:marker>
          <c:cat>
            <c:numLit>
              <c:formatCode>m/d/yyyy</c:formatCode>
              <c:ptCount val="1579"/>
              <c:pt idx="0">
                <c:v>44929</c:v>
              </c:pt>
              <c:pt idx="1">
                <c:v>44930</c:v>
              </c:pt>
              <c:pt idx="2">
                <c:v>44931</c:v>
              </c:pt>
              <c:pt idx="3">
                <c:v>44932</c:v>
              </c:pt>
              <c:pt idx="4">
                <c:v>44935</c:v>
              </c:pt>
              <c:pt idx="5">
                <c:v>44936</c:v>
              </c:pt>
              <c:pt idx="6">
                <c:v>44937</c:v>
              </c:pt>
              <c:pt idx="7">
                <c:v>44938</c:v>
              </c:pt>
              <c:pt idx="8">
                <c:v>44939</c:v>
              </c:pt>
              <c:pt idx="9">
                <c:v>44942</c:v>
              </c:pt>
              <c:pt idx="10">
                <c:v>44943</c:v>
              </c:pt>
              <c:pt idx="11">
                <c:v>44944</c:v>
              </c:pt>
              <c:pt idx="12">
                <c:v>44945</c:v>
              </c:pt>
              <c:pt idx="13">
                <c:v>44946</c:v>
              </c:pt>
              <c:pt idx="14">
                <c:v>44951</c:v>
              </c:pt>
              <c:pt idx="15">
                <c:v>44952</c:v>
              </c:pt>
              <c:pt idx="16">
                <c:v>44953</c:v>
              </c:pt>
              <c:pt idx="17">
                <c:v>44956</c:v>
              </c:pt>
              <c:pt idx="18">
                <c:v>44957</c:v>
              </c:pt>
              <c:pt idx="19">
                <c:v>44958</c:v>
              </c:pt>
              <c:pt idx="20">
                <c:v>44959</c:v>
              </c:pt>
              <c:pt idx="21">
                <c:v>44960</c:v>
              </c:pt>
              <c:pt idx="22">
                <c:v>44963</c:v>
              </c:pt>
              <c:pt idx="23">
                <c:v>44964</c:v>
              </c:pt>
              <c:pt idx="24">
                <c:v>44965</c:v>
              </c:pt>
              <c:pt idx="25">
                <c:v>44966</c:v>
              </c:pt>
              <c:pt idx="26">
                <c:v>44967</c:v>
              </c:pt>
              <c:pt idx="27">
                <c:v>44970</c:v>
              </c:pt>
              <c:pt idx="28">
                <c:v>44971</c:v>
              </c:pt>
              <c:pt idx="29">
                <c:v>44972</c:v>
              </c:pt>
              <c:pt idx="30">
                <c:v>44973</c:v>
              </c:pt>
              <c:pt idx="31">
                <c:v>44974</c:v>
              </c:pt>
              <c:pt idx="32">
                <c:v>44977</c:v>
              </c:pt>
              <c:pt idx="33">
                <c:v>44978</c:v>
              </c:pt>
              <c:pt idx="34">
                <c:v>44979</c:v>
              </c:pt>
              <c:pt idx="35">
                <c:v>44980</c:v>
              </c:pt>
              <c:pt idx="36">
                <c:v>44981</c:v>
              </c:pt>
              <c:pt idx="37">
                <c:v>44984</c:v>
              </c:pt>
              <c:pt idx="38">
                <c:v>44985</c:v>
              </c:pt>
              <c:pt idx="39">
                <c:v>44986</c:v>
              </c:pt>
              <c:pt idx="40">
                <c:v>44987</c:v>
              </c:pt>
              <c:pt idx="41">
                <c:v>44988</c:v>
              </c:pt>
              <c:pt idx="42">
                <c:v>44991</c:v>
              </c:pt>
              <c:pt idx="43">
                <c:v>44992</c:v>
              </c:pt>
              <c:pt idx="44">
                <c:v>44993</c:v>
              </c:pt>
              <c:pt idx="45">
                <c:v>44994</c:v>
              </c:pt>
              <c:pt idx="46">
                <c:v>44995</c:v>
              </c:pt>
              <c:pt idx="47">
                <c:v>44998</c:v>
              </c:pt>
              <c:pt idx="48">
                <c:v>44999</c:v>
              </c:pt>
              <c:pt idx="49">
                <c:v>45000</c:v>
              </c:pt>
              <c:pt idx="50">
                <c:v>45001</c:v>
              </c:pt>
              <c:pt idx="51">
                <c:v>45002</c:v>
              </c:pt>
              <c:pt idx="52">
                <c:v>45005</c:v>
              </c:pt>
              <c:pt idx="53">
                <c:v>45006</c:v>
              </c:pt>
              <c:pt idx="54">
                <c:v>45007</c:v>
              </c:pt>
              <c:pt idx="55">
                <c:v>45008</c:v>
              </c:pt>
              <c:pt idx="56">
                <c:v>45009</c:v>
              </c:pt>
              <c:pt idx="57">
                <c:v>45012</c:v>
              </c:pt>
              <c:pt idx="58">
                <c:v>45013</c:v>
              </c:pt>
              <c:pt idx="59">
                <c:v>45014</c:v>
              </c:pt>
              <c:pt idx="60">
                <c:v>45015</c:v>
              </c:pt>
              <c:pt idx="61">
                <c:v>45016</c:v>
              </c:pt>
              <c:pt idx="62">
                <c:v>45019</c:v>
              </c:pt>
              <c:pt idx="63">
                <c:v>45020</c:v>
              </c:pt>
              <c:pt idx="64">
                <c:v>45021</c:v>
              </c:pt>
              <c:pt idx="65">
                <c:v>45022</c:v>
              </c:pt>
              <c:pt idx="66">
                <c:v>45026</c:v>
              </c:pt>
              <c:pt idx="67">
                <c:v>45027</c:v>
              </c:pt>
              <c:pt idx="68">
                <c:v>45028</c:v>
              </c:pt>
              <c:pt idx="69">
                <c:v>45029</c:v>
              </c:pt>
              <c:pt idx="70">
                <c:v>45030</c:v>
              </c:pt>
              <c:pt idx="71">
                <c:v>45033</c:v>
              </c:pt>
              <c:pt idx="72">
                <c:v>45034</c:v>
              </c:pt>
              <c:pt idx="73">
                <c:v>45035</c:v>
              </c:pt>
              <c:pt idx="74">
                <c:v>45036</c:v>
              </c:pt>
              <c:pt idx="75">
                <c:v>45037</c:v>
              </c:pt>
              <c:pt idx="76">
                <c:v>45040</c:v>
              </c:pt>
              <c:pt idx="77">
                <c:v>45041</c:v>
              </c:pt>
              <c:pt idx="78">
                <c:v>45042</c:v>
              </c:pt>
              <c:pt idx="79">
                <c:v>45043</c:v>
              </c:pt>
              <c:pt idx="80">
                <c:v>45044</c:v>
              </c:pt>
              <c:pt idx="81">
                <c:v>45048</c:v>
              </c:pt>
              <c:pt idx="82">
                <c:v>45049</c:v>
              </c:pt>
              <c:pt idx="83">
                <c:v>45050</c:v>
              </c:pt>
              <c:pt idx="84">
                <c:v>45051</c:v>
              </c:pt>
              <c:pt idx="85">
                <c:v>45054</c:v>
              </c:pt>
              <c:pt idx="86">
                <c:v>45055</c:v>
              </c:pt>
              <c:pt idx="87">
                <c:v>45056</c:v>
              </c:pt>
              <c:pt idx="88">
                <c:v>45057</c:v>
              </c:pt>
              <c:pt idx="89">
                <c:v>45058</c:v>
              </c:pt>
              <c:pt idx="90">
                <c:v>45061</c:v>
              </c:pt>
              <c:pt idx="91">
                <c:v>45062</c:v>
              </c:pt>
              <c:pt idx="92">
                <c:v>45063</c:v>
              </c:pt>
              <c:pt idx="93">
                <c:v>45064</c:v>
              </c:pt>
              <c:pt idx="94">
                <c:v>45065</c:v>
              </c:pt>
              <c:pt idx="95">
                <c:v>45068</c:v>
              </c:pt>
              <c:pt idx="96">
                <c:v>45069</c:v>
              </c:pt>
              <c:pt idx="97">
                <c:v>45070</c:v>
              </c:pt>
              <c:pt idx="98">
                <c:v>45071</c:v>
              </c:pt>
              <c:pt idx="99">
                <c:v>45072</c:v>
              </c:pt>
              <c:pt idx="100">
                <c:v>45075</c:v>
              </c:pt>
              <c:pt idx="101">
                <c:v>45076</c:v>
              </c:pt>
              <c:pt idx="102">
                <c:v>45077</c:v>
              </c:pt>
              <c:pt idx="103">
                <c:v>45078</c:v>
              </c:pt>
              <c:pt idx="104">
                <c:v>45082</c:v>
              </c:pt>
              <c:pt idx="105">
                <c:v>45083</c:v>
              </c:pt>
              <c:pt idx="106">
                <c:v>45084</c:v>
              </c:pt>
              <c:pt idx="107">
                <c:v>45085</c:v>
              </c:pt>
              <c:pt idx="108">
                <c:v>45086</c:v>
              </c:pt>
              <c:pt idx="109">
                <c:v>45089</c:v>
              </c:pt>
              <c:pt idx="110">
                <c:v>45090</c:v>
              </c:pt>
              <c:pt idx="111">
                <c:v>45091</c:v>
              </c:pt>
              <c:pt idx="112">
                <c:v>45092</c:v>
              </c:pt>
              <c:pt idx="113">
                <c:v>45093</c:v>
              </c:pt>
              <c:pt idx="114">
                <c:v>45096</c:v>
              </c:pt>
              <c:pt idx="115">
                <c:v>45097</c:v>
              </c:pt>
              <c:pt idx="116">
                <c:v>45098</c:v>
              </c:pt>
              <c:pt idx="117">
                <c:v>45099</c:v>
              </c:pt>
              <c:pt idx="118">
                <c:v>45100</c:v>
              </c:pt>
              <c:pt idx="119">
                <c:v>45103</c:v>
              </c:pt>
              <c:pt idx="120">
                <c:v>45104</c:v>
              </c:pt>
              <c:pt idx="121">
                <c:v>45105</c:v>
              </c:pt>
              <c:pt idx="122">
                <c:v>45107</c:v>
              </c:pt>
              <c:pt idx="123">
                <c:v>45110</c:v>
              </c:pt>
              <c:pt idx="124">
                <c:v>45111</c:v>
              </c:pt>
              <c:pt idx="125">
                <c:v>45112</c:v>
              </c:pt>
              <c:pt idx="126">
                <c:v>45113</c:v>
              </c:pt>
              <c:pt idx="127">
                <c:v>45114</c:v>
              </c:pt>
              <c:pt idx="128">
                <c:v>45117</c:v>
              </c:pt>
              <c:pt idx="129">
                <c:v>45118</c:v>
              </c:pt>
              <c:pt idx="130">
                <c:v>45119</c:v>
              </c:pt>
              <c:pt idx="131">
                <c:v>45120</c:v>
              </c:pt>
              <c:pt idx="132">
                <c:v>45121</c:v>
              </c:pt>
              <c:pt idx="133">
                <c:v>45124</c:v>
              </c:pt>
              <c:pt idx="134">
                <c:v>45125</c:v>
              </c:pt>
              <c:pt idx="135">
                <c:v>45126</c:v>
              </c:pt>
              <c:pt idx="136">
                <c:v>45127</c:v>
              </c:pt>
              <c:pt idx="137">
                <c:v>45128</c:v>
              </c:pt>
              <c:pt idx="138">
                <c:v>45131</c:v>
              </c:pt>
              <c:pt idx="139">
                <c:v>45132</c:v>
              </c:pt>
              <c:pt idx="140">
                <c:v>45133</c:v>
              </c:pt>
              <c:pt idx="141">
                <c:v>45134</c:v>
              </c:pt>
              <c:pt idx="142">
                <c:v>45135</c:v>
              </c:pt>
              <c:pt idx="143">
                <c:v>45138</c:v>
              </c:pt>
              <c:pt idx="144">
                <c:v>45139</c:v>
              </c:pt>
              <c:pt idx="145">
                <c:v>45140</c:v>
              </c:pt>
              <c:pt idx="146">
                <c:v>45141</c:v>
              </c:pt>
              <c:pt idx="147">
                <c:v>45142</c:v>
              </c:pt>
              <c:pt idx="148">
                <c:v>45145</c:v>
              </c:pt>
              <c:pt idx="149">
                <c:v>45146</c:v>
              </c:pt>
              <c:pt idx="150">
                <c:v>45148</c:v>
              </c:pt>
              <c:pt idx="151">
                <c:v>45149</c:v>
              </c:pt>
              <c:pt idx="152">
                <c:v>45152</c:v>
              </c:pt>
              <c:pt idx="153">
                <c:v>45153</c:v>
              </c:pt>
              <c:pt idx="154">
                <c:v>45154</c:v>
              </c:pt>
              <c:pt idx="155">
                <c:v>45155</c:v>
              </c:pt>
              <c:pt idx="156">
                <c:v>45156</c:v>
              </c:pt>
              <c:pt idx="157">
                <c:v>45159</c:v>
              </c:pt>
              <c:pt idx="158">
                <c:v>45160</c:v>
              </c:pt>
              <c:pt idx="159">
                <c:v>45161</c:v>
              </c:pt>
              <c:pt idx="160">
                <c:v>45162</c:v>
              </c:pt>
              <c:pt idx="161">
                <c:v>45163</c:v>
              </c:pt>
              <c:pt idx="162">
                <c:v>45166</c:v>
              </c:pt>
              <c:pt idx="163">
                <c:v>45167</c:v>
              </c:pt>
              <c:pt idx="164">
                <c:v>45168</c:v>
              </c:pt>
              <c:pt idx="165">
                <c:v>45169</c:v>
              </c:pt>
              <c:pt idx="166">
                <c:v>45173</c:v>
              </c:pt>
              <c:pt idx="167">
                <c:v>45174</c:v>
              </c:pt>
              <c:pt idx="168">
                <c:v>45175</c:v>
              </c:pt>
              <c:pt idx="169">
                <c:v>45176</c:v>
              </c:pt>
              <c:pt idx="170">
                <c:v>45177</c:v>
              </c:pt>
              <c:pt idx="171">
                <c:v>45180</c:v>
              </c:pt>
              <c:pt idx="172">
                <c:v>45181</c:v>
              </c:pt>
              <c:pt idx="173">
                <c:v>45182</c:v>
              </c:pt>
              <c:pt idx="174">
                <c:v>45183</c:v>
              </c:pt>
              <c:pt idx="175">
                <c:v>45184</c:v>
              </c:pt>
              <c:pt idx="176">
                <c:v>45187</c:v>
              </c:pt>
              <c:pt idx="177">
                <c:v>45188</c:v>
              </c:pt>
              <c:pt idx="178">
                <c:v>45189</c:v>
              </c:pt>
              <c:pt idx="179">
                <c:v>45190</c:v>
              </c:pt>
              <c:pt idx="180">
                <c:v>45191</c:v>
              </c:pt>
              <c:pt idx="181">
                <c:v>45194</c:v>
              </c:pt>
              <c:pt idx="182">
                <c:v>45195</c:v>
              </c:pt>
              <c:pt idx="183">
                <c:v>45196</c:v>
              </c:pt>
              <c:pt idx="184">
                <c:v>45197</c:v>
              </c:pt>
              <c:pt idx="185">
                <c:v>45198</c:v>
              </c:pt>
              <c:pt idx="186">
                <c:v>45201</c:v>
              </c:pt>
              <c:pt idx="187">
                <c:v>45202</c:v>
              </c:pt>
              <c:pt idx="188">
                <c:v>45203</c:v>
              </c:pt>
              <c:pt idx="189">
                <c:v>45204</c:v>
              </c:pt>
              <c:pt idx="190">
                <c:v>45205</c:v>
              </c:pt>
              <c:pt idx="191">
                <c:v>45208</c:v>
              </c:pt>
              <c:pt idx="192">
                <c:v>45209</c:v>
              </c:pt>
              <c:pt idx="193">
                <c:v>45210</c:v>
              </c:pt>
              <c:pt idx="194">
                <c:v>45211</c:v>
              </c:pt>
              <c:pt idx="195">
                <c:v>45212</c:v>
              </c:pt>
              <c:pt idx="196">
                <c:v>45215</c:v>
              </c:pt>
              <c:pt idx="197">
                <c:v>45216</c:v>
              </c:pt>
              <c:pt idx="198">
                <c:v>45217</c:v>
              </c:pt>
              <c:pt idx="199">
                <c:v>45218</c:v>
              </c:pt>
              <c:pt idx="200">
                <c:v>45219</c:v>
              </c:pt>
              <c:pt idx="201">
                <c:v>45222</c:v>
              </c:pt>
              <c:pt idx="202">
                <c:v>45223</c:v>
              </c:pt>
              <c:pt idx="203">
                <c:v>45224</c:v>
              </c:pt>
              <c:pt idx="204">
                <c:v>45225</c:v>
              </c:pt>
              <c:pt idx="205">
                <c:v>45226</c:v>
              </c:pt>
              <c:pt idx="206">
                <c:v>45229</c:v>
              </c:pt>
              <c:pt idx="207">
                <c:v>45230</c:v>
              </c:pt>
              <c:pt idx="208">
                <c:v>45231</c:v>
              </c:pt>
              <c:pt idx="209">
                <c:v>45232</c:v>
              </c:pt>
              <c:pt idx="210">
                <c:v>45233</c:v>
              </c:pt>
              <c:pt idx="211">
                <c:v>45236</c:v>
              </c:pt>
              <c:pt idx="212">
                <c:v>45237</c:v>
              </c:pt>
              <c:pt idx="213">
                <c:v>45238</c:v>
              </c:pt>
              <c:pt idx="214">
                <c:v>45239</c:v>
              </c:pt>
              <c:pt idx="215">
                <c:v>45240</c:v>
              </c:pt>
              <c:pt idx="216">
                <c:v>45244</c:v>
              </c:pt>
              <c:pt idx="217">
                <c:v>45245</c:v>
              </c:pt>
              <c:pt idx="218">
                <c:v>45246</c:v>
              </c:pt>
              <c:pt idx="219">
                <c:v>45247</c:v>
              </c:pt>
              <c:pt idx="220">
                <c:v>45250</c:v>
              </c:pt>
              <c:pt idx="221">
                <c:v>45251</c:v>
              </c:pt>
              <c:pt idx="222">
                <c:v>45252</c:v>
              </c:pt>
              <c:pt idx="223">
                <c:v>45253</c:v>
              </c:pt>
              <c:pt idx="224">
                <c:v>45254</c:v>
              </c:pt>
              <c:pt idx="225">
                <c:v>45257</c:v>
              </c:pt>
              <c:pt idx="226">
                <c:v>45258</c:v>
              </c:pt>
              <c:pt idx="227">
                <c:v>45259</c:v>
              </c:pt>
              <c:pt idx="228">
                <c:v>45260</c:v>
              </c:pt>
              <c:pt idx="229">
                <c:v>45261</c:v>
              </c:pt>
              <c:pt idx="230">
                <c:v>45264</c:v>
              </c:pt>
              <c:pt idx="231">
                <c:v>45265</c:v>
              </c:pt>
              <c:pt idx="232">
                <c:v>45266</c:v>
              </c:pt>
              <c:pt idx="233">
                <c:v>45267</c:v>
              </c:pt>
              <c:pt idx="234">
                <c:v>45268</c:v>
              </c:pt>
              <c:pt idx="235">
                <c:v>45271</c:v>
              </c:pt>
              <c:pt idx="236">
                <c:v>45272</c:v>
              </c:pt>
              <c:pt idx="237">
                <c:v>45273</c:v>
              </c:pt>
              <c:pt idx="238">
                <c:v>45274</c:v>
              </c:pt>
              <c:pt idx="239">
                <c:v>45275</c:v>
              </c:pt>
              <c:pt idx="240">
                <c:v>45278</c:v>
              </c:pt>
              <c:pt idx="241">
                <c:v>45279</c:v>
              </c:pt>
              <c:pt idx="242">
                <c:v>45280</c:v>
              </c:pt>
              <c:pt idx="243">
                <c:v>45281</c:v>
              </c:pt>
              <c:pt idx="244">
                <c:v>45282</c:v>
              </c:pt>
              <c:pt idx="245">
                <c:v>45286</c:v>
              </c:pt>
              <c:pt idx="246">
                <c:v>45287</c:v>
              </c:pt>
              <c:pt idx="247">
                <c:v>45288</c:v>
              </c:pt>
              <c:pt idx="248">
                <c:v>45289</c:v>
              </c:pt>
              <c:pt idx="249">
                <c:v>45293</c:v>
              </c:pt>
              <c:pt idx="250">
                <c:v>45294</c:v>
              </c:pt>
              <c:pt idx="251">
                <c:v>45295</c:v>
              </c:pt>
              <c:pt idx="252">
                <c:v>45296</c:v>
              </c:pt>
              <c:pt idx="253">
                <c:v>45299</c:v>
              </c:pt>
              <c:pt idx="254">
                <c:v>45300</c:v>
              </c:pt>
              <c:pt idx="255">
                <c:v>45301</c:v>
              </c:pt>
              <c:pt idx="256">
                <c:v>45302</c:v>
              </c:pt>
              <c:pt idx="257">
                <c:v>45303</c:v>
              </c:pt>
              <c:pt idx="258">
                <c:v>45306</c:v>
              </c:pt>
              <c:pt idx="259">
                <c:v>45307</c:v>
              </c:pt>
              <c:pt idx="260">
                <c:v>45308</c:v>
              </c:pt>
              <c:pt idx="261">
                <c:v>45309</c:v>
              </c:pt>
              <c:pt idx="262">
                <c:v>45310</c:v>
              </c:pt>
              <c:pt idx="263">
                <c:v>45313</c:v>
              </c:pt>
              <c:pt idx="264">
                <c:v>45314</c:v>
              </c:pt>
              <c:pt idx="265">
                <c:v>45315</c:v>
              </c:pt>
              <c:pt idx="266">
                <c:v>45316</c:v>
              </c:pt>
              <c:pt idx="267">
                <c:v>45317</c:v>
              </c:pt>
              <c:pt idx="268">
                <c:v>45320</c:v>
              </c:pt>
              <c:pt idx="269">
                <c:v>45321</c:v>
              </c:pt>
              <c:pt idx="270">
                <c:v>45322</c:v>
              </c:pt>
              <c:pt idx="271">
                <c:v>45323</c:v>
              </c:pt>
              <c:pt idx="272">
                <c:v>45324</c:v>
              </c:pt>
              <c:pt idx="273">
                <c:v>45327</c:v>
              </c:pt>
              <c:pt idx="274">
                <c:v>45328</c:v>
              </c:pt>
              <c:pt idx="275">
                <c:v>45329</c:v>
              </c:pt>
              <c:pt idx="276">
                <c:v>45330</c:v>
              </c:pt>
              <c:pt idx="277">
                <c:v>45331</c:v>
              </c:pt>
              <c:pt idx="278">
                <c:v>45335</c:v>
              </c:pt>
              <c:pt idx="279">
                <c:v>45336</c:v>
              </c:pt>
              <c:pt idx="280">
                <c:v>45337</c:v>
              </c:pt>
              <c:pt idx="281">
                <c:v>45338</c:v>
              </c:pt>
              <c:pt idx="282">
                <c:v>45341</c:v>
              </c:pt>
              <c:pt idx="283">
                <c:v>45342</c:v>
              </c:pt>
              <c:pt idx="284">
                <c:v>45343</c:v>
              </c:pt>
              <c:pt idx="285">
                <c:v>45344</c:v>
              </c:pt>
              <c:pt idx="286">
                <c:v>45345</c:v>
              </c:pt>
              <c:pt idx="287">
                <c:v>45348</c:v>
              </c:pt>
              <c:pt idx="288">
                <c:v>45349</c:v>
              </c:pt>
              <c:pt idx="289">
                <c:v>45350</c:v>
              </c:pt>
              <c:pt idx="290">
                <c:v>45351</c:v>
              </c:pt>
              <c:pt idx="291">
                <c:v>45352</c:v>
              </c:pt>
              <c:pt idx="292">
                <c:v>45355</c:v>
              </c:pt>
              <c:pt idx="293">
                <c:v>45356</c:v>
              </c:pt>
              <c:pt idx="294">
                <c:v>45357</c:v>
              </c:pt>
              <c:pt idx="295">
                <c:v>45358</c:v>
              </c:pt>
              <c:pt idx="296">
                <c:v>45359</c:v>
              </c:pt>
              <c:pt idx="297">
                <c:v>45362</c:v>
              </c:pt>
              <c:pt idx="298">
                <c:v>45363</c:v>
              </c:pt>
              <c:pt idx="299">
                <c:v>45364</c:v>
              </c:pt>
              <c:pt idx="300">
                <c:v>45365</c:v>
              </c:pt>
              <c:pt idx="301">
                <c:v>45366</c:v>
              </c:pt>
              <c:pt idx="302">
                <c:v>45369</c:v>
              </c:pt>
              <c:pt idx="303">
                <c:v>45370</c:v>
              </c:pt>
              <c:pt idx="304">
                <c:v>45371</c:v>
              </c:pt>
              <c:pt idx="305">
                <c:v>45372</c:v>
              </c:pt>
              <c:pt idx="306">
                <c:v>45372</c:v>
              </c:pt>
              <c:pt idx="307">
                <c:v>45373</c:v>
              </c:pt>
              <c:pt idx="308">
                <c:v>45376</c:v>
              </c:pt>
              <c:pt idx="309">
                <c:v>45377</c:v>
              </c:pt>
              <c:pt idx="310">
                <c:v>45378</c:v>
              </c:pt>
              <c:pt idx="311">
                <c:v>45379</c:v>
              </c:pt>
              <c:pt idx="312">
                <c:v>45383</c:v>
              </c:pt>
              <c:pt idx="313">
                <c:v>45384</c:v>
              </c:pt>
              <c:pt idx="314">
                <c:v>45385</c:v>
              </c:pt>
              <c:pt idx="315">
                <c:v>45386</c:v>
              </c:pt>
              <c:pt idx="316">
                <c:v>45387</c:v>
              </c:pt>
              <c:pt idx="317">
                <c:v>45390</c:v>
              </c:pt>
              <c:pt idx="318">
                <c:v>45391</c:v>
              </c:pt>
              <c:pt idx="319">
                <c:v>45393</c:v>
              </c:pt>
              <c:pt idx="320">
                <c:v>45394</c:v>
              </c:pt>
              <c:pt idx="321">
                <c:v>45397</c:v>
              </c:pt>
              <c:pt idx="322">
                <c:v>45398</c:v>
              </c:pt>
              <c:pt idx="323">
                <c:v>45399</c:v>
              </c:pt>
              <c:pt idx="324">
                <c:v>45400</c:v>
              </c:pt>
              <c:pt idx="325">
                <c:v>45401</c:v>
              </c:pt>
              <c:pt idx="326">
                <c:v>45404</c:v>
              </c:pt>
              <c:pt idx="327">
                <c:v>45405</c:v>
              </c:pt>
              <c:pt idx="328">
                <c:v>45406</c:v>
              </c:pt>
              <c:pt idx="329">
                <c:v>45407</c:v>
              </c:pt>
              <c:pt idx="330">
                <c:v>45408</c:v>
              </c:pt>
              <c:pt idx="331">
                <c:v>45411</c:v>
              </c:pt>
              <c:pt idx="332">
                <c:v>45412</c:v>
              </c:pt>
              <c:pt idx="333">
                <c:v>45414</c:v>
              </c:pt>
              <c:pt idx="334">
                <c:v>45415</c:v>
              </c:pt>
              <c:pt idx="335">
                <c:v>45418</c:v>
              </c:pt>
              <c:pt idx="336">
                <c:v>45419</c:v>
              </c:pt>
              <c:pt idx="337">
                <c:v>45420</c:v>
              </c:pt>
              <c:pt idx="338">
                <c:v>45421</c:v>
              </c:pt>
              <c:pt idx="339">
                <c:v>45422</c:v>
              </c:pt>
              <c:pt idx="340">
                <c:v>45425</c:v>
              </c:pt>
              <c:pt idx="341">
                <c:v>45426</c:v>
              </c:pt>
              <c:pt idx="342">
                <c:v>45427</c:v>
              </c:pt>
              <c:pt idx="343">
                <c:v>45428</c:v>
              </c:pt>
              <c:pt idx="344">
                <c:v>45429</c:v>
              </c:pt>
              <c:pt idx="345">
                <c:v>45432</c:v>
              </c:pt>
              <c:pt idx="346">
                <c:v>45433</c:v>
              </c:pt>
              <c:pt idx="347">
                <c:v>45434</c:v>
              </c:pt>
              <c:pt idx="348">
                <c:v>45435</c:v>
              </c:pt>
              <c:pt idx="349">
                <c:v>45436</c:v>
              </c:pt>
              <c:pt idx="350">
                <c:v>45439</c:v>
              </c:pt>
              <c:pt idx="351">
                <c:v>45440</c:v>
              </c:pt>
              <c:pt idx="352">
                <c:v>45441</c:v>
              </c:pt>
              <c:pt idx="353">
                <c:v>45442</c:v>
              </c:pt>
              <c:pt idx="354">
                <c:v>45443</c:v>
              </c:pt>
              <c:pt idx="355">
                <c:v>45446</c:v>
              </c:pt>
              <c:pt idx="356">
                <c:v>45447</c:v>
              </c:pt>
              <c:pt idx="357">
                <c:v>45448</c:v>
              </c:pt>
              <c:pt idx="358">
                <c:v>45449</c:v>
              </c:pt>
              <c:pt idx="359">
                <c:v>45450</c:v>
              </c:pt>
              <c:pt idx="360">
                <c:v>45453</c:v>
              </c:pt>
              <c:pt idx="361">
                <c:v>45454</c:v>
              </c:pt>
              <c:pt idx="362">
                <c:v>45455</c:v>
              </c:pt>
              <c:pt idx="363">
                <c:v>45456</c:v>
              </c:pt>
              <c:pt idx="364">
                <c:v>45457</c:v>
              </c:pt>
              <c:pt idx="365">
                <c:v>45461</c:v>
              </c:pt>
              <c:pt idx="366">
                <c:v>45462</c:v>
              </c:pt>
              <c:pt idx="367">
                <c:v>45463</c:v>
              </c:pt>
              <c:pt idx="368">
                <c:v>45464</c:v>
              </c:pt>
              <c:pt idx="369">
                <c:v>45467</c:v>
              </c:pt>
              <c:pt idx="370">
                <c:v>45468</c:v>
              </c:pt>
              <c:pt idx="371">
                <c:v>45469</c:v>
              </c:pt>
              <c:pt idx="372">
                <c:v>45470</c:v>
              </c:pt>
              <c:pt idx="373">
                <c:v>45471</c:v>
              </c:pt>
              <c:pt idx="374">
                <c:v>45474</c:v>
              </c:pt>
              <c:pt idx="375">
                <c:v>45475</c:v>
              </c:pt>
              <c:pt idx="376">
                <c:v>45476</c:v>
              </c:pt>
              <c:pt idx="377">
                <c:v>45477</c:v>
              </c:pt>
              <c:pt idx="378">
                <c:v>45478</c:v>
              </c:pt>
              <c:pt idx="379">
                <c:v>45481</c:v>
              </c:pt>
              <c:pt idx="380">
                <c:v>45482</c:v>
              </c:pt>
              <c:pt idx="381">
                <c:v>45483</c:v>
              </c:pt>
              <c:pt idx="382">
                <c:v>45484</c:v>
              </c:pt>
              <c:pt idx="383">
                <c:v>45485</c:v>
              </c:pt>
              <c:pt idx="384">
                <c:v>45488</c:v>
              </c:pt>
              <c:pt idx="385">
                <c:v>45489</c:v>
              </c:pt>
              <c:pt idx="386">
                <c:v>45490</c:v>
              </c:pt>
              <c:pt idx="387">
                <c:v>45491</c:v>
              </c:pt>
              <c:pt idx="388">
                <c:v>45492</c:v>
              </c:pt>
              <c:pt idx="389">
                <c:v>45495</c:v>
              </c:pt>
              <c:pt idx="390">
                <c:v>45496</c:v>
              </c:pt>
              <c:pt idx="391">
                <c:v>45497</c:v>
              </c:pt>
              <c:pt idx="392">
                <c:v>45498</c:v>
              </c:pt>
              <c:pt idx="393">
                <c:v>45499</c:v>
              </c:pt>
              <c:pt idx="394">
                <c:v>45502</c:v>
              </c:pt>
              <c:pt idx="395">
                <c:v>45503</c:v>
              </c:pt>
              <c:pt idx="396">
                <c:v>45504</c:v>
              </c:pt>
              <c:pt idx="397">
                <c:v>45505</c:v>
              </c:pt>
              <c:pt idx="398">
                <c:v>45506</c:v>
              </c:pt>
              <c:pt idx="399">
                <c:v>45509</c:v>
              </c:pt>
              <c:pt idx="400">
                <c:v>45510</c:v>
              </c:pt>
              <c:pt idx="401">
                <c:v>45511</c:v>
              </c:pt>
              <c:pt idx="402">
                <c:v>45512</c:v>
              </c:pt>
              <c:pt idx="403">
                <c:v>45516</c:v>
              </c:pt>
              <c:pt idx="404">
                <c:v>45517</c:v>
              </c:pt>
              <c:pt idx="405">
                <c:v>45518</c:v>
              </c:pt>
              <c:pt idx="406">
                <c:v>45519</c:v>
              </c:pt>
              <c:pt idx="407">
                <c:v>45520</c:v>
              </c:pt>
              <c:pt idx="408">
                <c:v>45523</c:v>
              </c:pt>
              <c:pt idx="409">
                <c:v>45524</c:v>
              </c:pt>
              <c:pt idx="410">
                <c:v>45525</c:v>
              </c:pt>
              <c:pt idx="411">
                <c:v>45526</c:v>
              </c:pt>
              <c:pt idx="412">
                <c:v>45527</c:v>
              </c:pt>
              <c:pt idx="413">
                <c:v>45530</c:v>
              </c:pt>
              <c:pt idx="414">
                <c:v>45531</c:v>
              </c:pt>
              <c:pt idx="415">
                <c:v>45532</c:v>
              </c:pt>
              <c:pt idx="416">
                <c:v>45533</c:v>
              </c:pt>
              <c:pt idx="417">
                <c:v>45534</c:v>
              </c:pt>
              <c:pt idx="418">
                <c:v>45537</c:v>
              </c:pt>
              <c:pt idx="419">
                <c:v>45538</c:v>
              </c:pt>
              <c:pt idx="420">
                <c:v>45539</c:v>
              </c:pt>
              <c:pt idx="421">
                <c:v>45540</c:v>
              </c:pt>
              <c:pt idx="422">
                <c:v>45541</c:v>
              </c:pt>
              <c:pt idx="423">
                <c:v>45544</c:v>
              </c:pt>
              <c:pt idx="424">
                <c:v>45545</c:v>
              </c:pt>
              <c:pt idx="425">
                <c:v>45546</c:v>
              </c:pt>
              <c:pt idx="426">
                <c:v>45547</c:v>
              </c:pt>
              <c:pt idx="427">
                <c:v>45548</c:v>
              </c:pt>
              <c:pt idx="428">
                <c:v>45551</c:v>
              </c:pt>
              <c:pt idx="429">
                <c:v>45552</c:v>
              </c:pt>
              <c:pt idx="430">
                <c:v>45553</c:v>
              </c:pt>
              <c:pt idx="431">
                <c:v>45554</c:v>
              </c:pt>
              <c:pt idx="432">
                <c:v>45555</c:v>
              </c:pt>
              <c:pt idx="433">
                <c:v>45558</c:v>
              </c:pt>
              <c:pt idx="434">
                <c:v>45559</c:v>
              </c:pt>
              <c:pt idx="435">
                <c:v>45560</c:v>
              </c:pt>
              <c:pt idx="436">
                <c:v>45561</c:v>
              </c:pt>
              <c:pt idx="437">
                <c:v>45562</c:v>
              </c:pt>
              <c:pt idx="438">
                <c:v>45565</c:v>
              </c:pt>
              <c:pt idx="439">
                <c:v>45566</c:v>
              </c:pt>
              <c:pt idx="440">
                <c:v>45567</c:v>
              </c:pt>
              <c:pt idx="441">
                <c:v>45568</c:v>
              </c:pt>
              <c:pt idx="442">
                <c:v>45569</c:v>
              </c:pt>
              <c:pt idx="443">
                <c:v>45572</c:v>
              </c:pt>
              <c:pt idx="444">
                <c:v>45573</c:v>
              </c:pt>
              <c:pt idx="445">
                <c:v>45574</c:v>
              </c:pt>
              <c:pt idx="446">
                <c:v>45575</c:v>
              </c:pt>
              <c:pt idx="447">
                <c:v>45576</c:v>
              </c:pt>
              <c:pt idx="448">
                <c:v>45579</c:v>
              </c:pt>
              <c:pt idx="449">
                <c:v>45580</c:v>
              </c:pt>
              <c:pt idx="450">
                <c:v>45581</c:v>
              </c:pt>
              <c:pt idx="451">
                <c:v>45582</c:v>
              </c:pt>
              <c:pt idx="452">
                <c:v>45583</c:v>
              </c:pt>
              <c:pt idx="453">
                <c:v>45586</c:v>
              </c:pt>
              <c:pt idx="454">
                <c:v>45587</c:v>
              </c:pt>
              <c:pt idx="455">
                <c:v>45588</c:v>
              </c:pt>
              <c:pt idx="456">
                <c:v>45589</c:v>
              </c:pt>
              <c:pt idx="457">
                <c:v>45590</c:v>
              </c:pt>
              <c:pt idx="458">
                <c:v>45593</c:v>
              </c:pt>
              <c:pt idx="459">
                <c:v>45594</c:v>
              </c:pt>
              <c:pt idx="460">
                <c:v>45595</c:v>
              </c:pt>
              <c:pt idx="461">
                <c:v>45597</c:v>
              </c:pt>
              <c:pt idx="462">
                <c:v>45600</c:v>
              </c:pt>
              <c:pt idx="463">
                <c:v>45601</c:v>
              </c:pt>
              <c:pt idx="464">
                <c:v>45602</c:v>
              </c:pt>
              <c:pt idx="465">
                <c:v>45603</c:v>
              </c:pt>
              <c:pt idx="466">
                <c:v>45604</c:v>
              </c:pt>
              <c:pt idx="467">
                <c:v>45607</c:v>
              </c:pt>
              <c:pt idx="468">
                <c:v>45608</c:v>
              </c:pt>
              <c:pt idx="469">
                <c:v>45609</c:v>
              </c:pt>
              <c:pt idx="470">
                <c:v>45610</c:v>
              </c:pt>
              <c:pt idx="471">
                <c:v>45611</c:v>
              </c:pt>
              <c:pt idx="472">
                <c:v>45614</c:v>
              </c:pt>
              <c:pt idx="473">
                <c:v>45615</c:v>
              </c:pt>
              <c:pt idx="474">
                <c:v>45616</c:v>
              </c:pt>
              <c:pt idx="475">
                <c:v>45617</c:v>
              </c:pt>
              <c:pt idx="476">
                <c:v>45618</c:v>
              </c:pt>
              <c:pt idx="477">
                <c:v>45621</c:v>
              </c:pt>
              <c:pt idx="478">
                <c:v>45622</c:v>
              </c:pt>
              <c:pt idx="479">
                <c:v>45623</c:v>
              </c:pt>
              <c:pt idx="480">
                <c:v>45624</c:v>
              </c:pt>
              <c:pt idx="481">
                <c:v>45625</c:v>
              </c:pt>
              <c:pt idx="482">
                <c:v>45628</c:v>
              </c:pt>
              <c:pt idx="483">
                <c:v>45629</c:v>
              </c:pt>
              <c:pt idx="484">
                <c:v>45630</c:v>
              </c:pt>
              <c:pt idx="485">
                <c:v>45631</c:v>
              </c:pt>
              <c:pt idx="486">
                <c:v>45632</c:v>
              </c:pt>
              <c:pt idx="487">
                <c:v>45635</c:v>
              </c:pt>
              <c:pt idx="488">
                <c:v>45636</c:v>
              </c:pt>
              <c:pt idx="489">
                <c:v>45637</c:v>
              </c:pt>
              <c:pt idx="490">
                <c:v>45638</c:v>
              </c:pt>
              <c:pt idx="491">
                <c:v>45639</c:v>
              </c:pt>
              <c:pt idx="492">
                <c:v>45642</c:v>
              </c:pt>
              <c:pt idx="493">
                <c:v>45643</c:v>
              </c:pt>
              <c:pt idx="494">
                <c:v>45644</c:v>
              </c:pt>
              <c:pt idx="495">
                <c:v>45645</c:v>
              </c:pt>
              <c:pt idx="496">
                <c:v>45646</c:v>
              </c:pt>
              <c:pt idx="497">
                <c:v>45649</c:v>
              </c:pt>
              <c:pt idx="498">
                <c:v>45650</c:v>
              </c:pt>
              <c:pt idx="499">
                <c:v>45652</c:v>
              </c:pt>
              <c:pt idx="500">
                <c:v>45653</c:v>
              </c:pt>
              <c:pt idx="501">
                <c:v>45656</c:v>
              </c:pt>
              <c:pt idx="502">
                <c:v>45657</c:v>
              </c:pt>
              <c:pt idx="503">
                <c:v>45659</c:v>
              </c:pt>
              <c:pt idx="504">
                <c:v>45660</c:v>
              </c:pt>
              <c:pt idx="505">
                <c:v>45663</c:v>
              </c:pt>
              <c:pt idx="506">
                <c:v>45664</c:v>
              </c:pt>
              <c:pt idx="507">
                <c:v>45665</c:v>
              </c:pt>
              <c:pt idx="508">
                <c:v>45666</c:v>
              </c:pt>
              <c:pt idx="509">
                <c:v>45667</c:v>
              </c:pt>
              <c:pt idx="510">
                <c:v>45670</c:v>
              </c:pt>
              <c:pt idx="511">
                <c:v>45671</c:v>
              </c:pt>
              <c:pt idx="512">
                <c:v>45672</c:v>
              </c:pt>
              <c:pt idx="513">
                <c:v>45673</c:v>
              </c:pt>
              <c:pt idx="514">
                <c:v>45674</c:v>
              </c:pt>
              <c:pt idx="515">
                <c:v>45677</c:v>
              </c:pt>
              <c:pt idx="516">
                <c:v>45678</c:v>
              </c:pt>
              <c:pt idx="517">
                <c:v>45679</c:v>
              </c:pt>
              <c:pt idx="518">
                <c:v>45680</c:v>
              </c:pt>
              <c:pt idx="519">
                <c:v>45681</c:v>
              </c:pt>
              <c:pt idx="520">
                <c:v>45684</c:v>
              </c:pt>
              <c:pt idx="521">
                <c:v>45685</c:v>
              </c:pt>
              <c:pt idx="522">
                <c:v>45688</c:v>
              </c:pt>
              <c:pt idx="523">
                <c:v>45691</c:v>
              </c:pt>
              <c:pt idx="524">
                <c:v>45692</c:v>
              </c:pt>
              <c:pt idx="525">
                <c:v>45693</c:v>
              </c:pt>
              <c:pt idx="526">
                <c:v>45694</c:v>
              </c:pt>
              <c:pt idx="527">
                <c:v>45695</c:v>
              </c:pt>
              <c:pt idx="528">
                <c:v>45698</c:v>
              </c:pt>
              <c:pt idx="529">
                <c:v>45699</c:v>
              </c:pt>
              <c:pt idx="530">
                <c:v>45700</c:v>
              </c:pt>
              <c:pt idx="531">
                <c:v>45701</c:v>
              </c:pt>
              <c:pt idx="532">
                <c:v>45702</c:v>
              </c:pt>
              <c:pt idx="533">
                <c:v>45705</c:v>
              </c:pt>
              <c:pt idx="534">
                <c:v>45706</c:v>
              </c:pt>
              <c:pt idx="535">
                <c:v>45707</c:v>
              </c:pt>
              <c:pt idx="536">
                <c:v>45708</c:v>
              </c:pt>
              <c:pt idx="537">
                <c:v>45709</c:v>
              </c:pt>
              <c:pt idx="538">
                <c:v>45712</c:v>
              </c:pt>
              <c:pt idx="539">
                <c:v>45713</c:v>
              </c:pt>
              <c:pt idx="540">
                <c:v>45714</c:v>
              </c:pt>
              <c:pt idx="541">
                <c:v>45715</c:v>
              </c:pt>
              <c:pt idx="542">
                <c:v>45716</c:v>
              </c:pt>
              <c:pt idx="543">
                <c:v>45719</c:v>
              </c:pt>
              <c:pt idx="544">
                <c:v>45720</c:v>
              </c:pt>
              <c:pt idx="545">
                <c:v>45721</c:v>
              </c:pt>
              <c:pt idx="546">
                <c:v>45722</c:v>
              </c:pt>
              <c:pt idx="547">
                <c:v>45723</c:v>
              </c:pt>
              <c:pt idx="548">
                <c:v>45726</c:v>
              </c:pt>
              <c:pt idx="549">
                <c:v>45727</c:v>
              </c:pt>
              <c:pt idx="550">
                <c:v>45728</c:v>
              </c:pt>
              <c:pt idx="551">
                <c:v>45729</c:v>
              </c:pt>
              <c:pt idx="552">
                <c:v>45730</c:v>
              </c:pt>
              <c:pt idx="553">
                <c:v>45733</c:v>
              </c:pt>
              <c:pt idx="554">
                <c:v>45734</c:v>
              </c:pt>
              <c:pt idx="555">
                <c:v>45735</c:v>
              </c:pt>
              <c:pt idx="556">
                <c:v>45736</c:v>
              </c:pt>
              <c:pt idx="557">
                <c:v>45737</c:v>
              </c:pt>
              <c:pt idx="558">
                <c:v>45740</c:v>
              </c:pt>
              <c:pt idx="559">
                <c:v>45741</c:v>
              </c:pt>
              <c:pt idx="560">
                <c:v>45742</c:v>
              </c:pt>
              <c:pt idx="561">
                <c:v>45743</c:v>
              </c:pt>
              <c:pt idx="562">
                <c:v>45744</c:v>
              </c:pt>
              <c:pt idx="563">
                <c:v>45748</c:v>
              </c:pt>
              <c:pt idx="564">
                <c:v>45749</c:v>
              </c:pt>
              <c:pt idx="565">
                <c:v>45750</c:v>
              </c:pt>
              <c:pt idx="566">
                <c:v>45751</c:v>
              </c:pt>
              <c:pt idx="567">
                <c:v>45754</c:v>
              </c:pt>
              <c:pt idx="568">
                <c:v>45755</c:v>
              </c:pt>
              <c:pt idx="569">
                <c:v>45756</c:v>
              </c:pt>
              <c:pt idx="570">
                <c:v>45757</c:v>
              </c:pt>
              <c:pt idx="571">
                <c:v>45758</c:v>
              </c:pt>
              <c:pt idx="572">
                <c:v>45761</c:v>
              </c:pt>
              <c:pt idx="573">
                <c:v>45762</c:v>
              </c:pt>
              <c:pt idx="574">
                <c:v>45763</c:v>
              </c:pt>
              <c:pt idx="575">
                <c:v>45764</c:v>
              </c:pt>
              <c:pt idx="576">
                <c:v>45768</c:v>
              </c:pt>
              <c:pt idx="577">
                <c:v>45769</c:v>
              </c:pt>
              <c:pt idx="578">
                <c:v>45770</c:v>
              </c:pt>
              <c:pt idx="579">
                <c:v>45771</c:v>
              </c:pt>
              <c:pt idx="580">
                <c:v>45772</c:v>
              </c:pt>
              <c:pt idx="581">
                <c:v>45775</c:v>
              </c:pt>
              <c:pt idx="582">
                <c:v>45776</c:v>
              </c:pt>
              <c:pt idx="583">
                <c:v>45777</c:v>
              </c:pt>
              <c:pt idx="584">
                <c:v>45779</c:v>
              </c:pt>
              <c:pt idx="585">
                <c:v>45782</c:v>
              </c:pt>
              <c:pt idx="586">
                <c:v>45783</c:v>
              </c:pt>
              <c:pt idx="587">
                <c:v>45784</c:v>
              </c:pt>
              <c:pt idx="588">
                <c:v>45785</c:v>
              </c:pt>
              <c:pt idx="589">
                <c:v>45786</c:v>
              </c:pt>
              <c:pt idx="590">
                <c:v>45790</c:v>
              </c:pt>
              <c:pt idx="591">
                <c:v>45791</c:v>
              </c:pt>
              <c:pt idx="592">
                <c:v>45792</c:v>
              </c:pt>
              <c:pt idx="593">
                <c:v>45793</c:v>
              </c:pt>
              <c:pt idx="594">
                <c:v>45796</c:v>
              </c:pt>
              <c:pt idx="595">
                <c:v>45797</c:v>
              </c:pt>
              <c:pt idx="596">
                <c:v>45798</c:v>
              </c:pt>
              <c:pt idx="597">
                <c:v>45799</c:v>
              </c:pt>
              <c:pt idx="598">
                <c:v>45800</c:v>
              </c:pt>
              <c:pt idx="599">
                <c:v>45803</c:v>
              </c:pt>
              <c:pt idx="600">
                <c:v>45804</c:v>
              </c:pt>
              <c:pt idx="601">
                <c:v>45805</c:v>
              </c:pt>
              <c:pt idx="602">
                <c:v>45806</c:v>
              </c:pt>
              <c:pt idx="603">
                <c:v>45807</c:v>
              </c:pt>
              <c:pt idx="604">
                <c:v>45810</c:v>
              </c:pt>
              <c:pt idx="605">
                <c:v>45811</c:v>
              </c:pt>
              <c:pt idx="606">
                <c:v>45812</c:v>
              </c:pt>
              <c:pt idx="607">
                <c:v>45813</c:v>
              </c:pt>
              <c:pt idx="608">
                <c:v>45814</c:v>
              </c:pt>
              <c:pt idx="609">
                <c:v>45817</c:v>
              </c:pt>
              <c:pt idx="610">
                <c:v>45818</c:v>
              </c:pt>
              <c:pt idx="611">
                <c:v>45819</c:v>
              </c:pt>
              <c:pt idx="612">
                <c:v>45820</c:v>
              </c:pt>
              <c:pt idx="613">
                <c:v>45821</c:v>
              </c:pt>
              <c:pt idx="614">
                <c:v>45824</c:v>
              </c:pt>
              <c:pt idx="615">
                <c:v>45825</c:v>
              </c:pt>
              <c:pt idx="616">
                <c:v>45826</c:v>
              </c:pt>
              <c:pt idx="617">
                <c:v>45827</c:v>
              </c:pt>
              <c:pt idx="618">
                <c:v>45828</c:v>
              </c:pt>
              <c:pt idx="619">
                <c:v>45831</c:v>
              </c:pt>
              <c:pt idx="620">
                <c:v>45832</c:v>
              </c:pt>
              <c:pt idx="621">
                <c:v>45833</c:v>
              </c:pt>
              <c:pt idx="622">
                <c:v>45834</c:v>
              </c:pt>
              <c:pt idx="623">
                <c:v>45835</c:v>
              </c:pt>
              <c:pt idx="624">
                <c:v>45838</c:v>
              </c:pt>
              <c:pt idx="625">
                <c:v>45839</c:v>
              </c:pt>
              <c:pt idx="626">
                <c:v>45840</c:v>
              </c:pt>
              <c:pt idx="627">
                <c:v>45841</c:v>
              </c:pt>
              <c:pt idx="628">
                <c:v>45842</c:v>
              </c:pt>
              <c:pt idx="629">
                <c:v>45845</c:v>
              </c:pt>
              <c:pt idx="630">
                <c:v>45846</c:v>
              </c:pt>
              <c:pt idx="631">
                <c:v>45847</c:v>
              </c:pt>
              <c:pt idx="632">
                <c:v>45848</c:v>
              </c:pt>
              <c:pt idx="633">
                <c:v>45849</c:v>
              </c:pt>
              <c:pt idx="634">
                <c:v>45852</c:v>
              </c:pt>
              <c:pt idx="635">
                <c:v>45853</c:v>
              </c:pt>
              <c:pt idx="636">
                <c:v>45854</c:v>
              </c:pt>
              <c:pt idx="637">
                <c:v>45855</c:v>
              </c:pt>
              <c:pt idx="638">
                <c:v>45856</c:v>
              </c:pt>
              <c:pt idx="639">
                <c:v>45859</c:v>
              </c:pt>
              <c:pt idx="640">
                <c:v>45860</c:v>
              </c:pt>
              <c:pt idx="641">
                <c:v>45861</c:v>
              </c:pt>
              <c:pt idx="642">
                <c:v>45862</c:v>
              </c:pt>
              <c:pt idx="643">
                <c:v>45863</c:v>
              </c:pt>
              <c:pt idx="644">
                <c:v>45866</c:v>
              </c:pt>
              <c:pt idx="645">
                <c:v>45867</c:v>
              </c:pt>
              <c:pt idx="646">
                <c:v>45868</c:v>
              </c:pt>
              <c:pt idx="647">
                <c:v>45869</c:v>
              </c:pt>
              <c:pt idx="648">
                <c:v>45870</c:v>
              </c:pt>
              <c:pt idx="649">
                <c:v>45873</c:v>
              </c:pt>
              <c:pt idx="650">
                <c:v>45874</c:v>
              </c:pt>
              <c:pt idx="651">
                <c:v>45875</c:v>
              </c:pt>
              <c:pt idx="652">
                <c:v>45876</c:v>
              </c:pt>
              <c:pt idx="653">
                <c:v>45877</c:v>
              </c:pt>
              <c:pt idx="654">
                <c:v>45880</c:v>
              </c:pt>
              <c:pt idx="655">
                <c:v>45881</c:v>
              </c:pt>
              <c:pt idx="656">
                <c:v>45882</c:v>
              </c:pt>
              <c:pt idx="657">
                <c:v>45883</c:v>
              </c:pt>
              <c:pt idx="658">
                <c:v>45884</c:v>
              </c:pt>
              <c:pt idx="659">
                <c:v>45887</c:v>
              </c:pt>
              <c:pt idx="660">
                <c:v>45888</c:v>
              </c:pt>
              <c:pt idx="661">
                <c:v>45889</c:v>
              </c:pt>
              <c:pt idx="662">
                <c:v>45890</c:v>
              </c:pt>
              <c:pt idx="663">
                <c:v>45891</c:v>
              </c:pt>
              <c:pt idx="664">
                <c:v>45894</c:v>
              </c:pt>
              <c:pt idx="665">
                <c:v>45895</c:v>
              </c:pt>
              <c:pt idx="666">
                <c:v>45896</c:v>
              </c:pt>
              <c:pt idx="667">
                <c:v>45897</c:v>
              </c:pt>
              <c:pt idx="668">
                <c:v>45898</c:v>
              </c:pt>
              <c:pt idx="669">
                <c:v>45901</c:v>
              </c:pt>
              <c:pt idx="670">
                <c:v>45902</c:v>
              </c:pt>
              <c:pt idx="671">
                <c:v>45903</c:v>
              </c:pt>
              <c:pt idx="672">
                <c:v>45904</c:v>
              </c:pt>
              <c:pt idx="673">
                <c:v>45905</c:v>
              </c:pt>
              <c:pt idx="674">
                <c:v>45908</c:v>
              </c:pt>
              <c:pt idx="675">
                <c:v>45909</c:v>
              </c:pt>
              <c:pt idx="676">
                <c:v>45910</c:v>
              </c:pt>
              <c:pt idx="677">
                <c:v>45911</c:v>
              </c:pt>
              <c:pt idx="678">
                <c:v>45912</c:v>
              </c:pt>
              <c:pt idx="679">
                <c:v>45915</c:v>
              </c:pt>
              <c:pt idx="680">
                <c:v>45916</c:v>
              </c:pt>
              <c:pt idx="681">
                <c:v>45917</c:v>
              </c:pt>
              <c:pt idx="682">
                <c:v>45918</c:v>
              </c:pt>
              <c:pt idx="683">
                <c:v>45919</c:v>
              </c:pt>
              <c:pt idx="684">
                <c:v>45922</c:v>
              </c:pt>
              <c:pt idx="685">
                <c:v>45923</c:v>
              </c:pt>
              <c:pt idx="686">
                <c:v>45924</c:v>
              </c:pt>
              <c:pt idx="687">
                <c:v>45925</c:v>
              </c:pt>
              <c:pt idx="688">
                <c:v>45926</c:v>
              </c:pt>
              <c:pt idx="689">
                <c:v>45929</c:v>
              </c:pt>
              <c:pt idx="690">
                <c:v>45930</c:v>
              </c:pt>
              <c:pt idx="691">
                <c:v>45931</c:v>
              </c:pt>
              <c:pt idx="692">
                <c:v>45932</c:v>
              </c:pt>
              <c:pt idx="693">
                <c:v>45933</c:v>
              </c:pt>
              <c:pt idx="694">
                <c:v>45936</c:v>
              </c:pt>
              <c:pt idx="695">
                <c:v>45937</c:v>
              </c:pt>
              <c:pt idx="696">
                <c:v>45938</c:v>
              </c:pt>
              <c:pt idx="697">
                <c:v>45939</c:v>
              </c:pt>
              <c:pt idx="698">
                <c:v>45940</c:v>
              </c:pt>
              <c:pt idx="699">
                <c:v>45943</c:v>
              </c:pt>
              <c:pt idx="700">
                <c:v>45944</c:v>
              </c:pt>
              <c:pt idx="701">
                <c:v>45945</c:v>
              </c:pt>
              <c:pt idx="702">
                <c:v>45946</c:v>
              </c:pt>
              <c:pt idx="703">
                <c:v>45947</c:v>
              </c:pt>
              <c:pt idx="704">
                <c:v>45950</c:v>
              </c:pt>
              <c:pt idx="705">
                <c:v>45951</c:v>
              </c:pt>
              <c:pt idx="706">
                <c:v>45952</c:v>
              </c:pt>
              <c:pt idx="707">
                <c:v>45953</c:v>
              </c:pt>
              <c:pt idx="708">
                <c:v>45954</c:v>
              </c:pt>
              <c:pt idx="709">
                <c:v>45957</c:v>
              </c:pt>
              <c:pt idx="710">
                <c:v>45958</c:v>
              </c:pt>
              <c:pt idx="711">
                <c:v>45959</c:v>
              </c:pt>
              <c:pt idx="712">
                <c:v>45960</c:v>
              </c:pt>
              <c:pt idx="713">
                <c:v>45961</c:v>
              </c:pt>
              <c:pt idx="714">
                <c:v>45964</c:v>
              </c:pt>
              <c:pt idx="715">
                <c:v>45965</c:v>
              </c:pt>
              <c:pt idx="716">
                <c:v>45966</c:v>
              </c:pt>
              <c:pt idx="717">
                <c:v>45967</c:v>
              </c:pt>
              <c:pt idx="718">
                <c:v>45968</c:v>
              </c:pt>
              <c:pt idx="719">
                <c:v>45971</c:v>
              </c:pt>
              <c:pt idx="720">
                <c:v>45972</c:v>
              </c:pt>
              <c:pt idx="721">
                <c:v>45973</c:v>
              </c:pt>
              <c:pt idx="722">
                <c:v>45974</c:v>
              </c:pt>
              <c:pt idx="723">
                <c:v>45975</c:v>
              </c:pt>
              <c:pt idx="724">
                <c:v>45978</c:v>
              </c:pt>
              <c:pt idx="725">
                <c:v>45979</c:v>
              </c:pt>
              <c:pt idx="726">
                <c:v>45980</c:v>
              </c:pt>
              <c:pt idx="727">
                <c:v>45981</c:v>
              </c:pt>
              <c:pt idx="728">
                <c:v>45982</c:v>
              </c:pt>
              <c:pt idx="729">
                <c:v>45985</c:v>
              </c:pt>
              <c:pt idx="730">
                <c:v>45986</c:v>
              </c:pt>
              <c:pt idx="731">
                <c:v>45987</c:v>
              </c:pt>
              <c:pt idx="732">
                <c:v>45988</c:v>
              </c:pt>
              <c:pt idx="733">
                <c:v>45989</c:v>
              </c:pt>
              <c:pt idx="734">
                <c:v>45992</c:v>
              </c:pt>
              <c:pt idx="735">
                <c:v>45993</c:v>
              </c:pt>
              <c:pt idx="736">
                <c:v>45994</c:v>
              </c:pt>
              <c:pt idx="737">
                <c:v>45995</c:v>
              </c:pt>
              <c:pt idx="738">
                <c:v>45996</c:v>
              </c:pt>
              <c:pt idx="739">
                <c:v>45999</c:v>
              </c:pt>
              <c:pt idx="740">
                <c:v>46000</c:v>
              </c:pt>
              <c:pt idx="741">
                <c:v>46001</c:v>
              </c:pt>
              <c:pt idx="742">
                <c:v>46002</c:v>
              </c:pt>
              <c:pt idx="743">
                <c:v>46006</c:v>
              </c:pt>
              <c:pt idx="744">
                <c:v>46007</c:v>
              </c:pt>
              <c:pt idx="745">
                <c:v>46008</c:v>
              </c:pt>
              <c:pt idx="746">
                <c:v>46009</c:v>
              </c:pt>
              <c:pt idx="747">
                <c:v>46010</c:v>
              </c:pt>
              <c:pt idx="748">
                <c:v>46013</c:v>
              </c:pt>
              <c:pt idx="749">
                <c:v>46014</c:v>
              </c:pt>
              <c:pt idx="750">
                <c:v>46015</c:v>
              </c:pt>
              <c:pt idx="751">
                <c:v>46017</c:v>
              </c:pt>
              <c:pt idx="752">
                <c:v>46020</c:v>
              </c:pt>
              <c:pt idx="753">
                <c:v>46021</c:v>
              </c:pt>
              <c:pt idx="754">
                <c:v>46022</c:v>
              </c:pt>
              <c:pt idx="755">
                <c:v>46024</c:v>
              </c:pt>
              <c:pt idx="756">
                <c:v>46027</c:v>
              </c:pt>
              <c:pt idx="757">
                <c:v>46028</c:v>
              </c:pt>
              <c:pt idx="758">
                <c:v>46029</c:v>
              </c:pt>
              <c:pt idx="759">
                <c:v>46030</c:v>
              </c:pt>
              <c:pt idx="760">
                <c:v>46031</c:v>
              </c:pt>
              <c:pt idx="761">
                <c:v>46034</c:v>
              </c:pt>
              <c:pt idx="762">
                <c:v>46035</c:v>
              </c:pt>
              <c:pt idx="763">
                <c:v>46036</c:v>
              </c:pt>
              <c:pt idx="764">
                <c:v>46037</c:v>
              </c:pt>
              <c:pt idx="765">
                <c:v>46038</c:v>
              </c:pt>
              <c:pt idx="766">
                <c:v>46041</c:v>
              </c:pt>
              <c:pt idx="767">
                <c:v>46042</c:v>
              </c:pt>
              <c:pt idx="768">
                <c:v>46043</c:v>
              </c:pt>
              <c:pt idx="769">
                <c:v>46044</c:v>
              </c:pt>
              <c:pt idx="770">
                <c:v>46045</c:v>
              </c:pt>
              <c:pt idx="771">
                <c:v>46048</c:v>
              </c:pt>
              <c:pt idx="772">
                <c:v>46049</c:v>
              </c:pt>
              <c:pt idx="773">
                <c:v>46050</c:v>
              </c:pt>
              <c:pt idx="774">
                <c:v>46051</c:v>
              </c:pt>
              <c:pt idx="775">
                <c:v>46052</c:v>
              </c:pt>
              <c:pt idx="776">
                <c:v>46055</c:v>
              </c:pt>
              <c:pt idx="777">
                <c:v>46056</c:v>
              </c:pt>
              <c:pt idx="778">
                <c:v>46057</c:v>
              </c:pt>
              <c:pt idx="779">
                <c:v>46058</c:v>
              </c:pt>
              <c:pt idx="780">
                <c:v>46059</c:v>
              </c:pt>
              <c:pt idx="781">
                <c:v>46062</c:v>
              </c:pt>
              <c:pt idx="782">
                <c:v>46063</c:v>
              </c:pt>
              <c:pt idx="783">
                <c:v>46064</c:v>
              </c:pt>
              <c:pt idx="784">
                <c:v>46065</c:v>
              </c:pt>
              <c:pt idx="785">
                <c:v>46066</c:v>
              </c:pt>
              <c:pt idx="786">
                <c:v>46069</c:v>
              </c:pt>
              <c:pt idx="787">
                <c:v>46070</c:v>
              </c:pt>
              <c:pt idx="788">
                <c:v>46071</c:v>
              </c:pt>
              <c:pt idx="789">
                <c:v>46072</c:v>
              </c:pt>
              <c:pt idx="790">
                <c:v>46073</c:v>
              </c:pt>
              <c:pt idx="791">
                <c:v>46076</c:v>
              </c:pt>
              <c:pt idx="792">
                <c:v>46077</c:v>
              </c:pt>
              <c:pt idx="793">
                <c:v>46078</c:v>
              </c:pt>
              <c:pt idx="794">
                <c:v>46079</c:v>
              </c:pt>
              <c:pt idx="795">
                <c:v>46080</c:v>
              </c:pt>
              <c:pt idx="796">
                <c:v>46083</c:v>
              </c:pt>
              <c:pt idx="797">
                <c:v>46084</c:v>
              </c:pt>
              <c:pt idx="798">
                <c:v>46085</c:v>
              </c:pt>
              <c:pt idx="799">
                <c:v>46086</c:v>
              </c:pt>
              <c:pt idx="800">
                <c:v>46087</c:v>
              </c:pt>
              <c:pt idx="801">
                <c:v>46090</c:v>
              </c:pt>
              <c:pt idx="802">
                <c:v>46091</c:v>
              </c:pt>
              <c:pt idx="803">
                <c:v>46092</c:v>
              </c:pt>
              <c:pt idx="804">
                <c:v>46093</c:v>
              </c:pt>
              <c:pt idx="805">
                <c:v>46094</c:v>
              </c:pt>
              <c:pt idx="806">
                <c:v>46097</c:v>
              </c:pt>
              <c:pt idx="807">
                <c:v>46098</c:v>
              </c:pt>
              <c:pt idx="808">
                <c:v>46099</c:v>
              </c:pt>
              <c:pt idx="809">
                <c:v>46100</c:v>
              </c:pt>
              <c:pt idx="810">
                <c:v>46101</c:v>
              </c:pt>
              <c:pt idx="811">
                <c:v>46104</c:v>
              </c:pt>
              <c:pt idx="812">
                <c:v>46105</c:v>
              </c:pt>
              <c:pt idx="813">
                <c:v>46106</c:v>
              </c:pt>
              <c:pt idx="814">
                <c:v>46107</c:v>
              </c:pt>
              <c:pt idx="815">
                <c:v>46108</c:v>
              </c:pt>
              <c:pt idx="816">
                <c:v>46111</c:v>
              </c:pt>
              <c:pt idx="817">
                <c:v>46112</c:v>
              </c:pt>
              <c:pt idx="818">
                <c:v>46113</c:v>
              </c:pt>
              <c:pt idx="819">
                <c:v>46114</c:v>
              </c:pt>
              <c:pt idx="820">
                <c:v>46118</c:v>
              </c:pt>
              <c:pt idx="821">
                <c:v>46119</c:v>
              </c:pt>
              <c:pt idx="822">
                <c:v>46120</c:v>
              </c:pt>
              <c:pt idx="823">
                <c:v>46121</c:v>
              </c:pt>
              <c:pt idx="824">
                <c:v>46122</c:v>
              </c:pt>
              <c:pt idx="825">
                <c:v>46125</c:v>
              </c:pt>
              <c:pt idx="826">
                <c:v>46126</c:v>
              </c:pt>
              <c:pt idx="827">
                <c:v>46127</c:v>
              </c:pt>
              <c:pt idx="828">
                <c:v>46128</c:v>
              </c:pt>
              <c:pt idx="829">
                <c:v>46129</c:v>
              </c:pt>
              <c:pt idx="830">
                <c:v>46132</c:v>
              </c:pt>
              <c:pt idx="831">
                <c:v>46133</c:v>
              </c:pt>
              <c:pt idx="832">
                <c:v>46134</c:v>
              </c:pt>
              <c:pt idx="833">
                <c:v>46135</c:v>
              </c:pt>
              <c:pt idx="834">
                <c:v>46136</c:v>
              </c:pt>
              <c:pt idx="835">
                <c:v>46139</c:v>
              </c:pt>
              <c:pt idx="836">
                <c:v>46140</c:v>
              </c:pt>
              <c:pt idx="837">
                <c:v>46141</c:v>
              </c:pt>
              <c:pt idx="838">
                <c:v>46142</c:v>
              </c:pt>
              <c:pt idx="839">
                <c:v>46143</c:v>
              </c:pt>
              <c:pt idx="840">
                <c:v>46146</c:v>
              </c:pt>
              <c:pt idx="841">
                <c:v>46147</c:v>
              </c:pt>
              <c:pt idx="842">
                <c:v>46148</c:v>
              </c:pt>
              <c:pt idx="843">
                <c:v>46149</c:v>
              </c:pt>
              <c:pt idx="844">
                <c:v>46150</c:v>
              </c:pt>
              <c:pt idx="845">
                <c:v>46153</c:v>
              </c:pt>
              <c:pt idx="846">
                <c:v>46154</c:v>
              </c:pt>
              <c:pt idx="847">
                <c:v>46155</c:v>
              </c:pt>
              <c:pt idx="848">
                <c:v>46156</c:v>
              </c:pt>
              <c:pt idx="849">
                <c:v>46157</c:v>
              </c:pt>
              <c:pt idx="850">
                <c:v>46160</c:v>
              </c:pt>
              <c:pt idx="851">
                <c:v>46161</c:v>
              </c:pt>
              <c:pt idx="852">
                <c:v>46162</c:v>
              </c:pt>
              <c:pt idx="853">
                <c:v>46163</c:v>
              </c:pt>
              <c:pt idx="854">
                <c:v>46164</c:v>
              </c:pt>
              <c:pt idx="855">
                <c:v>46167</c:v>
              </c:pt>
              <c:pt idx="856">
                <c:v>46168</c:v>
              </c:pt>
              <c:pt idx="857">
                <c:v>46169</c:v>
              </c:pt>
              <c:pt idx="858">
                <c:v>46170</c:v>
              </c:pt>
              <c:pt idx="859">
                <c:v>46171</c:v>
              </c:pt>
              <c:pt idx="860">
                <c:v>46174</c:v>
              </c:pt>
              <c:pt idx="861">
                <c:v>46175</c:v>
              </c:pt>
              <c:pt idx="862">
                <c:v>46176</c:v>
              </c:pt>
              <c:pt idx="863">
                <c:v>46177</c:v>
              </c:pt>
              <c:pt idx="864">
                <c:v>46178</c:v>
              </c:pt>
              <c:pt idx="865">
                <c:v>46181</c:v>
              </c:pt>
              <c:pt idx="866">
                <c:v>46182</c:v>
              </c:pt>
              <c:pt idx="867">
                <c:v>46183</c:v>
              </c:pt>
              <c:pt idx="868">
                <c:v>46184</c:v>
              </c:pt>
              <c:pt idx="869">
                <c:v>46185</c:v>
              </c:pt>
              <c:pt idx="870">
                <c:v>46188</c:v>
              </c:pt>
              <c:pt idx="871">
                <c:v>46189</c:v>
              </c:pt>
              <c:pt idx="872">
                <c:v>46190</c:v>
              </c:pt>
              <c:pt idx="873">
                <c:v>46191</c:v>
              </c:pt>
              <c:pt idx="874">
                <c:v>46192</c:v>
              </c:pt>
              <c:pt idx="875">
                <c:v>46195</c:v>
              </c:pt>
              <c:pt idx="876">
                <c:v>46196</c:v>
              </c:pt>
              <c:pt idx="877">
                <c:v>46197</c:v>
              </c:pt>
              <c:pt idx="878">
                <c:v>46198</c:v>
              </c:pt>
              <c:pt idx="879">
                <c:v>46199</c:v>
              </c:pt>
              <c:pt idx="880">
                <c:v>46202</c:v>
              </c:pt>
              <c:pt idx="881">
                <c:v>46203</c:v>
              </c:pt>
              <c:pt idx="882">
                <c:v>46204</c:v>
              </c:pt>
              <c:pt idx="883">
                <c:v>46205</c:v>
              </c:pt>
              <c:pt idx="884">
                <c:v>46206</c:v>
              </c:pt>
              <c:pt idx="885">
                <c:v>46209</c:v>
              </c:pt>
              <c:pt idx="886">
                <c:v>46210</c:v>
              </c:pt>
              <c:pt idx="887">
                <c:v>46211</c:v>
              </c:pt>
              <c:pt idx="888">
                <c:v>46212</c:v>
              </c:pt>
              <c:pt idx="889">
                <c:v>46213</c:v>
              </c:pt>
              <c:pt idx="890">
                <c:v>46216</c:v>
              </c:pt>
              <c:pt idx="891">
                <c:v>46217</c:v>
              </c:pt>
              <c:pt idx="892">
                <c:v>46218</c:v>
              </c:pt>
              <c:pt idx="893">
                <c:v>46219</c:v>
              </c:pt>
              <c:pt idx="894">
                <c:v>46220</c:v>
              </c:pt>
              <c:pt idx="895">
                <c:v>46223</c:v>
              </c:pt>
              <c:pt idx="896">
                <c:v>46224</c:v>
              </c:pt>
              <c:pt idx="897">
                <c:v>46225</c:v>
              </c:pt>
              <c:pt idx="898">
                <c:v>46226</c:v>
              </c:pt>
              <c:pt idx="899">
                <c:v>46227</c:v>
              </c:pt>
              <c:pt idx="900">
                <c:v>46230</c:v>
              </c:pt>
              <c:pt idx="901">
                <c:v>46231</c:v>
              </c:pt>
              <c:pt idx="902">
                <c:v>46232</c:v>
              </c:pt>
              <c:pt idx="903">
                <c:v>46233</c:v>
              </c:pt>
              <c:pt idx="904">
                <c:v>46234</c:v>
              </c:pt>
              <c:pt idx="905">
                <c:v>46237</c:v>
              </c:pt>
              <c:pt idx="906">
                <c:v>46238</c:v>
              </c:pt>
              <c:pt idx="907">
                <c:v>46239</c:v>
              </c:pt>
              <c:pt idx="908">
                <c:v>46240</c:v>
              </c:pt>
              <c:pt idx="909">
                <c:v>46241</c:v>
              </c:pt>
              <c:pt idx="910">
                <c:v>46244</c:v>
              </c:pt>
              <c:pt idx="911">
                <c:v>46245</c:v>
              </c:pt>
              <c:pt idx="912">
                <c:v>46246</c:v>
              </c:pt>
              <c:pt idx="913">
                <c:v>46247</c:v>
              </c:pt>
              <c:pt idx="914">
                <c:v>46248</c:v>
              </c:pt>
              <c:pt idx="915">
                <c:v>46251</c:v>
              </c:pt>
            </c:numLit>
          </c:cat>
          <c:val>
            <c:numLit>
              <c:formatCode>0</c:formatCode>
              <c:ptCount val="1579"/>
              <c:pt idx="0">
                <c:v>42458.552365547919</c:v>
              </c:pt>
              <c:pt idx="1">
                <c:v>42458.552365547919</c:v>
              </c:pt>
              <c:pt idx="2">
                <c:v>42458.552365547919</c:v>
              </c:pt>
              <c:pt idx="3">
                <c:v>40436.716538617067</c:v>
              </c:pt>
              <c:pt idx="4">
                <c:v>40436.716538617067</c:v>
              </c:pt>
              <c:pt idx="5">
                <c:v>40436.716538617067</c:v>
              </c:pt>
              <c:pt idx="6">
                <c:v>40436.716538617067</c:v>
              </c:pt>
              <c:pt idx="7">
                <c:v>40436.716538617067</c:v>
              </c:pt>
              <c:pt idx="8">
                <c:v>40436.716538617067</c:v>
              </c:pt>
              <c:pt idx="9">
                <c:v>40436.716538617067</c:v>
              </c:pt>
              <c:pt idx="10">
                <c:v>40436.716538617067</c:v>
              </c:pt>
              <c:pt idx="11">
                <c:v>40436.716538617067</c:v>
              </c:pt>
              <c:pt idx="12">
                <c:v>40436.716538617067</c:v>
              </c:pt>
              <c:pt idx="13">
                <c:v>39088.82598732983</c:v>
              </c:pt>
              <c:pt idx="14">
                <c:v>39088.82598732983</c:v>
              </c:pt>
              <c:pt idx="15">
                <c:v>39088.82598732983</c:v>
              </c:pt>
              <c:pt idx="16">
                <c:v>37740.9354360426</c:v>
              </c:pt>
              <c:pt idx="17">
                <c:v>37740.9354360426</c:v>
              </c:pt>
              <c:pt idx="18">
                <c:v>37740.9354360426</c:v>
              </c:pt>
              <c:pt idx="19">
                <c:v>37740.9354360426</c:v>
              </c:pt>
              <c:pt idx="20">
                <c:v>37740.9354360426</c:v>
              </c:pt>
              <c:pt idx="21">
                <c:v>37740.9354360426</c:v>
              </c:pt>
              <c:pt idx="22">
                <c:v>37740.9354360426</c:v>
              </c:pt>
              <c:pt idx="23">
                <c:v>37740.9354360426</c:v>
              </c:pt>
              <c:pt idx="24">
                <c:v>37740.9354360426</c:v>
              </c:pt>
              <c:pt idx="25">
                <c:v>37740.9354360426</c:v>
              </c:pt>
              <c:pt idx="26">
                <c:v>37066.990160398978</c:v>
              </c:pt>
              <c:pt idx="27">
                <c:v>37066.990160398978</c:v>
              </c:pt>
              <c:pt idx="28">
                <c:v>37066.990160398978</c:v>
              </c:pt>
              <c:pt idx="29">
                <c:v>37066.990160398978</c:v>
              </c:pt>
              <c:pt idx="30">
                <c:v>37066.990160398978</c:v>
              </c:pt>
              <c:pt idx="31">
                <c:v>35719.099609111741</c:v>
              </c:pt>
              <c:pt idx="32">
                <c:v>35719.099609111741</c:v>
              </c:pt>
              <c:pt idx="33">
                <c:v>35719.099609111741</c:v>
              </c:pt>
              <c:pt idx="34">
                <c:v>35719.099609111741</c:v>
              </c:pt>
              <c:pt idx="35">
                <c:v>35719.099609111741</c:v>
              </c:pt>
              <c:pt idx="36">
                <c:v>33023.318506537275</c:v>
              </c:pt>
              <c:pt idx="37">
                <c:v>33023.318506537275</c:v>
              </c:pt>
              <c:pt idx="38">
                <c:v>33023.318506537275</c:v>
              </c:pt>
              <c:pt idx="39">
                <c:v>33023.318506537275</c:v>
              </c:pt>
              <c:pt idx="40">
                <c:v>33023.318506537275</c:v>
              </c:pt>
              <c:pt idx="41">
                <c:v>32349.373230893656</c:v>
              </c:pt>
              <c:pt idx="42">
                <c:v>32349.373230893656</c:v>
              </c:pt>
              <c:pt idx="43">
                <c:v>32349.373230893656</c:v>
              </c:pt>
              <c:pt idx="44">
                <c:v>32349.373230893656</c:v>
              </c:pt>
              <c:pt idx="45">
                <c:v>32349.373230893656</c:v>
              </c:pt>
              <c:pt idx="46">
                <c:v>32349.373230893656</c:v>
              </c:pt>
              <c:pt idx="47">
                <c:v>32349.373230893656</c:v>
              </c:pt>
              <c:pt idx="48">
                <c:v>32349.373230893656</c:v>
              </c:pt>
              <c:pt idx="49">
                <c:v>32349.373230893656</c:v>
              </c:pt>
              <c:pt idx="50">
                <c:v>32349.373230893656</c:v>
              </c:pt>
              <c:pt idx="51">
                <c:v>32686.345868715463</c:v>
              </c:pt>
              <c:pt idx="52">
                <c:v>32686.345868715463</c:v>
              </c:pt>
              <c:pt idx="53">
                <c:v>32686.345868715463</c:v>
              </c:pt>
              <c:pt idx="54">
                <c:v>32686.345868715463</c:v>
              </c:pt>
              <c:pt idx="55">
                <c:v>32686.345868715463</c:v>
              </c:pt>
              <c:pt idx="56">
                <c:v>32012.400593071845</c:v>
              </c:pt>
              <c:pt idx="57">
                <c:v>32012.400593071845</c:v>
              </c:pt>
              <c:pt idx="58">
                <c:v>32012.400593071845</c:v>
              </c:pt>
              <c:pt idx="59">
                <c:v>32012.400593071845</c:v>
              </c:pt>
              <c:pt idx="60">
                <c:v>32012.400593071845</c:v>
              </c:pt>
              <c:pt idx="61">
                <c:v>30327.5374039628</c:v>
              </c:pt>
              <c:pt idx="62">
                <c:v>30327.5374039628</c:v>
              </c:pt>
              <c:pt idx="63">
                <c:v>30327.5374039628</c:v>
              </c:pt>
              <c:pt idx="64">
                <c:v>30327.5374039628</c:v>
              </c:pt>
              <c:pt idx="65">
                <c:v>28979.646852675567</c:v>
              </c:pt>
              <c:pt idx="66">
                <c:v>28979.646852675567</c:v>
              </c:pt>
              <c:pt idx="67">
                <c:v>28979.646852675567</c:v>
              </c:pt>
              <c:pt idx="68">
                <c:v>28979.646852675567</c:v>
              </c:pt>
              <c:pt idx="69">
                <c:v>28979.646852675567</c:v>
              </c:pt>
              <c:pt idx="70">
                <c:v>26957.811025744712</c:v>
              </c:pt>
              <c:pt idx="71">
                <c:v>26957.811025744712</c:v>
              </c:pt>
              <c:pt idx="72">
                <c:v>26957.811025744712</c:v>
              </c:pt>
              <c:pt idx="73">
                <c:v>26957.811025744712</c:v>
              </c:pt>
              <c:pt idx="74">
                <c:v>26957.811025744712</c:v>
              </c:pt>
              <c:pt idx="75">
                <c:v>28305.701577031949</c:v>
              </c:pt>
              <c:pt idx="76">
                <c:v>28305.701577031949</c:v>
              </c:pt>
              <c:pt idx="77">
                <c:v>28305.701577031949</c:v>
              </c:pt>
              <c:pt idx="78">
                <c:v>28305.701577031949</c:v>
              </c:pt>
              <c:pt idx="79">
                <c:v>28305.701577031949</c:v>
              </c:pt>
              <c:pt idx="80">
                <c:v>27631.75630138833</c:v>
              </c:pt>
              <c:pt idx="81">
                <c:v>27631.75630138833</c:v>
              </c:pt>
              <c:pt idx="82">
                <c:v>27631.75630138833</c:v>
              </c:pt>
              <c:pt idx="83">
                <c:v>27631.75630138833</c:v>
              </c:pt>
              <c:pt idx="84">
                <c:v>26957.811025744712</c:v>
              </c:pt>
              <c:pt idx="85">
                <c:v>26957.811025744712</c:v>
              </c:pt>
              <c:pt idx="86">
                <c:v>26957.811025744712</c:v>
              </c:pt>
              <c:pt idx="87">
                <c:v>26957.811025744712</c:v>
              </c:pt>
              <c:pt idx="88">
                <c:v>26957.811025744712</c:v>
              </c:pt>
              <c:pt idx="89">
                <c:v>26620.838387922904</c:v>
              </c:pt>
              <c:pt idx="90">
                <c:v>26620.838387922904</c:v>
              </c:pt>
              <c:pt idx="91">
                <c:v>26620.838387922904</c:v>
              </c:pt>
              <c:pt idx="92">
                <c:v>26620.838387922904</c:v>
              </c:pt>
              <c:pt idx="93">
                <c:v>26620.838387922904</c:v>
              </c:pt>
              <c:pt idx="94">
                <c:v>26620.838387922904</c:v>
              </c:pt>
              <c:pt idx="95">
                <c:v>26620.838387922904</c:v>
              </c:pt>
              <c:pt idx="96">
                <c:v>26620.838387922904</c:v>
              </c:pt>
              <c:pt idx="97">
                <c:v>26620.838387922904</c:v>
              </c:pt>
              <c:pt idx="98">
                <c:v>26620.838387922904</c:v>
              </c:pt>
              <c:pt idx="99">
                <c:v>23588.084647526623</c:v>
              </c:pt>
              <c:pt idx="100">
                <c:v>23588.084647526623</c:v>
              </c:pt>
              <c:pt idx="101">
                <c:v>23588.084647526623</c:v>
              </c:pt>
              <c:pt idx="102">
                <c:v>23588.084647526623</c:v>
              </c:pt>
              <c:pt idx="103">
                <c:v>23588.084647526623</c:v>
              </c:pt>
              <c:pt idx="104">
                <c:v>23588.084647526623</c:v>
              </c:pt>
              <c:pt idx="105">
                <c:v>23588.084647526623</c:v>
              </c:pt>
              <c:pt idx="106">
                <c:v>23588.084647526623</c:v>
              </c:pt>
              <c:pt idx="107">
                <c:v>23588.084647526623</c:v>
              </c:pt>
              <c:pt idx="108">
                <c:v>20892.303544952152</c:v>
              </c:pt>
              <c:pt idx="109">
                <c:v>20892.303544952152</c:v>
              </c:pt>
              <c:pt idx="110">
                <c:v>20892.303544952152</c:v>
              </c:pt>
              <c:pt idx="111">
                <c:v>20892.303544952152</c:v>
              </c:pt>
              <c:pt idx="112">
                <c:v>20892.303544952152</c:v>
              </c:pt>
              <c:pt idx="113">
                <c:v>23588.084647526623</c:v>
              </c:pt>
              <c:pt idx="114">
                <c:v>23588.084647526623</c:v>
              </c:pt>
              <c:pt idx="115">
                <c:v>23588.084647526623</c:v>
              </c:pt>
              <c:pt idx="116">
                <c:v>23588.084647526623</c:v>
              </c:pt>
              <c:pt idx="117">
                <c:v>23588.084647526623</c:v>
              </c:pt>
              <c:pt idx="118">
                <c:v>24935.97519881386</c:v>
              </c:pt>
              <c:pt idx="119">
                <c:v>24935.97519881386</c:v>
              </c:pt>
              <c:pt idx="120">
                <c:v>24935.97519881386</c:v>
              </c:pt>
              <c:pt idx="121">
                <c:v>24935.97519881386</c:v>
              </c:pt>
              <c:pt idx="122">
                <c:v>24262.029923170241</c:v>
              </c:pt>
              <c:pt idx="123">
                <c:v>24262.029923170241</c:v>
              </c:pt>
              <c:pt idx="124">
                <c:v>24262.029923170241</c:v>
              </c:pt>
              <c:pt idx="125">
                <c:v>24262.029923170241</c:v>
              </c:pt>
              <c:pt idx="126">
                <c:v>24262.029923170241</c:v>
              </c:pt>
              <c:pt idx="127">
                <c:v>23588.084647526623</c:v>
              </c:pt>
              <c:pt idx="128">
                <c:v>23588.084647526623</c:v>
              </c:pt>
              <c:pt idx="129">
                <c:v>23588.084647526623</c:v>
              </c:pt>
              <c:pt idx="130">
                <c:v>23588.084647526623</c:v>
              </c:pt>
              <c:pt idx="131">
                <c:v>23588.084647526623</c:v>
              </c:pt>
              <c:pt idx="132">
                <c:v>22914.139371883004</c:v>
              </c:pt>
              <c:pt idx="133">
                <c:v>22914.139371883004</c:v>
              </c:pt>
              <c:pt idx="134">
                <c:v>22914.139371883004</c:v>
              </c:pt>
              <c:pt idx="135">
                <c:v>22914.139371883004</c:v>
              </c:pt>
              <c:pt idx="136">
                <c:v>22914.139371883004</c:v>
              </c:pt>
              <c:pt idx="137">
                <c:v>22240.194096239389</c:v>
              </c:pt>
              <c:pt idx="138">
                <c:v>22240.194096239389</c:v>
              </c:pt>
              <c:pt idx="139">
                <c:v>22240.194096239389</c:v>
              </c:pt>
              <c:pt idx="140">
                <c:v>22240.194096239389</c:v>
              </c:pt>
              <c:pt idx="141">
                <c:v>22240.194096239389</c:v>
              </c:pt>
              <c:pt idx="142">
                <c:v>21566.248820595771</c:v>
              </c:pt>
              <c:pt idx="143">
                <c:v>21566.248820595771</c:v>
              </c:pt>
              <c:pt idx="144">
                <c:v>21566.248820595771</c:v>
              </c:pt>
              <c:pt idx="145">
                <c:v>21566.248820595771</c:v>
              </c:pt>
              <c:pt idx="146">
                <c:v>21566.248820595771</c:v>
              </c:pt>
              <c:pt idx="147">
                <c:v>21566.248820595771</c:v>
              </c:pt>
              <c:pt idx="148">
                <c:v>21566.248820595771</c:v>
              </c:pt>
              <c:pt idx="149">
                <c:v>21566.248820595771</c:v>
              </c:pt>
              <c:pt idx="150">
                <c:v>21566.248820595771</c:v>
              </c:pt>
              <c:pt idx="151">
                <c:v>20218.358269308534</c:v>
              </c:pt>
              <c:pt idx="152">
                <c:v>20218.358269308534</c:v>
              </c:pt>
              <c:pt idx="153">
                <c:v>20218.358269308534</c:v>
              </c:pt>
              <c:pt idx="154">
                <c:v>20218.358269308534</c:v>
              </c:pt>
              <c:pt idx="155">
                <c:v>20218.358269308534</c:v>
              </c:pt>
              <c:pt idx="156">
                <c:v>19881.385631486726</c:v>
              </c:pt>
              <c:pt idx="157">
                <c:v>19881.385631486726</c:v>
              </c:pt>
              <c:pt idx="158">
                <c:v>19881.385631486726</c:v>
              </c:pt>
              <c:pt idx="159">
                <c:v>19881.385631486726</c:v>
              </c:pt>
              <c:pt idx="160">
                <c:v>19881.385631486726</c:v>
              </c:pt>
              <c:pt idx="161">
                <c:v>19881.385631486726</c:v>
              </c:pt>
              <c:pt idx="162">
                <c:v>19881.385631486726</c:v>
              </c:pt>
              <c:pt idx="163">
                <c:v>19881.385631486726</c:v>
              </c:pt>
              <c:pt idx="164">
                <c:v>19881.385631486726</c:v>
              </c:pt>
              <c:pt idx="165">
                <c:v>19207.440355843108</c:v>
              </c:pt>
              <c:pt idx="166">
                <c:v>19207.440355843108</c:v>
              </c:pt>
              <c:pt idx="167">
                <c:v>19207.440355843108</c:v>
              </c:pt>
              <c:pt idx="168">
                <c:v>19207.440355843108</c:v>
              </c:pt>
              <c:pt idx="169">
                <c:v>19207.440355843108</c:v>
              </c:pt>
              <c:pt idx="170">
                <c:v>19207.440355843108</c:v>
              </c:pt>
              <c:pt idx="171">
                <c:v>19207.440355843108</c:v>
              </c:pt>
              <c:pt idx="172">
                <c:v>19207.440355843108</c:v>
              </c:pt>
              <c:pt idx="173">
                <c:v>19207.440355843108</c:v>
              </c:pt>
              <c:pt idx="174">
                <c:v>19207.440355843108</c:v>
              </c:pt>
              <c:pt idx="175">
                <c:v>18533.495080199489</c:v>
              </c:pt>
              <c:pt idx="176">
                <c:v>18533.495080199489</c:v>
              </c:pt>
              <c:pt idx="177">
                <c:v>18533.495080199489</c:v>
              </c:pt>
              <c:pt idx="178">
                <c:v>18533.495080199489</c:v>
              </c:pt>
              <c:pt idx="179">
                <c:v>18533.495080199489</c:v>
              </c:pt>
              <c:pt idx="180">
                <c:v>17859.549804555871</c:v>
              </c:pt>
              <c:pt idx="181">
                <c:v>17859.549804555871</c:v>
              </c:pt>
              <c:pt idx="182">
                <c:v>17859.549804555871</c:v>
              </c:pt>
              <c:pt idx="183">
                <c:v>17859.549804555871</c:v>
              </c:pt>
              <c:pt idx="184">
                <c:v>17859.549804555871</c:v>
              </c:pt>
              <c:pt idx="185">
                <c:v>17185.604528912256</c:v>
              </c:pt>
              <c:pt idx="186">
                <c:v>17185.604528912256</c:v>
              </c:pt>
              <c:pt idx="187">
                <c:v>17185.604528912256</c:v>
              </c:pt>
              <c:pt idx="188">
                <c:v>17185.604528912256</c:v>
              </c:pt>
              <c:pt idx="189">
                <c:v>17185.604528912256</c:v>
              </c:pt>
              <c:pt idx="190">
                <c:v>17185.604528912256</c:v>
              </c:pt>
              <c:pt idx="191">
                <c:v>17185.604528912256</c:v>
              </c:pt>
              <c:pt idx="192">
                <c:v>17185.604528912256</c:v>
              </c:pt>
              <c:pt idx="193">
                <c:v>17185.604528912256</c:v>
              </c:pt>
              <c:pt idx="194">
                <c:v>17185.604528912256</c:v>
              </c:pt>
              <c:pt idx="195">
                <c:v>15163.7687019814</c:v>
              </c:pt>
              <c:pt idx="196">
                <c:v>15163.7687019814</c:v>
              </c:pt>
              <c:pt idx="197">
                <c:v>15163.7687019814</c:v>
              </c:pt>
              <c:pt idx="198">
                <c:v>15163.7687019814</c:v>
              </c:pt>
              <c:pt idx="199">
                <c:v>15163.7687019814</c:v>
              </c:pt>
              <c:pt idx="200">
                <c:v>13815.878150694165</c:v>
              </c:pt>
              <c:pt idx="201">
                <c:v>13815.878150694165</c:v>
              </c:pt>
              <c:pt idx="202">
                <c:v>13815.878150694165</c:v>
              </c:pt>
              <c:pt idx="203">
                <c:v>13815.878150694165</c:v>
              </c:pt>
              <c:pt idx="204">
                <c:v>13815.878150694165</c:v>
              </c:pt>
              <c:pt idx="205">
                <c:v>13141.932875050546</c:v>
              </c:pt>
              <c:pt idx="206">
                <c:v>13141.932875050546</c:v>
              </c:pt>
              <c:pt idx="207">
                <c:v>13141.932875050546</c:v>
              </c:pt>
              <c:pt idx="208">
                <c:v>13141.932875050546</c:v>
              </c:pt>
              <c:pt idx="209">
                <c:v>13141.932875050546</c:v>
              </c:pt>
              <c:pt idx="210">
                <c:v>12131.014961585121</c:v>
              </c:pt>
              <c:pt idx="211">
                <c:v>12131.014961585121</c:v>
              </c:pt>
              <c:pt idx="212">
                <c:v>12131.014961585121</c:v>
              </c:pt>
              <c:pt idx="213">
                <c:v>12131.014961585121</c:v>
              </c:pt>
              <c:pt idx="214">
                <c:v>12131.014961585121</c:v>
              </c:pt>
              <c:pt idx="215">
                <c:v>11120.097048119695</c:v>
              </c:pt>
              <c:pt idx="216">
                <c:v>11120.097048119695</c:v>
              </c:pt>
              <c:pt idx="217">
                <c:v>11120.097048119695</c:v>
              </c:pt>
              <c:pt idx="218">
                <c:v>11120.097048119695</c:v>
              </c:pt>
              <c:pt idx="219">
                <c:v>10783.124410297885</c:v>
              </c:pt>
              <c:pt idx="220">
                <c:v>10783.124410297885</c:v>
              </c:pt>
              <c:pt idx="221">
                <c:v>10783.124410297885</c:v>
              </c:pt>
              <c:pt idx="222">
                <c:v>10783.124410297885</c:v>
              </c:pt>
              <c:pt idx="223">
                <c:v>10783.124410297885</c:v>
              </c:pt>
              <c:pt idx="224">
                <c:v>9435.2338590106501</c:v>
              </c:pt>
              <c:pt idx="225">
                <c:v>9435.2338590106501</c:v>
              </c:pt>
              <c:pt idx="226">
                <c:v>9435.2338590106501</c:v>
              </c:pt>
              <c:pt idx="227">
                <c:v>9435.2338590106501</c:v>
              </c:pt>
              <c:pt idx="228">
                <c:v>9435.2338590106501</c:v>
              </c:pt>
              <c:pt idx="229">
                <c:v>9435.2338590106501</c:v>
              </c:pt>
              <c:pt idx="230">
                <c:v>9435.2338590106501</c:v>
              </c:pt>
              <c:pt idx="231">
                <c:v>9435.2338590106501</c:v>
              </c:pt>
              <c:pt idx="232">
                <c:v>9435.2338590106501</c:v>
              </c:pt>
              <c:pt idx="233">
                <c:v>9435.2338590106501</c:v>
              </c:pt>
              <c:pt idx="234">
                <c:v>8087.343307723414</c:v>
              </c:pt>
              <c:pt idx="235">
                <c:v>8087.343307723414</c:v>
              </c:pt>
              <c:pt idx="236">
                <c:v>8087.343307723414</c:v>
              </c:pt>
              <c:pt idx="237">
                <c:v>8087.343307723414</c:v>
              </c:pt>
              <c:pt idx="238">
                <c:v>8087.343307723414</c:v>
              </c:pt>
              <c:pt idx="239">
                <c:v>6739.4527564361779</c:v>
              </c:pt>
              <c:pt idx="240">
                <c:v>6739.4527564361779</c:v>
              </c:pt>
              <c:pt idx="241">
                <c:v>6739.4527564361779</c:v>
              </c:pt>
              <c:pt idx="242">
                <c:v>6739.4527564361779</c:v>
              </c:pt>
              <c:pt idx="243">
                <c:v>6739.4527564361779</c:v>
              </c:pt>
              <c:pt idx="244">
                <c:v>6739.4527564361779</c:v>
              </c:pt>
              <c:pt idx="245">
                <c:v>6739.4527564361779</c:v>
              </c:pt>
              <c:pt idx="246">
                <c:v>6739.4527564361779</c:v>
              </c:pt>
              <c:pt idx="247">
                <c:v>6739.4527564361779</c:v>
              </c:pt>
              <c:pt idx="248">
                <c:v>6537.2691737430923</c:v>
              </c:pt>
              <c:pt idx="249">
                <c:v>6537.2691737430923</c:v>
              </c:pt>
              <c:pt idx="250">
                <c:v>6402.4801186143695</c:v>
              </c:pt>
              <c:pt idx="251">
                <c:v>6402.4801186143695</c:v>
              </c:pt>
              <c:pt idx="252">
                <c:v>5728.534842970751</c:v>
              </c:pt>
              <c:pt idx="253">
                <c:v>5728.534842970751</c:v>
              </c:pt>
              <c:pt idx="254">
                <c:v>5728.534842970751</c:v>
              </c:pt>
              <c:pt idx="255">
                <c:v>6065.5074807925603</c:v>
              </c:pt>
              <c:pt idx="256">
                <c:v>6065.5074807925603</c:v>
              </c:pt>
              <c:pt idx="257">
                <c:v>6065.5074807925603</c:v>
              </c:pt>
              <c:pt idx="258">
                <c:v>5795.9293705351129</c:v>
              </c:pt>
              <c:pt idx="259">
                <c:v>5795.9293705351129</c:v>
              </c:pt>
              <c:pt idx="260">
                <c:v>5728.534842970751</c:v>
              </c:pt>
              <c:pt idx="261">
                <c:v>5661.1403154063892</c:v>
              </c:pt>
              <c:pt idx="262">
                <c:v>5661.1403154063892</c:v>
              </c:pt>
              <c:pt idx="263">
                <c:v>5661.1403154063892</c:v>
              </c:pt>
              <c:pt idx="264">
                <c:v>5661.1403154063892</c:v>
              </c:pt>
              <c:pt idx="265">
                <c:v>5661.1403154063892</c:v>
              </c:pt>
              <c:pt idx="266">
                <c:v>5593.7457878420282</c:v>
              </c:pt>
              <c:pt idx="267">
                <c:v>5593.7457878420282</c:v>
              </c:pt>
              <c:pt idx="268">
                <c:v>5593.7457878420282</c:v>
              </c:pt>
              <c:pt idx="269">
                <c:v>5661.1403154063892</c:v>
              </c:pt>
              <c:pt idx="270">
                <c:v>5661.1403154063892</c:v>
              </c:pt>
              <c:pt idx="271">
                <c:v>5728.534842970751</c:v>
              </c:pt>
              <c:pt idx="272">
                <c:v>5728.534842970751</c:v>
              </c:pt>
              <c:pt idx="273">
                <c:v>5728.534842970751</c:v>
              </c:pt>
              <c:pt idx="274">
                <c:v>5728.534842970751</c:v>
              </c:pt>
              <c:pt idx="275">
                <c:v>5728.534842970751</c:v>
              </c:pt>
              <c:pt idx="276">
                <c:v>5728.534842970751</c:v>
              </c:pt>
              <c:pt idx="277">
                <c:v>5728.534842970751</c:v>
              </c:pt>
              <c:pt idx="278">
                <c:v>5728.534842970751</c:v>
              </c:pt>
              <c:pt idx="279">
                <c:v>5728.534842970751</c:v>
              </c:pt>
              <c:pt idx="280">
                <c:v>5728.534842970751</c:v>
              </c:pt>
              <c:pt idx="281">
                <c:v>5728.534842970751</c:v>
              </c:pt>
              <c:pt idx="282">
                <c:v>5728.534842970751</c:v>
              </c:pt>
              <c:pt idx="283">
                <c:v>5728.534842970751</c:v>
              </c:pt>
              <c:pt idx="284">
                <c:v>5728.534842970751</c:v>
              </c:pt>
              <c:pt idx="285">
                <c:v>5728.534842970751</c:v>
              </c:pt>
              <c:pt idx="286">
                <c:v>5863.3238980994747</c:v>
              </c:pt>
              <c:pt idx="287">
                <c:v>5863.3238980994747</c:v>
              </c:pt>
              <c:pt idx="288">
                <c:v>5863.3238980994747</c:v>
              </c:pt>
              <c:pt idx="289">
                <c:v>5863.3238980994747</c:v>
              </c:pt>
              <c:pt idx="290">
                <c:v>5863.3238980994747</c:v>
              </c:pt>
              <c:pt idx="291">
                <c:v>6537.2691737430923</c:v>
              </c:pt>
              <c:pt idx="292">
                <c:v>6604.6637013074542</c:v>
              </c:pt>
              <c:pt idx="293">
                <c:v>6604.6637013074542</c:v>
              </c:pt>
              <c:pt idx="294">
                <c:v>6604.6637013074542</c:v>
              </c:pt>
              <c:pt idx="295">
                <c:v>6604.6637013074542</c:v>
              </c:pt>
              <c:pt idx="296">
                <c:v>6604.6637013074542</c:v>
              </c:pt>
              <c:pt idx="297">
                <c:v>6604.6637013074542</c:v>
              </c:pt>
              <c:pt idx="298">
                <c:v>6604.6637013074542</c:v>
              </c:pt>
              <c:pt idx="299">
                <c:v>6739.4527564361779</c:v>
              </c:pt>
              <c:pt idx="300">
                <c:v>6739.4527564361779</c:v>
              </c:pt>
              <c:pt idx="301">
                <c:v>7278.6089769510727</c:v>
              </c:pt>
              <c:pt idx="302">
                <c:v>7278.6089769510727</c:v>
              </c:pt>
              <c:pt idx="303">
                <c:v>7278.6089769510727</c:v>
              </c:pt>
              <c:pt idx="304">
                <c:v>7413.3980320797955</c:v>
              </c:pt>
              <c:pt idx="305">
                <c:v>7413.3980320797955</c:v>
              </c:pt>
              <c:pt idx="306">
                <c:v>7413.3980320797955</c:v>
              </c:pt>
              <c:pt idx="307">
                <c:v>7076.4253942579871</c:v>
              </c:pt>
              <c:pt idx="308">
                <c:v>7076.4253942579871</c:v>
              </c:pt>
              <c:pt idx="309">
                <c:v>7750.3706699016047</c:v>
              </c:pt>
              <c:pt idx="310">
                <c:v>7750.3706699016047</c:v>
              </c:pt>
              <c:pt idx="311">
                <c:v>7750.3706699016047</c:v>
              </c:pt>
              <c:pt idx="312">
                <c:v>7750.3706699016047</c:v>
              </c:pt>
              <c:pt idx="313">
                <c:v>7750.3706699016047</c:v>
              </c:pt>
              <c:pt idx="314">
                <c:v>7817.7651974659666</c:v>
              </c:pt>
              <c:pt idx="315">
                <c:v>7817.7651974659666</c:v>
              </c:pt>
              <c:pt idx="316">
                <c:v>7817.7651974659666</c:v>
              </c:pt>
              <c:pt idx="317">
                <c:v>7817.7651974659666</c:v>
              </c:pt>
              <c:pt idx="318">
                <c:v>7817.7651974659666</c:v>
              </c:pt>
              <c:pt idx="319">
                <c:v>7750.3706699016047</c:v>
              </c:pt>
              <c:pt idx="320">
                <c:v>7413.3980320797955</c:v>
              </c:pt>
              <c:pt idx="321">
                <c:v>7413.3980320797955</c:v>
              </c:pt>
              <c:pt idx="322">
                <c:v>7413.3980320797955</c:v>
              </c:pt>
              <c:pt idx="323">
                <c:v>7278.6089769510727</c:v>
              </c:pt>
              <c:pt idx="324">
                <c:v>7278.6089769510727</c:v>
              </c:pt>
              <c:pt idx="325">
                <c:v>7278.6089769510727</c:v>
              </c:pt>
              <c:pt idx="326">
                <c:v>7278.6089769510727</c:v>
              </c:pt>
              <c:pt idx="327">
                <c:v>7278.6089769510727</c:v>
              </c:pt>
              <c:pt idx="328">
                <c:v>8087.343307723414</c:v>
              </c:pt>
              <c:pt idx="329">
                <c:v>8087.343307723414</c:v>
              </c:pt>
              <c:pt idx="330">
                <c:v>7952.5542525946903</c:v>
              </c:pt>
              <c:pt idx="331">
                <c:v>7952.5542525946903</c:v>
              </c:pt>
              <c:pt idx="332">
                <c:v>7750.3706699016047</c:v>
              </c:pt>
              <c:pt idx="333">
                <c:v>7750.3706699016047</c:v>
              </c:pt>
              <c:pt idx="334">
                <c:v>7750.3706699016047</c:v>
              </c:pt>
              <c:pt idx="335">
                <c:v>7750.3706699016047</c:v>
              </c:pt>
              <c:pt idx="336">
                <c:v>7750.3706699016047</c:v>
              </c:pt>
              <c:pt idx="337">
                <c:v>7750.3706699016047</c:v>
              </c:pt>
              <c:pt idx="338">
                <c:v>7750.3706699016047</c:v>
              </c:pt>
              <c:pt idx="339">
                <c:v>7750.3706699016047</c:v>
              </c:pt>
              <c:pt idx="340">
                <c:v>7750.3706699016047</c:v>
              </c:pt>
              <c:pt idx="341">
                <c:v>7750.3706699016047</c:v>
              </c:pt>
              <c:pt idx="342">
                <c:v>8087.343307723414</c:v>
              </c:pt>
              <c:pt idx="343">
                <c:v>8087.343307723414</c:v>
              </c:pt>
              <c:pt idx="344">
                <c:v>8087.343307723414</c:v>
              </c:pt>
              <c:pt idx="345">
                <c:v>8087.343307723414</c:v>
              </c:pt>
              <c:pt idx="346">
                <c:v>7817.7651974659666</c:v>
              </c:pt>
              <c:pt idx="347">
                <c:v>7817.7651974659666</c:v>
              </c:pt>
              <c:pt idx="348">
                <c:v>7817.7651974659666</c:v>
              </c:pt>
              <c:pt idx="349">
                <c:v>7817.7651974659666</c:v>
              </c:pt>
              <c:pt idx="350">
                <c:v>7750.3706699016047</c:v>
              </c:pt>
              <c:pt idx="351">
                <c:v>7750.3706699016047</c:v>
              </c:pt>
              <c:pt idx="352">
                <c:v>7817.7651974659666</c:v>
              </c:pt>
              <c:pt idx="353">
                <c:v>7817.7651974659666</c:v>
              </c:pt>
              <c:pt idx="354">
                <c:v>7817.7651974659666</c:v>
              </c:pt>
              <c:pt idx="355">
                <c:v>7817.7651974659666</c:v>
              </c:pt>
              <c:pt idx="356">
                <c:v>7817.7651974659666</c:v>
              </c:pt>
              <c:pt idx="357">
                <c:v>7817.7651974659666</c:v>
              </c:pt>
              <c:pt idx="358">
                <c:v>7817.7651974659666</c:v>
              </c:pt>
              <c:pt idx="359">
                <c:v>7750.3706699016047</c:v>
              </c:pt>
              <c:pt idx="360">
                <c:v>7750.3706699016047</c:v>
              </c:pt>
              <c:pt idx="361">
                <c:v>7750.3706699016047</c:v>
              </c:pt>
              <c:pt idx="362">
                <c:v>7413.3980320797955</c:v>
              </c:pt>
              <c:pt idx="363">
                <c:v>7413.3980320797955</c:v>
              </c:pt>
              <c:pt idx="364">
                <c:v>7413.3980320797955</c:v>
              </c:pt>
              <c:pt idx="365">
                <c:v>7076.4253942579871</c:v>
              </c:pt>
              <c:pt idx="366">
                <c:v>7076.4253942579871</c:v>
              </c:pt>
              <c:pt idx="367">
                <c:v>7076.4253942579871</c:v>
              </c:pt>
              <c:pt idx="368">
                <c:v>6739.4527564361779</c:v>
              </c:pt>
              <c:pt idx="369">
                <c:v>6739.4527564361779</c:v>
              </c:pt>
              <c:pt idx="370">
                <c:v>6672.058228871816</c:v>
              </c:pt>
              <c:pt idx="371">
                <c:v>6604.6637013074542</c:v>
              </c:pt>
              <c:pt idx="372">
                <c:v>6604.6637013074542</c:v>
              </c:pt>
              <c:pt idx="373">
                <c:v>6604.6637013074542</c:v>
              </c:pt>
              <c:pt idx="374">
                <c:v>6537.2691737430923</c:v>
              </c:pt>
              <c:pt idx="375">
                <c:v>6402.4801186143695</c:v>
              </c:pt>
              <c:pt idx="376">
                <c:v>6402.4801186143695</c:v>
              </c:pt>
              <c:pt idx="377">
                <c:v>6335.0855910500077</c:v>
              </c:pt>
              <c:pt idx="378">
                <c:v>6335.0855910500077</c:v>
              </c:pt>
              <c:pt idx="379">
                <c:v>6335.0855910500077</c:v>
              </c:pt>
              <c:pt idx="380">
                <c:v>6267.6910634856458</c:v>
              </c:pt>
              <c:pt idx="381">
                <c:v>6402.4801186143695</c:v>
              </c:pt>
              <c:pt idx="382">
                <c:v>6402.4801186143695</c:v>
              </c:pt>
              <c:pt idx="383">
                <c:v>6402.4801186143695</c:v>
              </c:pt>
              <c:pt idx="384">
                <c:v>6402.4801186143695</c:v>
              </c:pt>
              <c:pt idx="385">
                <c:v>6335.0855910500077</c:v>
              </c:pt>
              <c:pt idx="386">
                <c:v>6267.6910634856458</c:v>
              </c:pt>
              <c:pt idx="387">
                <c:v>6200.296535921284</c:v>
              </c:pt>
              <c:pt idx="388">
                <c:v>6200.296535921284</c:v>
              </c:pt>
              <c:pt idx="389">
                <c:v>6132.9020083569221</c:v>
              </c:pt>
              <c:pt idx="390">
                <c:v>6132.9020083569221</c:v>
              </c:pt>
              <c:pt idx="391">
                <c:v>6132.9020083569221</c:v>
              </c:pt>
              <c:pt idx="392">
                <c:v>6132.9020083569221</c:v>
              </c:pt>
              <c:pt idx="393">
                <c:v>6132.9020083569221</c:v>
              </c:pt>
              <c:pt idx="394">
                <c:v>6132.9020083569221</c:v>
              </c:pt>
              <c:pt idx="395">
                <c:v>6065.5074807925603</c:v>
              </c:pt>
              <c:pt idx="396">
                <c:v>6065.5074807925603</c:v>
              </c:pt>
              <c:pt idx="397">
                <c:v>6065.5074807925603</c:v>
              </c:pt>
              <c:pt idx="398">
                <c:v>5863.3238980994747</c:v>
              </c:pt>
              <c:pt idx="399">
                <c:v>5863.3238980994747</c:v>
              </c:pt>
              <c:pt idx="400">
                <c:v>5728.534842970751</c:v>
              </c:pt>
              <c:pt idx="401">
                <c:v>5728.534842970751</c:v>
              </c:pt>
              <c:pt idx="402">
                <c:v>5728.534842970751</c:v>
              </c:pt>
              <c:pt idx="403">
                <c:v>5458.9567327133045</c:v>
              </c:pt>
              <c:pt idx="404">
                <c:v>5189.3786224558571</c:v>
              </c:pt>
              <c:pt idx="405">
                <c:v>5189.3786224558571</c:v>
              </c:pt>
              <c:pt idx="406">
                <c:v>5189.3786224558571</c:v>
              </c:pt>
              <c:pt idx="407">
                <c:v>5189.3786224558571</c:v>
              </c:pt>
              <c:pt idx="408">
                <c:v>5121.9840948914953</c:v>
              </c:pt>
              <c:pt idx="409">
                <c:v>5121.9840948914953</c:v>
              </c:pt>
              <c:pt idx="410">
                <c:v>5121.9840948914953</c:v>
              </c:pt>
              <c:pt idx="411">
                <c:v>5121.9840948914953</c:v>
              </c:pt>
              <c:pt idx="412">
                <c:v>5121.9840948914953</c:v>
              </c:pt>
              <c:pt idx="413">
                <c:v>5121.9840948914953</c:v>
              </c:pt>
              <c:pt idx="414">
                <c:v>4987.1950397627716</c:v>
              </c:pt>
              <c:pt idx="415">
                <c:v>4987.1950397627716</c:v>
              </c:pt>
              <c:pt idx="416">
                <c:v>4852.4059846340479</c:v>
              </c:pt>
              <c:pt idx="417">
                <c:v>4852.4059846340479</c:v>
              </c:pt>
              <c:pt idx="418">
                <c:v>4852.4059846340479</c:v>
              </c:pt>
              <c:pt idx="419">
                <c:v>4852.4059846340479</c:v>
              </c:pt>
              <c:pt idx="420">
                <c:v>4919.8005121984097</c:v>
              </c:pt>
              <c:pt idx="421">
                <c:v>4919.8005121984097</c:v>
              </c:pt>
              <c:pt idx="422">
                <c:v>4919.8005121984097</c:v>
              </c:pt>
              <c:pt idx="423">
                <c:v>4919.8005121984097</c:v>
              </c:pt>
              <c:pt idx="424">
                <c:v>4919.8005121984097</c:v>
              </c:pt>
              <c:pt idx="425">
                <c:v>4919.8005121984097</c:v>
              </c:pt>
              <c:pt idx="426">
                <c:v>4919.8005121984097</c:v>
              </c:pt>
              <c:pt idx="427">
                <c:v>4987.1950397627716</c:v>
              </c:pt>
              <c:pt idx="428">
                <c:v>4987.1950397627716</c:v>
              </c:pt>
              <c:pt idx="429">
                <c:v>4987.1950397627716</c:v>
              </c:pt>
              <c:pt idx="430">
                <c:v>4987.1950397627716</c:v>
              </c:pt>
              <c:pt idx="431">
                <c:v>5054.5895673271334</c:v>
              </c:pt>
              <c:pt idx="432">
                <c:v>5054.5895673271334</c:v>
              </c:pt>
              <c:pt idx="433">
                <c:v>5054.5895673271334</c:v>
              </c:pt>
              <c:pt idx="434">
                <c:v>5054.5895673271334</c:v>
              </c:pt>
              <c:pt idx="435">
                <c:v>5054.5895673271334</c:v>
              </c:pt>
              <c:pt idx="436">
                <c:v>5054.5895673271334</c:v>
              </c:pt>
              <c:pt idx="437">
                <c:v>5054.5895673271334</c:v>
              </c:pt>
              <c:pt idx="438">
                <c:v>5054.5895673271334</c:v>
              </c:pt>
              <c:pt idx="439">
                <c:v>5054.5895673271334</c:v>
              </c:pt>
              <c:pt idx="440">
                <c:v>5054.5895673271334</c:v>
              </c:pt>
              <c:pt idx="441">
                <c:v>5054.5895673271334</c:v>
              </c:pt>
              <c:pt idx="442">
                <c:v>5054.5895673271334</c:v>
              </c:pt>
              <c:pt idx="443">
                <c:v>5054.5895673271334</c:v>
              </c:pt>
              <c:pt idx="444">
                <c:v>5256.773150020219</c:v>
              </c:pt>
              <c:pt idx="445">
                <c:v>5256.773150020219</c:v>
              </c:pt>
              <c:pt idx="446">
                <c:v>5121.9840948914953</c:v>
              </c:pt>
              <c:pt idx="447">
                <c:v>5121.9840948914953</c:v>
              </c:pt>
              <c:pt idx="448">
                <c:v>5121.9840948914953</c:v>
              </c:pt>
              <c:pt idx="449">
                <c:v>5121.9840948914953</c:v>
              </c:pt>
              <c:pt idx="450">
                <c:v>5121.9840948914953</c:v>
              </c:pt>
              <c:pt idx="451">
                <c:v>5088.2868311093143</c:v>
              </c:pt>
              <c:pt idx="452">
                <c:v>5054.5895673271334</c:v>
              </c:pt>
              <c:pt idx="453">
                <c:v>4919.8005121984097</c:v>
              </c:pt>
              <c:pt idx="454">
                <c:v>4852.4059846340479</c:v>
              </c:pt>
              <c:pt idx="455">
                <c:v>4852.4059846340479</c:v>
              </c:pt>
              <c:pt idx="456">
                <c:v>4852.4059846340479</c:v>
              </c:pt>
              <c:pt idx="457">
                <c:v>4852.4059846340479</c:v>
              </c:pt>
              <c:pt idx="458">
                <c:v>4852.4059846340479</c:v>
              </c:pt>
              <c:pt idx="459">
                <c:v>4852.4059846340479</c:v>
              </c:pt>
              <c:pt idx="460">
                <c:v>4818.7087208518669</c:v>
              </c:pt>
              <c:pt idx="461">
                <c:v>5189.3786224558571</c:v>
              </c:pt>
              <c:pt idx="462">
                <c:v>5121.9840948914953</c:v>
              </c:pt>
              <c:pt idx="463">
                <c:v>5054.5895673271334</c:v>
              </c:pt>
              <c:pt idx="464">
                <c:v>5054.5895673271334</c:v>
              </c:pt>
              <c:pt idx="465">
                <c:v>5121.9840948914953</c:v>
              </c:pt>
              <c:pt idx="466">
                <c:v>5155.6813586736762</c:v>
              </c:pt>
              <c:pt idx="467">
                <c:v>5223.075886238038</c:v>
              </c:pt>
              <c:pt idx="468">
                <c:v>5324.1676775845808</c:v>
              </c:pt>
              <c:pt idx="469">
                <c:v>5593.7457878420282</c:v>
              </c:pt>
              <c:pt idx="470">
                <c:v>5593.7457878420282</c:v>
              </c:pt>
              <c:pt idx="471">
                <c:v>5526.3512602776664</c:v>
              </c:pt>
              <c:pt idx="472">
                <c:v>5526.3512602776664</c:v>
              </c:pt>
              <c:pt idx="473">
                <c:v>5526.3512602776664</c:v>
              </c:pt>
              <c:pt idx="474">
                <c:v>5526.3512602776664</c:v>
              </c:pt>
              <c:pt idx="475">
                <c:v>5526.3512602776664</c:v>
              </c:pt>
              <c:pt idx="476">
                <c:v>5458.9567327133045</c:v>
              </c:pt>
              <c:pt idx="477">
                <c:v>5492.6539964954854</c:v>
              </c:pt>
              <c:pt idx="478">
                <c:v>5492.6539964954854</c:v>
              </c:pt>
              <c:pt idx="479">
                <c:v>5492.6539964954854</c:v>
              </c:pt>
              <c:pt idx="480">
                <c:v>5492.6539964954854</c:v>
              </c:pt>
              <c:pt idx="481">
                <c:v>5492.6539964954854</c:v>
              </c:pt>
              <c:pt idx="482">
                <c:v>5458.9567327133045</c:v>
              </c:pt>
              <c:pt idx="483">
                <c:v>5458.9567327133045</c:v>
              </c:pt>
              <c:pt idx="484">
                <c:v>5256.773150020219</c:v>
              </c:pt>
              <c:pt idx="485">
                <c:v>5189.3786224558571</c:v>
              </c:pt>
              <c:pt idx="486">
                <c:v>5121.9840948914953</c:v>
              </c:pt>
              <c:pt idx="487">
                <c:v>5155.6813586736762</c:v>
              </c:pt>
              <c:pt idx="488">
                <c:v>5155.6813586736762</c:v>
              </c:pt>
              <c:pt idx="489">
                <c:v>5256.773150020219</c:v>
              </c:pt>
              <c:pt idx="490">
                <c:v>5256.773150020219</c:v>
              </c:pt>
              <c:pt idx="491">
                <c:v>5256.773150020219</c:v>
              </c:pt>
              <c:pt idx="492">
                <c:v>5256.773150020219</c:v>
              </c:pt>
              <c:pt idx="493">
                <c:v>5458.9567327133045</c:v>
              </c:pt>
              <c:pt idx="494">
                <c:v>5458.9567327133045</c:v>
              </c:pt>
              <c:pt idx="495">
                <c:v>5458.9567327133045</c:v>
              </c:pt>
              <c:pt idx="496">
                <c:v>5458.9567327133045</c:v>
              </c:pt>
              <c:pt idx="497">
                <c:v>5492.6539964954854</c:v>
              </c:pt>
              <c:pt idx="498">
                <c:v>5492.6539964954854</c:v>
              </c:pt>
              <c:pt idx="499">
                <c:v>5526.3512602776664</c:v>
              </c:pt>
              <c:pt idx="500">
                <c:v>5526.3512602776664</c:v>
              </c:pt>
              <c:pt idx="501">
                <c:v>5526.3512602776664</c:v>
              </c:pt>
              <c:pt idx="502">
                <c:v>5526.3512602776664</c:v>
              </c:pt>
              <c:pt idx="503">
                <c:v>5593.7457878420282</c:v>
              </c:pt>
              <c:pt idx="504">
                <c:v>5593.7457878420282</c:v>
              </c:pt>
              <c:pt idx="505">
                <c:v>5593.7457878420282</c:v>
              </c:pt>
              <c:pt idx="506">
                <c:v>5593.7457878420282</c:v>
              </c:pt>
              <c:pt idx="507">
                <c:v>5593.7457878420282</c:v>
              </c:pt>
              <c:pt idx="508">
                <c:v>5560.0485240598473</c:v>
              </c:pt>
              <c:pt idx="509">
                <c:v>5560.0485240598473</c:v>
              </c:pt>
              <c:pt idx="510">
                <c:v>5560.0485240598473</c:v>
              </c:pt>
              <c:pt idx="511">
                <c:v>5627.4430516242091</c:v>
              </c:pt>
              <c:pt idx="512">
                <c:v>5728.534842970751</c:v>
              </c:pt>
              <c:pt idx="513">
                <c:v>5728.534842970751</c:v>
              </c:pt>
              <c:pt idx="514">
                <c:v>5795.9293705351129</c:v>
              </c:pt>
              <c:pt idx="515">
                <c:v>5829.6266343172938</c:v>
              </c:pt>
              <c:pt idx="516">
                <c:v>5795.9293705351129</c:v>
              </c:pt>
              <c:pt idx="517">
                <c:v>5795.9293705351129</c:v>
              </c:pt>
              <c:pt idx="518">
                <c:v>5795.9293705351129</c:v>
              </c:pt>
              <c:pt idx="519">
                <c:v>5795.9293705351129</c:v>
              </c:pt>
              <c:pt idx="520">
                <c:v>5795.9293705351129</c:v>
              </c:pt>
              <c:pt idx="521">
                <c:v>5795.9293705351129</c:v>
              </c:pt>
              <c:pt idx="522">
                <c:v>5795.9293705351129</c:v>
              </c:pt>
              <c:pt idx="523">
                <c:v>5795.9293705351129</c:v>
              </c:pt>
              <c:pt idx="524">
                <c:v>5795.9293705351129</c:v>
              </c:pt>
              <c:pt idx="525">
                <c:v>5795.9293705351129</c:v>
              </c:pt>
              <c:pt idx="526">
                <c:v>5762.2321067529319</c:v>
              </c:pt>
              <c:pt idx="527">
                <c:v>5762.2321067529319</c:v>
              </c:pt>
              <c:pt idx="528">
                <c:v>5762.2321067529319</c:v>
              </c:pt>
              <c:pt idx="529">
                <c:v>5728.534842970751</c:v>
              </c:pt>
              <c:pt idx="530">
                <c:v>5661.1403154063892</c:v>
              </c:pt>
              <c:pt idx="531">
                <c:v>5694.8375791885701</c:v>
              </c:pt>
              <c:pt idx="532">
                <c:v>5694.8375791885701</c:v>
              </c:pt>
              <c:pt idx="533">
                <c:v>5762.2321067529319</c:v>
              </c:pt>
              <c:pt idx="534">
                <c:v>5762.2321067529319</c:v>
              </c:pt>
              <c:pt idx="535">
                <c:v>5762.2321067529319</c:v>
              </c:pt>
              <c:pt idx="536">
                <c:v>5762.2321067529319</c:v>
              </c:pt>
              <c:pt idx="537">
                <c:v>5728.534842970751</c:v>
              </c:pt>
              <c:pt idx="538">
                <c:v>5728.534842970751</c:v>
              </c:pt>
              <c:pt idx="539">
                <c:v>5728.534842970751</c:v>
              </c:pt>
              <c:pt idx="540">
                <c:v>5728.534842970751</c:v>
              </c:pt>
              <c:pt idx="541">
                <c:v>5728.534842970751</c:v>
              </c:pt>
              <c:pt idx="542">
                <c:v>5728.534842970751</c:v>
              </c:pt>
              <c:pt idx="543">
                <c:v>5728.534842970751</c:v>
              </c:pt>
              <c:pt idx="544">
                <c:v>5728.534842970751</c:v>
              </c:pt>
              <c:pt idx="545">
                <c:v>5661.1403154063892</c:v>
              </c:pt>
              <c:pt idx="546">
                <c:v>5661.1403154063892</c:v>
              </c:pt>
              <c:pt idx="547">
                <c:v>5661.1403154063892</c:v>
              </c:pt>
              <c:pt idx="548">
                <c:v>5762.2321067529319</c:v>
              </c:pt>
              <c:pt idx="549">
                <c:v>5728.534842970751</c:v>
              </c:pt>
              <c:pt idx="550">
                <c:v>5593.7457878420282</c:v>
              </c:pt>
              <c:pt idx="551">
                <c:v>5593.7457878420282</c:v>
              </c:pt>
              <c:pt idx="552">
                <c:v>5560.0485240598473</c:v>
              </c:pt>
              <c:pt idx="553">
                <c:v>5526.3512602776664</c:v>
              </c:pt>
              <c:pt idx="554">
                <c:v>5526.3512602776664</c:v>
              </c:pt>
              <c:pt idx="555">
                <c:v>5526.3512602776664</c:v>
              </c:pt>
              <c:pt idx="556">
                <c:v>5492.6539964954854</c:v>
              </c:pt>
              <c:pt idx="557">
                <c:v>5458.9567327133045</c:v>
              </c:pt>
              <c:pt idx="558">
                <c:v>5458.9567327133045</c:v>
              </c:pt>
              <c:pt idx="559">
                <c:v>5458.9567327133045</c:v>
              </c:pt>
              <c:pt idx="560">
                <c:v>5425.2594689311236</c:v>
              </c:pt>
              <c:pt idx="561">
                <c:v>5425.2594689311236</c:v>
              </c:pt>
              <c:pt idx="562">
                <c:v>5391.5622051489427</c:v>
              </c:pt>
              <c:pt idx="563">
                <c:v>5391.5622051489427</c:v>
              </c:pt>
              <c:pt idx="564">
                <c:v>5425.2594689311236</c:v>
              </c:pt>
              <c:pt idx="565">
                <c:v>5357.8649413667617</c:v>
              </c:pt>
              <c:pt idx="566">
                <c:v>5357.8649413667617</c:v>
              </c:pt>
              <c:pt idx="567">
                <c:v>5324.1676775845808</c:v>
              </c:pt>
              <c:pt idx="568">
                <c:v>5324.1676775845808</c:v>
              </c:pt>
              <c:pt idx="569">
                <c:v>5290.4704138023999</c:v>
              </c:pt>
              <c:pt idx="570">
                <c:v>5223.075886238038</c:v>
              </c:pt>
              <c:pt idx="571">
                <c:v>5189.3786224558571</c:v>
              </c:pt>
              <c:pt idx="572">
                <c:v>5189.3786224558571</c:v>
              </c:pt>
              <c:pt idx="573">
                <c:v>5189.3786224558571</c:v>
              </c:pt>
              <c:pt idx="574">
                <c:v>5189.3786224558571</c:v>
              </c:pt>
              <c:pt idx="575">
                <c:v>5189.3786224558571</c:v>
              </c:pt>
              <c:pt idx="576">
                <c:v>5189.3786224558571</c:v>
              </c:pt>
              <c:pt idx="577">
                <c:v>5189.3786224558571</c:v>
              </c:pt>
              <c:pt idx="578">
                <c:v>5121.9840948914953</c:v>
              </c:pt>
              <c:pt idx="579">
                <c:v>5121.9840948914953</c:v>
              </c:pt>
              <c:pt idx="580">
                <c:v>5088.2868311093143</c:v>
              </c:pt>
              <c:pt idx="581">
                <c:v>5088.2868311093143</c:v>
              </c:pt>
              <c:pt idx="582">
                <c:v>4919.8005121984097</c:v>
              </c:pt>
              <c:pt idx="583">
                <c:v>4852.4059846340479</c:v>
              </c:pt>
              <c:pt idx="584">
                <c:v>4852.4059846340479</c:v>
              </c:pt>
              <c:pt idx="585">
                <c:v>4852.4059846340479</c:v>
              </c:pt>
              <c:pt idx="586">
                <c:v>4818.7087208518669</c:v>
              </c:pt>
              <c:pt idx="587">
                <c:v>4785.011457069686</c:v>
              </c:pt>
              <c:pt idx="588">
                <c:v>4717.6169295053251</c:v>
              </c:pt>
              <c:pt idx="589">
                <c:v>4582.8278743766014</c:v>
              </c:pt>
              <c:pt idx="590">
                <c:v>4448.0388192478777</c:v>
              </c:pt>
              <c:pt idx="591">
                <c:v>4448.0388192478777</c:v>
              </c:pt>
              <c:pt idx="592">
                <c:v>4380.6442916835158</c:v>
              </c:pt>
              <c:pt idx="593">
                <c:v>4313.249764119154</c:v>
              </c:pt>
              <c:pt idx="594">
                <c:v>4178.4607089904302</c:v>
              </c:pt>
              <c:pt idx="595">
                <c:v>4212.1579727726112</c:v>
              </c:pt>
              <c:pt idx="596">
                <c:v>4178.4607089904302</c:v>
              </c:pt>
              <c:pt idx="597">
                <c:v>4178.4607089904302</c:v>
              </c:pt>
              <c:pt idx="598">
                <c:v>4144.7634452082493</c:v>
              </c:pt>
              <c:pt idx="599">
                <c:v>4144.7634452082493</c:v>
              </c:pt>
              <c:pt idx="600">
                <c:v>4111.0661814260684</c:v>
              </c:pt>
              <c:pt idx="601">
                <c:v>3976.2771262973451</c:v>
              </c:pt>
              <c:pt idx="602">
                <c:v>3908.8825987329833</c:v>
              </c:pt>
              <c:pt idx="603">
                <c:v>3908.8825987329833</c:v>
              </c:pt>
              <c:pt idx="604">
                <c:v>3908.8825987329833</c:v>
              </c:pt>
              <c:pt idx="605">
                <c:v>3875.1853349508024</c:v>
              </c:pt>
              <c:pt idx="606">
                <c:v>3976.2771262973451</c:v>
              </c:pt>
              <c:pt idx="607">
                <c:v>3976.2771262973451</c:v>
              </c:pt>
              <c:pt idx="608">
                <c:v>3976.2771262973451</c:v>
              </c:pt>
              <c:pt idx="609">
                <c:v>3976.2771262973451</c:v>
              </c:pt>
              <c:pt idx="610">
                <c:v>3942.5798625151642</c:v>
              </c:pt>
              <c:pt idx="611">
                <c:v>3976.2771262973451</c:v>
              </c:pt>
              <c:pt idx="612">
                <c:v>4009.9743900795261</c:v>
              </c:pt>
              <c:pt idx="613">
                <c:v>3908.8825987329833</c:v>
              </c:pt>
              <c:pt idx="614">
                <c:v>3908.8825987329833</c:v>
              </c:pt>
              <c:pt idx="615">
                <c:v>3942.5798625151642</c:v>
              </c:pt>
              <c:pt idx="616">
                <c:v>3875.1853349508024</c:v>
              </c:pt>
              <c:pt idx="617">
                <c:v>3875.1853349508024</c:v>
              </c:pt>
              <c:pt idx="618">
                <c:v>3908.8825987329833</c:v>
              </c:pt>
              <c:pt idx="619">
                <c:v>3908.8825987329833</c:v>
              </c:pt>
              <c:pt idx="620">
                <c:v>3908.8825987329833</c:v>
              </c:pt>
              <c:pt idx="621">
                <c:v>3976.2771262973451</c:v>
              </c:pt>
              <c:pt idx="622">
                <c:v>4009.9743900795261</c:v>
              </c:pt>
              <c:pt idx="623">
                <c:v>4043.671653861707</c:v>
              </c:pt>
              <c:pt idx="624">
                <c:v>4077.3689176438879</c:v>
              </c:pt>
              <c:pt idx="625">
                <c:v>4111.0661814260684</c:v>
              </c:pt>
              <c:pt idx="626">
                <c:v>4178.4607089904302</c:v>
              </c:pt>
              <c:pt idx="627">
                <c:v>4245.8552365547921</c:v>
              </c:pt>
              <c:pt idx="628">
                <c:v>4279.552500336973</c:v>
              </c:pt>
              <c:pt idx="629">
                <c:v>4245.8552365547921</c:v>
              </c:pt>
              <c:pt idx="630">
                <c:v>4346.9470279013349</c:v>
              </c:pt>
              <c:pt idx="631">
                <c:v>4414.3415554656967</c:v>
              </c:pt>
              <c:pt idx="632">
                <c:v>4448.0388192478777</c:v>
              </c:pt>
              <c:pt idx="633">
                <c:v>4414.3415554656967</c:v>
              </c:pt>
              <c:pt idx="634">
                <c:v>4481.7360830300586</c:v>
              </c:pt>
              <c:pt idx="635">
                <c:v>4582.8278743766014</c:v>
              </c:pt>
              <c:pt idx="636">
                <c:v>4616.5251381587823</c:v>
              </c:pt>
              <c:pt idx="637">
                <c:v>4717.6169295053251</c:v>
              </c:pt>
              <c:pt idx="638">
                <c:v>4751.314193287506</c:v>
              </c:pt>
              <c:pt idx="639">
                <c:v>4852.4059846340479</c:v>
              </c:pt>
              <c:pt idx="640">
                <c:v>4886.1032484162288</c:v>
              </c:pt>
              <c:pt idx="641">
                <c:v>5020.8923035449525</c:v>
              </c:pt>
              <c:pt idx="642">
                <c:v>5256.773150020219</c:v>
              </c:pt>
              <c:pt idx="643">
                <c:v>5728.534842970751</c:v>
              </c:pt>
              <c:pt idx="644">
                <c:v>5391.5622051489427</c:v>
              </c:pt>
              <c:pt idx="645">
                <c:v>4987.1950397627716</c:v>
              </c:pt>
              <c:pt idx="646">
                <c:v>5020.8923035449525</c:v>
              </c:pt>
              <c:pt idx="647">
                <c:v>4683.9196657231441</c:v>
              </c:pt>
              <c:pt idx="648">
                <c:v>4737.8352877746329</c:v>
              </c:pt>
              <c:pt idx="649">
                <c:v>4785.011457069686</c:v>
              </c:pt>
              <c:pt idx="650">
                <c:v>4751.314193287506</c:v>
              </c:pt>
              <c:pt idx="651">
                <c:v>4785.011457069686</c:v>
              </c:pt>
              <c:pt idx="652">
                <c:v>4886.1032484162288</c:v>
              </c:pt>
              <c:pt idx="653">
                <c:v>5560.0485240598473</c:v>
              </c:pt>
              <c:pt idx="654">
                <c:v>6166.599272139103</c:v>
              </c:pt>
              <c:pt idx="655">
                <c:v>6570.9664375252732</c:v>
              </c:pt>
              <c:pt idx="656">
                <c:v>6570.9664375252732</c:v>
              </c:pt>
              <c:pt idx="657">
                <c:v>6570.9664375252732</c:v>
              </c:pt>
              <c:pt idx="658">
                <c:v>6638.3609650896351</c:v>
              </c:pt>
              <c:pt idx="659">
                <c:v>6638.3609650896351</c:v>
              </c:pt>
              <c:pt idx="660">
                <c:v>6638.3609650896351</c:v>
              </c:pt>
              <c:pt idx="661">
                <c:v>6570.9664375252732</c:v>
              </c:pt>
              <c:pt idx="662">
                <c:v>6570.9664375252732</c:v>
              </c:pt>
              <c:pt idx="663">
                <c:v>6233.9937997034649</c:v>
              </c:pt>
              <c:pt idx="664">
                <c:v>5897.0211618816556</c:v>
              </c:pt>
              <c:pt idx="665">
                <c:v>5897.0211618816556</c:v>
              </c:pt>
              <c:pt idx="666">
                <c:v>5829.6266343172938</c:v>
              </c:pt>
              <c:pt idx="667">
                <c:v>5829.6266343172938</c:v>
              </c:pt>
              <c:pt idx="668">
                <c:v>5762.2321067529319</c:v>
              </c:pt>
              <c:pt idx="669">
                <c:v>5560.0485240598473</c:v>
              </c:pt>
              <c:pt idx="670">
                <c:v>5425.2594689311236</c:v>
              </c:pt>
              <c:pt idx="671">
                <c:v>5317.4282248281443</c:v>
              </c:pt>
              <c:pt idx="672">
                <c:v>5357.8649413667617</c:v>
              </c:pt>
              <c:pt idx="673">
                <c:v>5492.6539964954854</c:v>
              </c:pt>
              <c:pt idx="674">
                <c:v>5566.7879768162829</c:v>
              </c:pt>
              <c:pt idx="675">
                <c:v>5499.3934492519211</c:v>
              </c:pt>
              <c:pt idx="676">
                <c:v>5223.075886238038</c:v>
              </c:pt>
              <c:pt idx="677">
                <c:v>5189.3786224558571</c:v>
              </c:pt>
              <c:pt idx="678">
                <c:v>5189.3786224558571</c:v>
              </c:pt>
              <c:pt idx="679">
                <c:v>5256.773150020219</c:v>
              </c:pt>
              <c:pt idx="680">
                <c:v>5290.4704138023999</c:v>
              </c:pt>
              <c:pt idx="681">
                <c:v>5526.3512602776664</c:v>
              </c:pt>
              <c:pt idx="682">
                <c:v>5492.6539964954854</c:v>
              </c:pt>
              <c:pt idx="683">
                <c:v>5492.6539964954854</c:v>
              </c:pt>
              <c:pt idx="684">
                <c:v>5458.9567327133045</c:v>
              </c:pt>
              <c:pt idx="685">
                <c:v>5458.9567327133045</c:v>
              </c:pt>
              <c:pt idx="686">
                <c:v>5458.9567327133045</c:v>
              </c:pt>
              <c:pt idx="687">
                <c:v>5499.3934492519211</c:v>
              </c:pt>
              <c:pt idx="688">
                <c:v>5492.6539964954854</c:v>
              </c:pt>
              <c:pt idx="689">
                <c:v>5526.3512602776664</c:v>
              </c:pt>
              <c:pt idx="690">
                <c:v>5526.3512602776664</c:v>
              </c:pt>
              <c:pt idx="691">
                <c:v>5526.3512602776664</c:v>
              </c:pt>
              <c:pt idx="692">
                <c:v>5526.3512602776664</c:v>
              </c:pt>
              <c:pt idx="693">
                <c:v>5492.6539964954854</c:v>
              </c:pt>
              <c:pt idx="694">
                <c:v>5492.6539964954854</c:v>
              </c:pt>
              <c:pt idx="695">
                <c:v>5492.6539964954854</c:v>
              </c:pt>
              <c:pt idx="696">
                <c:v>5492.6539964954854</c:v>
              </c:pt>
              <c:pt idx="697">
                <c:v>5458.9567327133045</c:v>
              </c:pt>
              <c:pt idx="698">
                <c:v>5458.9567327133045</c:v>
              </c:pt>
              <c:pt idx="699">
                <c:v>5425.2594689311236</c:v>
              </c:pt>
              <c:pt idx="700">
                <c:v>5425.2594689311236</c:v>
              </c:pt>
              <c:pt idx="701">
                <c:v>5445.4778272004323</c:v>
              </c:pt>
              <c:pt idx="702">
                <c:v>5492.6539964954854</c:v>
              </c:pt>
              <c:pt idx="703">
                <c:v>5492.6539964954854</c:v>
              </c:pt>
              <c:pt idx="704">
                <c:v>5492.6539964954854</c:v>
              </c:pt>
              <c:pt idx="705">
                <c:v>5560.0485240598473</c:v>
              </c:pt>
              <c:pt idx="706">
                <c:v>5627.4430516242091</c:v>
              </c:pt>
              <c:pt idx="707">
                <c:v>5829.6266343172938</c:v>
              </c:pt>
              <c:pt idx="708">
                <c:v>6132.9020083569221</c:v>
              </c:pt>
              <c:pt idx="709">
                <c:v>6402.4801186143695</c:v>
              </c:pt>
              <c:pt idx="710">
                <c:v>6402.4801186143695</c:v>
              </c:pt>
              <c:pt idx="711">
                <c:v>6469.8746461787314</c:v>
              </c:pt>
              <c:pt idx="712">
                <c:v>6584.4453430381463</c:v>
              </c:pt>
              <c:pt idx="713">
                <c:v>6584.4453430381463</c:v>
              </c:pt>
              <c:pt idx="714">
                <c:v>6537.2691737430923</c:v>
              </c:pt>
              <c:pt idx="715">
                <c:v>6267.6910634856458</c:v>
              </c:pt>
              <c:pt idx="716">
                <c:v>6065.5074807925603</c:v>
              </c:pt>
              <c:pt idx="717">
                <c:v>6200.296535921284</c:v>
              </c:pt>
              <c:pt idx="718">
                <c:v>6415.9590241272417</c:v>
              </c:pt>
              <c:pt idx="719">
                <c:v>6813.5867367569763</c:v>
              </c:pt>
              <c:pt idx="720">
                <c:v>6860.7629060520294</c:v>
              </c:pt>
              <c:pt idx="721">
                <c:v>7035.9886777193697</c:v>
              </c:pt>
              <c:pt idx="722">
                <c:v>7042.7281304758062</c:v>
              </c:pt>
              <c:pt idx="723">
                <c:v>7009.0308666936253</c:v>
              </c:pt>
              <c:pt idx="724">
                <c:v>7244.9117131688918</c:v>
              </c:pt>
              <c:pt idx="725">
                <c:v>7379.7007682976155</c:v>
              </c:pt>
              <c:pt idx="726">
                <c:v>8282.787437660063</c:v>
              </c:pt>
              <c:pt idx="727">
                <c:v>8336.7030597115518</c:v>
              </c:pt>
              <c:pt idx="728">
                <c:v>7649.278878555062</c:v>
              </c:pt>
              <c:pt idx="729">
                <c:v>7312.3062407332536</c:v>
              </c:pt>
              <c:pt idx="730">
                <c:v>7581.8843509907001</c:v>
              </c:pt>
              <c:pt idx="731">
                <c:v>7716.6734061194238</c:v>
              </c:pt>
              <c:pt idx="732">
                <c:v>7817.7651974659666</c:v>
              </c:pt>
              <c:pt idx="733">
                <c:v>7750.3706699016047</c:v>
              </c:pt>
              <c:pt idx="734">
                <c:v>7716.6734061194238</c:v>
              </c:pt>
              <c:pt idx="735">
                <c:v>7784.0679336837857</c:v>
              </c:pt>
              <c:pt idx="736">
                <c:v>7649.278878555062</c:v>
              </c:pt>
              <c:pt idx="737">
                <c:v>7581.8843509907001</c:v>
              </c:pt>
              <c:pt idx="738">
                <c:v>7581.8843509907001</c:v>
              </c:pt>
              <c:pt idx="739">
                <c:v>7581.8843509907001</c:v>
              </c:pt>
              <c:pt idx="740">
                <c:v>7548.1870872085192</c:v>
              </c:pt>
              <c:pt idx="741">
                <c:v>7918.8569888125094</c:v>
              </c:pt>
              <c:pt idx="742">
                <c:v>8053.6460439412331</c:v>
              </c:pt>
              <c:pt idx="743">
                <c:v>8255.8296266343186</c:v>
              </c:pt>
              <c:pt idx="744">
                <c:v>8356.9214179808605</c:v>
              </c:pt>
              <c:pt idx="745">
                <c:v>8592.8022644561279</c:v>
              </c:pt>
              <c:pt idx="746">
                <c:v>9199.3530125353827</c:v>
              </c:pt>
              <c:pt idx="747">
                <c:v>9637.4174417037339</c:v>
              </c:pt>
              <c:pt idx="748">
                <c:v>9671.1147054859157</c:v>
              </c:pt>
              <c:pt idx="749">
                <c:v>10345.059981129534</c:v>
              </c:pt>
              <c:pt idx="750">
                <c:v>10614.63809138698</c:v>
              </c:pt>
              <c:pt idx="751">
                <c:v>11322.280630812778</c:v>
              </c:pt>
              <c:pt idx="752">
                <c:v>10345.059981129534</c:v>
              </c:pt>
              <c:pt idx="753">
                <c:v>10614.63809138698</c:v>
              </c:pt>
              <c:pt idx="754">
                <c:v>10614.63809138698</c:v>
              </c:pt>
              <c:pt idx="755">
                <c:v>10614.63809138698</c:v>
              </c:pt>
              <c:pt idx="756">
                <c:v>11524.464213505864</c:v>
              </c:pt>
              <c:pt idx="757">
                <c:v>12366.895808060386</c:v>
              </c:pt>
              <c:pt idx="758">
                <c:v>12838.657501010919</c:v>
              </c:pt>
              <c:pt idx="759">
                <c:v>12973.446556139643</c:v>
              </c:pt>
              <c:pt idx="760">
                <c:v>12973.446556139643</c:v>
              </c:pt>
              <c:pt idx="761">
                <c:v>14692.007009030869</c:v>
              </c:pt>
              <c:pt idx="762">
                <c:v>15534.438603585391</c:v>
              </c:pt>
              <c:pt idx="763">
                <c:v>15332.255020892306</c:v>
              </c:pt>
              <c:pt idx="764">
                <c:v>15062.676910634858</c:v>
              </c:pt>
              <c:pt idx="765">
                <c:v>14658.309745248687</c:v>
              </c:pt>
              <c:pt idx="766">
                <c:v>14321.337107426878</c:v>
              </c:pt>
              <c:pt idx="767">
                <c:v>14658.309745248687</c:v>
              </c:pt>
              <c:pt idx="768">
                <c:v>15433.346812238848</c:v>
              </c:pt>
              <c:pt idx="769">
                <c:v>15702.924922496295</c:v>
              </c:pt>
              <c:pt idx="770">
                <c:v>17017.11821000135</c:v>
              </c:pt>
              <c:pt idx="771">
                <c:v>16814.934627308263</c:v>
              </c:pt>
              <c:pt idx="772">
                <c:v>16814.934627308263</c:v>
              </c:pt>
              <c:pt idx="773">
                <c:v>16006.200296535922</c:v>
              </c:pt>
              <c:pt idx="774">
                <c:v>15938.805768971561</c:v>
              </c:pt>
              <c:pt idx="775">
                <c:v>13579.997304218899</c:v>
              </c:pt>
              <c:pt idx="776">
                <c:v>12636.473918317834</c:v>
              </c:pt>
              <c:pt idx="777">
                <c:v>13445.208249090176</c:v>
              </c:pt>
              <c:pt idx="778">
                <c:v>13377.813721525814</c:v>
              </c:pt>
              <c:pt idx="779">
                <c:v>12636.473918317834</c:v>
              </c:pt>
              <c:pt idx="780">
                <c:v>11962.528642674217</c:v>
              </c:pt>
              <c:pt idx="781">
                <c:v>12501.68486318911</c:v>
              </c:pt>
              <c:pt idx="782">
                <c:v>12569.079390753472</c:v>
              </c:pt>
              <c:pt idx="783">
                <c:v>13883.272678258527</c:v>
              </c:pt>
              <c:pt idx="784">
                <c:v>13883.272678258527</c:v>
              </c:pt>
              <c:pt idx="785">
                <c:v>13883.272678258527</c:v>
              </c:pt>
              <c:pt idx="786">
                <c:v>13883.272678258527</c:v>
              </c:pt>
              <c:pt idx="787">
                <c:v>13883.272678258527</c:v>
              </c:pt>
              <c:pt idx="788">
                <c:v>13883.272678258527</c:v>
              </c:pt>
              <c:pt idx="789">
                <c:v>13883.272678258527</c:v>
              </c:pt>
              <c:pt idx="790">
                <c:v>13883.272678258527</c:v>
              </c:pt>
              <c:pt idx="791">
                <c:v>13883.272678258527</c:v>
              </c:pt>
              <c:pt idx="792">
                <c:v>15487.262434290336</c:v>
              </c:pt>
              <c:pt idx="793">
                <c:v>15669.227658714113</c:v>
              </c:pt>
              <c:pt idx="794">
                <c:v>16006.200296535922</c:v>
              </c:pt>
              <c:pt idx="795">
                <c:v>16680.145572179539</c:v>
              </c:pt>
              <c:pt idx="796">
                <c:v>16680.145572179539</c:v>
              </c:pt>
              <c:pt idx="797">
                <c:v>14658.309745248687</c:v>
              </c:pt>
              <c:pt idx="798">
                <c:v>14321.337107426878</c:v>
              </c:pt>
              <c:pt idx="799">
                <c:v>14152.850788515974</c:v>
              </c:pt>
              <c:pt idx="800">
                <c:v>14422.428898773422</c:v>
              </c:pt>
              <c:pt idx="801">
                <c:v>15197.465965763582</c:v>
              </c:pt>
              <c:pt idx="802">
                <c:v>15386.170642943795</c:v>
              </c:pt>
              <c:pt idx="803">
                <c:v>14793.098800377411</c:v>
              </c:pt>
              <c:pt idx="804">
                <c:v>14658.309745248687</c:v>
              </c:pt>
              <c:pt idx="805">
                <c:v>14590.915217684325</c:v>
              </c:pt>
              <c:pt idx="806">
                <c:v>14590.915217684325</c:v>
              </c:pt>
              <c:pt idx="807">
                <c:v>14590.915217684325</c:v>
              </c:pt>
              <c:pt idx="808">
                <c:v>14253.942579862516</c:v>
              </c:pt>
              <c:pt idx="809">
                <c:v>13364.334816012941</c:v>
              </c:pt>
              <c:pt idx="810">
                <c:v>13579.997304218899</c:v>
              </c:pt>
              <c:pt idx="811">
                <c:v>13613.694568001079</c:v>
              </c:pt>
              <c:pt idx="812">
                <c:v>14253.942579862516</c:v>
              </c:pt>
              <c:pt idx="813">
                <c:v>14914.408949993262</c:v>
              </c:pt>
              <c:pt idx="814">
                <c:v>15197.465965763582</c:v>
              </c:pt>
              <c:pt idx="815">
                <c:v>16242.08114301119</c:v>
              </c:pt>
              <c:pt idx="816">
                <c:v>16579.053780832997</c:v>
              </c:pt>
              <c:pt idx="817">
                <c:v>15905.108505189381</c:v>
              </c:pt>
              <c:pt idx="818">
                <c:v>15231.163229545762</c:v>
              </c:pt>
              <c:pt idx="819">
                <c:v>15231.163229545762</c:v>
              </c:pt>
              <c:pt idx="820">
                <c:v>15231.163229545762</c:v>
              </c:pt>
              <c:pt idx="821">
                <c:v>15332.255020892306</c:v>
              </c:pt>
              <c:pt idx="822">
                <c:v>15298.557757110124</c:v>
              </c:pt>
              <c:pt idx="823">
                <c:v>14557.217953902145</c:v>
              </c:pt>
              <c:pt idx="824">
                <c:v>14759.401536595231</c:v>
              </c:pt>
              <c:pt idx="825">
                <c:v>15568.135867367571</c:v>
              </c:pt>
              <c:pt idx="826">
                <c:v>15770.319450060657</c:v>
              </c:pt>
              <c:pt idx="827">
                <c:v>16006.200296535922</c:v>
              </c:pt>
              <c:pt idx="828">
                <c:v>17118.210001347892</c:v>
              </c:pt>
              <c:pt idx="829">
                <c:v>17118.210001347892</c:v>
              </c:pt>
              <c:pt idx="830">
                <c:v>17792.155276991511</c:v>
              </c:pt>
              <c:pt idx="831">
                <c:v>17589.971694298423</c:v>
              </c:pt>
              <c:pt idx="832">
                <c:v>17589.971694298423</c:v>
              </c:pt>
              <c:pt idx="833">
                <c:v>17252.999056476616</c:v>
              </c:pt>
              <c:pt idx="834">
                <c:v>17252.999056476616</c:v>
              </c:pt>
              <c:pt idx="835">
                <c:v>17522.577166734063</c:v>
              </c:pt>
              <c:pt idx="836">
                <c:v>17387.78811160534</c:v>
              </c:pt>
              <c:pt idx="837">
                <c:v>17522.577166734063</c:v>
              </c:pt>
              <c:pt idx="838">
                <c:v>17926.944332120234</c:v>
              </c:pt>
              <c:pt idx="839">
                <c:v>17926.944332120234</c:v>
              </c:pt>
              <c:pt idx="840">
                <c:v>17926.944332120234</c:v>
              </c:pt>
              <c:pt idx="841">
                <c:v>17926.944332120234</c:v>
              </c:pt>
              <c:pt idx="842">
                <c:v>19477.018466100555</c:v>
              </c:pt>
              <c:pt idx="843">
                <c:v>19544.412993664915</c:v>
              </c:pt>
              <c:pt idx="844">
                <c:v>19679.202048793639</c:v>
              </c:pt>
              <c:pt idx="845">
                <c:v>19813.991103922363</c:v>
              </c:pt>
              <c:pt idx="846">
                <c:v>20150.963741744174</c:v>
              </c:pt>
              <c:pt idx="847">
                <c:v>19948.780159051086</c:v>
              </c:pt>
              <c:pt idx="848">
                <c:v>19813.991103922363</c:v>
              </c:pt>
              <c:pt idx="849">
                <c:v>19274.834883407468</c:v>
              </c:pt>
              <c:pt idx="850">
                <c:v>19274.834883407468</c:v>
              </c:pt>
              <c:pt idx="851">
                <c:v>18600.889607763853</c:v>
              </c:pt>
              <c:pt idx="852">
                <c:v>17960.641595902416</c:v>
              </c:pt>
              <c:pt idx="853">
                <c:v>17926.944332120234</c:v>
              </c:pt>
              <c:pt idx="854">
                <c:v>17994.338859684594</c:v>
              </c:pt>
              <c:pt idx="855">
                <c:v>17994.338859684594</c:v>
              </c:pt>
              <c:pt idx="856">
                <c:v>17252.999056476616</c:v>
              </c:pt>
              <c:pt idx="857">
                <c:v>17252.999056476616</c:v>
              </c:pt>
              <c:pt idx="858">
                <c:v>17252.999056476616</c:v>
              </c:pt>
              <c:pt idx="859">
                <c:v>17589.971694298423</c:v>
              </c:pt>
              <c:pt idx="860">
                <c:v>17589.971694298423</c:v>
              </c:pt>
              <c:pt idx="861">
                <c:v>17050.815473783532</c:v>
              </c:pt>
              <c:pt idx="862">
                <c:v>16511.659253268637</c:v>
              </c:pt>
              <c:pt idx="863">
                <c:v>15905.108505189381</c:v>
              </c:pt>
              <c:pt idx="864">
                <c:v>15938.805768971561</c:v>
              </c:pt>
              <c:pt idx="865">
                <c:v>15702.924922496295</c:v>
              </c:pt>
              <c:pt idx="866">
                <c:v>16174.686615446828</c:v>
              </c:pt>
              <c:pt idx="867">
                <c:v>16208.383879229008</c:v>
              </c:pt>
              <c:pt idx="868">
                <c:v>17118.210001347892</c:v>
              </c:pt>
              <c:pt idx="869">
                <c:v>17252.999056476616</c:v>
              </c:pt>
              <c:pt idx="870">
                <c:v>17104.731095835021</c:v>
              </c:pt>
              <c:pt idx="871">
                <c:v>16916.026418654808</c:v>
              </c:pt>
              <c:pt idx="872">
                <c:v>16747.540099743903</c:v>
              </c:pt>
              <c:pt idx="873">
                <c:v>15905.108505189381</c:v>
              </c:pt>
              <c:pt idx="874">
                <c:v>15905.108505189381</c:v>
              </c:pt>
              <c:pt idx="875">
                <c:v>15500.741339803209</c:v>
              </c:pt>
              <c:pt idx="876">
                <c:v>15231.163229545762</c:v>
              </c:pt>
              <c:pt idx="877">
                <c:v>15500.741339803209</c:v>
              </c:pt>
              <c:pt idx="878">
                <c:v>14961.585119288315</c:v>
              </c:pt>
              <c:pt idx="879">
                <c:v>14624.612481466507</c:v>
              </c:pt>
              <c:pt idx="880">
                <c:v>14422.428898773422</c:v>
              </c:pt>
              <c:pt idx="881">
                <c:v>14557.217953902145</c:v>
              </c:pt>
              <c:pt idx="882">
                <c:v>15972.503032753742</c:v>
              </c:pt>
              <c:pt idx="883">
                <c:v>15938.805768971561</c:v>
              </c:pt>
              <c:pt idx="884">
                <c:v>16410.567461922095</c:v>
              </c:pt>
              <c:pt idx="885">
                <c:v>15905.108505189381</c:v>
              </c:pt>
              <c:pt idx="886">
                <c:v>15905.108505189381</c:v>
              </c:pt>
              <c:pt idx="887">
                <c:v>15601.833131149753</c:v>
              </c:pt>
              <c:pt idx="888">
                <c:v>14894.190591723953</c:v>
              </c:pt>
              <c:pt idx="889">
                <c:v>14590.915217684325</c:v>
              </c:pt>
              <c:pt idx="890">
                <c:v>14590.915217684325</c:v>
              </c:pt>
              <c:pt idx="891">
                <c:v>14793.098800377411</c:v>
              </c:pt>
              <c:pt idx="892">
                <c:v>14658.309745248687</c:v>
              </c:pt>
              <c:pt idx="893">
                <c:v>14590.915217684325</c:v>
              </c:pt>
              <c:pt idx="894">
                <c:v>14826.796064159591</c:v>
              </c:pt>
              <c:pt idx="895">
                <c:v>14590.915217684325</c:v>
              </c:pt>
              <c:pt idx="896">
                <c:v>13579.997304218899</c:v>
              </c:pt>
              <c:pt idx="897">
                <c:v>13714.786359347623</c:v>
              </c:pt>
              <c:pt idx="898">
                <c:v>13916.969942040707</c:v>
              </c:pt>
              <c:pt idx="899">
                <c:v>13849.575414476347</c:v>
              </c:pt>
              <c:pt idx="900">
                <c:v>13849.575414476347</c:v>
              </c:pt>
              <c:pt idx="901">
                <c:v>13782.180886911985</c:v>
              </c:pt>
              <c:pt idx="902">
                <c:v>13916.969942040707</c:v>
              </c:pt>
              <c:pt idx="903">
                <c:v>14004.582827874377</c:v>
              </c:pt>
              <c:pt idx="904">
                <c:v>13310.419193961452</c:v>
              </c:pt>
              <c:pt idx="905">
                <c:v>13243.02466639709</c:v>
              </c:pt>
              <c:pt idx="906">
                <c:v>13243.02466639709</c:v>
              </c:pt>
              <c:pt idx="907">
                <c:v>13377.813721525814</c:v>
              </c:pt>
              <c:pt idx="908">
                <c:v>13377.813721525814</c:v>
              </c:pt>
              <c:pt idx="909">
                <c:v>13512.602776654538</c:v>
              </c:pt>
              <c:pt idx="910">
                <c:v>13512.602776654538</c:v>
              </c:pt>
              <c:pt idx="911">
                <c:v>13950.667205822889</c:v>
              </c:pt>
              <c:pt idx="912">
                <c:v>14287.639843644698</c:v>
              </c:pt>
              <c:pt idx="913">
                <c:v>14456.126162555602</c:v>
              </c:pt>
              <c:pt idx="914">
                <c:v>14826.796064159591</c:v>
              </c:pt>
              <c:pt idx="915">
                <c:v>14826.796064159591</c:v>
              </c:pt>
            </c:numLit>
          </c:val>
          <c:smooth val="0"/>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F3D-4937-BC34-B119FCA276C8}"/>
            </c:ext>
          </c:extLst>
        </c:ser>
        <c:dLbls>
          <c:showLegendKey val="0"/>
          <c:showVal val="0"/>
          <c:showCatName val="0"/>
          <c:showSerName val="0"/>
          <c:showPercent val="0"/>
          <c:showBubbleSize val="0"/>
        </c:dLbls>
        <c:marker val="1"/>
        <c:smooth val="0"/>
        <c:axId val="519352687"/>
        <c:axId val="519374767"/>
      </c:lineChart>
      <c:lineChart>
        <c:grouping val="standard"/>
        <c:varyColors val="0"/>
        <c:ser>
          <c:idx val="1"/>
          <c:order val="1"/>
          <c:tx>
            <c:v>Li₂CO₃ DDP China (000 yuanes/mt)</c:v>
          </c:tx>
          <c:spPr>
            <a:ln w="28575" cap="rnd">
              <a:solidFill>
                <a:srgbClr val="DC7900"/>
              </a:solidFill>
              <a:round/>
            </a:ln>
            <a:effectLst/>
          </c:spPr>
          <c:marker>
            <c:symbol val="none"/>
          </c:marker>
          <c:cat>
            <c:numLit>
              <c:formatCode>m/d/yyyy</c:formatCode>
              <c:ptCount val="1579"/>
              <c:pt idx="0">
                <c:v>44929</c:v>
              </c:pt>
              <c:pt idx="1">
                <c:v>44930</c:v>
              </c:pt>
              <c:pt idx="2">
                <c:v>44931</c:v>
              </c:pt>
              <c:pt idx="3">
                <c:v>44932</c:v>
              </c:pt>
              <c:pt idx="4">
                <c:v>44935</c:v>
              </c:pt>
              <c:pt idx="5">
                <c:v>44936</c:v>
              </c:pt>
              <c:pt idx="6">
                <c:v>44937</c:v>
              </c:pt>
              <c:pt idx="7">
                <c:v>44938</c:v>
              </c:pt>
              <c:pt idx="8">
                <c:v>44939</c:v>
              </c:pt>
              <c:pt idx="9">
                <c:v>44942</c:v>
              </c:pt>
              <c:pt idx="10">
                <c:v>44943</c:v>
              </c:pt>
              <c:pt idx="11">
                <c:v>44944</c:v>
              </c:pt>
              <c:pt idx="12">
                <c:v>44945</c:v>
              </c:pt>
              <c:pt idx="13">
                <c:v>44946</c:v>
              </c:pt>
              <c:pt idx="14">
                <c:v>44951</c:v>
              </c:pt>
              <c:pt idx="15">
                <c:v>44952</c:v>
              </c:pt>
              <c:pt idx="16">
                <c:v>44953</c:v>
              </c:pt>
              <c:pt idx="17">
                <c:v>44956</c:v>
              </c:pt>
              <c:pt idx="18">
                <c:v>44957</c:v>
              </c:pt>
              <c:pt idx="19">
                <c:v>44958</c:v>
              </c:pt>
              <c:pt idx="20">
                <c:v>44959</c:v>
              </c:pt>
              <c:pt idx="21">
                <c:v>44960</c:v>
              </c:pt>
              <c:pt idx="22">
                <c:v>44963</c:v>
              </c:pt>
              <c:pt idx="23">
                <c:v>44964</c:v>
              </c:pt>
              <c:pt idx="24">
                <c:v>44965</c:v>
              </c:pt>
              <c:pt idx="25">
                <c:v>44966</c:v>
              </c:pt>
              <c:pt idx="26">
                <c:v>44967</c:v>
              </c:pt>
              <c:pt idx="27">
                <c:v>44970</c:v>
              </c:pt>
              <c:pt idx="28">
                <c:v>44971</c:v>
              </c:pt>
              <c:pt idx="29">
                <c:v>44972</c:v>
              </c:pt>
              <c:pt idx="30">
                <c:v>44973</c:v>
              </c:pt>
              <c:pt idx="31">
                <c:v>44974</c:v>
              </c:pt>
              <c:pt idx="32">
                <c:v>44977</c:v>
              </c:pt>
              <c:pt idx="33">
                <c:v>44978</c:v>
              </c:pt>
              <c:pt idx="34">
                <c:v>44979</c:v>
              </c:pt>
              <c:pt idx="35">
                <c:v>44980</c:v>
              </c:pt>
              <c:pt idx="36">
                <c:v>44981</c:v>
              </c:pt>
              <c:pt idx="37">
                <c:v>44984</c:v>
              </c:pt>
              <c:pt idx="38">
                <c:v>44985</c:v>
              </c:pt>
              <c:pt idx="39">
                <c:v>44986</c:v>
              </c:pt>
              <c:pt idx="40">
                <c:v>44987</c:v>
              </c:pt>
              <c:pt idx="41">
                <c:v>44988</c:v>
              </c:pt>
              <c:pt idx="42">
                <c:v>44991</c:v>
              </c:pt>
              <c:pt idx="43">
                <c:v>44992</c:v>
              </c:pt>
              <c:pt idx="44">
                <c:v>44993</c:v>
              </c:pt>
              <c:pt idx="45">
                <c:v>44994</c:v>
              </c:pt>
              <c:pt idx="46">
                <c:v>44995</c:v>
              </c:pt>
              <c:pt idx="47">
                <c:v>44998</c:v>
              </c:pt>
              <c:pt idx="48">
                <c:v>44999</c:v>
              </c:pt>
              <c:pt idx="49">
                <c:v>45000</c:v>
              </c:pt>
              <c:pt idx="50">
                <c:v>45001</c:v>
              </c:pt>
              <c:pt idx="51">
                <c:v>45002</c:v>
              </c:pt>
              <c:pt idx="52">
                <c:v>45005</c:v>
              </c:pt>
              <c:pt idx="53">
                <c:v>45006</c:v>
              </c:pt>
              <c:pt idx="54">
                <c:v>45007</c:v>
              </c:pt>
              <c:pt idx="55">
                <c:v>45008</c:v>
              </c:pt>
              <c:pt idx="56">
                <c:v>45009</c:v>
              </c:pt>
              <c:pt idx="57">
                <c:v>45012</c:v>
              </c:pt>
              <c:pt idx="58">
                <c:v>45013</c:v>
              </c:pt>
              <c:pt idx="59">
                <c:v>45014</c:v>
              </c:pt>
              <c:pt idx="60">
                <c:v>45015</c:v>
              </c:pt>
              <c:pt idx="61">
                <c:v>45016</c:v>
              </c:pt>
              <c:pt idx="62">
                <c:v>45019</c:v>
              </c:pt>
              <c:pt idx="63">
                <c:v>45020</c:v>
              </c:pt>
              <c:pt idx="64">
                <c:v>45021</c:v>
              </c:pt>
              <c:pt idx="65">
                <c:v>45022</c:v>
              </c:pt>
              <c:pt idx="66">
                <c:v>45026</c:v>
              </c:pt>
              <c:pt idx="67">
                <c:v>45027</c:v>
              </c:pt>
              <c:pt idx="68">
                <c:v>45028</c:v>
              </c:pt>
              <c:pt idx="69">
                <c:v>45029</c:v>
              </c:pt>
              <c:pt idx="70">
                <c:v>45030</c:v>
              </c:pt>
              <c:pt idx="71">
                <c:v>45033</c:v>
              </c:pt>
              <c:pt idx="72">
                <c:v>45034</c:v>
              </c:pt>
              <c:pt idx="73">
                <c:v>45035</c:v>
              </c:pt>
              <c:pt idx="74">
                <c:v>45036</c:v>
              </c:pt>
              <c:pt idx="75">
                <c:v>45037</c:v>
              </c:pt>
              <c:pt idx="76">
                <c:v>45040</c:v>
              </c:pt>
              <c:pt idx="77">
                <c:v>45041</c:v>
              </c:pt>
              <c:pt idx="78">
                <c:v>45042</c:v>
              </c:pt>
              <c:pt idx="79">
                <c:v>45043</c:v>
              </c:pt>
              <c:pt idx="80">
                <c:v>45044</c:v>
              </c:pt>
              <c:pt idx="81">
                <c:v>45048</c:v>
              </c:pt>
              <c:pt idx="82">
                <c:v>45049</c:v>
              </c:pt>
              <c:pt idx="83">
                <c:v>45050</c:v>
              </c:pt>
              <c:pt idx="84">
                <c:v>45051</c:v>
              </c:pt>
              <c:pt idx="85">
                <c:v>45054</c:v>
              </c:pt>
              <c:pt idx="86">
                <c:v>45055</c:v>
              </c:pt>
              <c:pt idx="87">
                <c:v>45056</c:v>
              </c:pt>
              <c:pt idx="88">
                <c:v>45057</c:v>
              </c:pt>
              <c:pt idx="89">
                <c:v>45058</c:v>
              </c:pt>
              <c:pt idx="90">
                <c:v>45061</c:v>
              </c:pt>
              <c:pt idx="91">
                <c:v>45062</c:v>
              </c:pt>
              <c:pt idx="92">
                <c:v>45063</c:v>
              </c:pt>
              <c:pt idx="93">
                <c:v>45064</c:v>
              </c:pt>
              <c:pt idx="94">
                <c:v>45065</c:v>
              </c:pt>
              <c:pt idx="95">
                <c:v>45068</c:v>
              </c:pt>
              <c:pt idx="96">
                <c:v>45069</c:v>
              </c:pt>
              <c:pt idx="97">
                <c:v>45070</c:v>
              </c:pt>
              <c:pt idx="98">
                <c:v>45071</c:v>
              </c:pt>
              <c:pt idx="99">
                <c:v>45072</c:v>
              </c:pt>
              <c:pt idx="100">
                <c:v>45075</c:v>
              </c:pt>
              <c:pt idx="101">
                <c:v>45076</c:v>
              </c:pt>
              <c:pt idx="102">
                <c:v>45077</c:v>
              </c:pt>
              <c:pt idx="103">
                <c:v>45078</c:v>
              </c:pt>
              <c:pt idx="104">
                <c:v>45082</c:v>
              </c:pt>
              <c:pt idx="105">
                <c:v>45083</c:v>
              </c:pt>
              <c:pt idx="106">
                <c:v>45084</c:v>
              </c:pt>
              <c:pt idx="107">
                <c:v>45085</c:v>
              </c:pt>
              <c:pt idx="108">
                <c:v>45086</c:v>
              </c:pt>
              <c:pt idx="109">
                <c:v>45089</c:v>
              </c:pt>
              <c:pt idx="110">
                <c:v>45090</c:v>
              </c:pt>
              <c:pt idx="111">
                <c:v>45091</c:v>
              </c:pt>
              <c:pt idx="112">
                <c:v>45092</c:v>
              </c:pt>
              <c:pt idx="113">
                <c:v>45093</c:v>
              </c:pt>
              <c:pt idx="114">
                <c:v>45096</c:v>
              </c:pt>
              <c:pt idx="115">
                <c:v>45097</c:v>
              </c:pt>
              <c:pt idx="116">
                <c:v>45098</c:v>
              </c:pt>
              <c:pt idx="117">
                <c:v>45099</c:v>
              </c:pt>
              <c:pt idx="118">
                <c:v>45100</c:v>
              </c:pt>
              <c:pt idx="119">
                <c:v>45103</c:v>
              </c:pt>
              <c:pt idx="120">
                <c:v>45104</c:v>
              </c:pt>
              <c:pt idx="121">
                <c:v>45105</c:v>
              </c:pt>
              <c:pt idx="122">
                <c:v>45107</c:v>
              </c:pt>
              <c:pt idx="123">
                <c:v>45110</c:v>
              </c:pt>
              <c:pt idx="124">
                <c:v>45111</c:v>
              </c:pt>
              <c:pt idx="125">
                <c:v>45112</c:v>
              </c:pt>
              <c:pt idx="126">
                <c:v>45113</c:v>
              </c:pt>
              <c:pt idx="127">
                <c:v>45114</c:v>
              </c:pt>
              <c:pt idx="128">
                <c:v>45117</c:v>
              </c:pt>
              <c:pt idx="129">
                <c:v>45118</c:v>
              </c:pt>
              <c:pt idx="130">
                <c:v>45119</c:v>
              </c:pt>
              <c:pt idx="131">
                <c:v>45120</c:v>
              </c:pt>
              <c:pt idx="132">
                <c:v>45121</c:v>
              </c:pt>
              <c:pt idx="133">
                <c:v>45124</c:v>
              </c:pt>
              <c:pt idx="134">
                <c:v>45125</c:v>
              </c:pt>
              <c:pt idx="135">
                <c:v>45126</c:v>
              </c:pt>
              <c:pt idx="136">
                <c:v>45127</c:v>
              </c:pt>
              <c:pt idx="137">
                <c:v>45128</c:v>
              </c:pt>
              <c:pt idx="138">
                <c:v>45131</c:v>
              </c:pt>
              <c:pt idx="139">
                <c:v>45132</c:v>
              </c:pt>
              <c:pt idx="140">
                <c:v>45133</c:v>
              </c:pt>
              <c:pt idx="141">
                <c:v>45134</c:v>
              </c:pt>
              <c:pt idx="142">
                <c:v>45135</c:v>
              </c:pt>
              <c:pt idx="143">
                <c:v>45138</c:v>
              </c:pt>
              <c:pt idx="144">
                <c:v>45139</c:v>
              </c:pt>
              <c:pt idx="145">
                <c:v>45140</c:v>
              </c:pt>
              <c:pt idx="146">
                <c:v>45141</c:v>
              </c:pt>
              <c:pt idx="147">
                <c:v>45142</c:v>
              </c:pt>
              <c:pt idx="148">
                <c:v>45145</c:v>
              </c:pt>
              <c:pt idx="149">
                <c:v>45146</c:v>
              </c:pt>
              <c:pt idx="150">
                <c:v>45148</c:v>
              </c:pt>
              <c:pt idx="151">
                <c:v>45149</c:v>
              </c:pt>
              <c:pt idx="152">
                <c:v>45152</c:v>
              </c:pt>
              <c:pt idx="153">
                <c:v>45153</c:v>
              </c:pt>
              <c:pt idx="154">
                <c:v>45154</c:v>
              </c:pt>
              <c:pt idx="155">
                <c:v>45155</c:v>
              </c:pt>
              <c:pt idx="156">
                <c:v>45156</c:v>
              </c:pt>
              <c:pt idx="157">
                <c:v>45159</c:v>
              </c:pt>
              <c:pt idx="158">
                <c:v>45160</c:v>
              </c:pt>
              <c:pt idx="159">
                <c:v>45161</c:v>
              </c:pt>
              <c:pt idx="160">
                <c:v>45162</c:v>
              </c:pt>
              <c:pt idx="161">
                <c:v>45163</c:v>
              </c:pt>
              <c:pt idx="162">
                <c:v>45166</c:v>
              </c:pt>
              <c:pt idx="163">
                <c:v>45167</c:v>
              </c:pt>
              <c:pt idx="164">
                <c:v>45168</c:v>
              </c:pt>
              <c:pt idx="165">
                <c:v>45169</c:v>
              </c:pt>
              <c:pt idx="166">
                <c:v>45173</c:v>
              </c:pt>
              <c:pt idx="167">
                <c:v>45174</c:v>
              </c:pt>
              <c:pt idx="168">
                <c:v>45175</c:v>
              </c:pt>
              <c:pt idx="169">
                <c:v>45176</c:v>
              </c:pt>
              <c:pt idx="170">
                <c:v>45177</c:v>
              </c:pt>
              <c:pt idx="171">
                <c:v>45180</c:v>
              </c:pt>
              <c:pt idx="172">
                <c:v>45181</c:v>
              </c:pt>
              <c:pt idx="173">
                <c:v>45182</c:v>
              </c:pt>
              <c:pt idx="174">
                <c:v>45183</c:v>
              </c:pt>
              <c:pt idx="175">
                <c:v>45184</c:v>
              </c:pt>
              <c:pt idx="176">
                <c:v>45187</c:v>
              </c:pt>
              <c:pt idx="177">
                <c:v>45188</c:v>
              </c:pt>
              <c:pt idx="178">
                <c:v>45189</c:v>
              </c:pt>
              <c:pt idx="179">
                <c:v>45190</c:v>
              </c:pt>
              <c:pt idx="180">
                <c:v>45191</c:v>
              </c:pt>
              <c:pt idx="181">
                <c:v>45194</c:v>
              </c:pt>
              <c:pt idx="182">
                <c:v>45195</c:v>
              </c:pt>
              <c:pt idx="183">
                <c:v>45196</c:v>
              </c:pt>
              <c:pt idx="184">
                <c:v>45197</c:v>
              </c:pt>
              <c:pt idx="185">
                <c:v>45198</c:v>
              </c:pt>
              <c:pt idx="186">
                <c:v>45201</c:v>
              </c:pt>
              <c:pt idx="187">
                <c:v>45202</c:v>
              </c:pt>
              <c:pt idx="188">
                <c:v>45203</c:v>
              </c:pt>
              <c:pt idx="189">
                <c:v>45204</c:v>
              </c:pt>
              <c:pt idx="190">
                <c:v>45205</c:v>
              </c:pt>
              <c:pt idx="191">
                <c:v>45208</c:v>
              </c:pt>
              <c:pt idx="192">
                <c:v>45209</c:v>
              </c:pt>
              <c:pt idx="193">
                <c:v>45210</c:v>
              </c:pt>
              <c:pt idx="194">
                <c:v>45211</c:v>
              </c:pt>
              <c:pt idx="195">
                <c:v>45212</c:v>
              </c:pt>
              <c:pt idx="196">
                <c:v>45215</c:v>
              </c:pt>
              <c:pt idx="197">
                <c:v>45216</c:v>
              </c:pt>
              <c:pt idx="198">
                <c:v>45217</c:v>
              </c:pt>
              <c:pt idx="199">
                <c:v>45218</c:v>
              </c:pt>
              <c:pt idx="200">
                <c:v>45219</c:v>
              </c:pt>
              <c:pt idx="201">
                <c:v>45222</c:v>
              </c:pt>
              <c:pt idx="202">
                <c:v>45223</c:v>
              </c:pt>
              <c:pt idx="203">
                <c:v>45224</c:v>
              </c:pt>
              <c:pt idx="204">
                <c:v>45225</c:v>
              </c:pt>
              <c:pt idx="205">
                <c:v>45226</c:v>
              </c:pt>
              <c:pt idx="206">
                <c:v>45229</c:v>
              </c:pt>
              <c:pt idx="207">
                <c:v>45230</c:v>
              </c:pt>
              <c:pt idx="208">
                <c:v>45231</c:v>
              </c:pt>
              <c:pt idx="209">
                <c:v>45232</c:v>
              </c:pt>
              <c:pt idx="210">
                <c:v>45233</c:v>
              </c:pt>
              <c:pt idx="211">
                <c:v>45236</c:v>
              </c:pt>
              <c:pt idx="212">
                <c:v>45237</c:v>
              </c:pt>
              <c:pt idx="213">
                <c:v>45238</c:v>
              </c:pt>
              <c:pt idx="214">
                <c:v>45239</c:v>
              </c:pt>
              <c:pt idx="215">
                <c:v>45240</c:v>
              </c:pt>
              <c:pt idx="216">
                <c:v>45244</c:v>
              </c:pt>
              <c:pt idx="217">
                <c:v>45245</c:v>
              </c:pt>
              <c:pt idx="218">
                <c:v>45246</c:v>
              </c:pt>
              <c:pt idx="219">
                <c:v>45247</c:v>
              </c:pt>
              <c:pt idx="220">
                <c:v>45250</c:v>
              </c:pt>
              <c:pt idx="221">
                <c:v>45251</c:v>
              </c:pt>
              <c:pt idx="222">
                <c:v>45252</c:v>
              </c:pt>
              <c:pt idx="223">
                <c:v>45253</c:v>
              </c:pt>
              <c:pt idx="224">
                <c:v>45254</c:v>
              </c:pt>
              <c:pt idx="225">
                <c:v>45257</c:v>
              </c:pt>
              <c:pt idx="226">
                <c:v>45258</c:v>
              </c:pt>
              <c:pt idx="227">
                <c:v>45259</c:v>
              </c:pt>
              <c:pt idx="228">
                <c:v>45260</c:v>
              </c:pt>
              <c:pt idx="229">
                <c:v>45261</c:v>
              </c:pt>
              <c:pt idx="230">
                <c:v>45264</c:v>
              </c:pt>
              <c:pt idx="231">
                <c:v>45265</c:v>
              </c:pt>
              <c:pt idx="232">
                <c:v>45266</c:v>
              </c:pt>
              <c:pt idx="233">
                <c:v>45267</c:v>
              </c:pt>
              <c:pt idx="234">
                <c:v>45268</c:v>
              </c:pt>
              <c:pt idx="235">
                <c:v>45271</c:v>
              </c:pt>
              <c:pt idx="236">
                <c:v>45272</c:v>
              </c:pt>
              <c:pt idx="237">
                <c:v>45273</c:v>
              </c:pt>
              <c:pt idx="238">
                <c:v>45274</c:v>
              </c:pt>
              <c:pt idx="239">
                <c:v>45275</c:v>
              </c:pt>
              <c:pt idx="240">
                <c:v>45278</c:v>
              </c:pt>
              <c:pt idx="241">
                <c:v>45279</c:v>
              </c:pt>
              <c:pt idx="242">
                <c:v>45280</c:v>
              </c:pt>
              <c:pt idx="243">
                <c:v>45281</c:v>
              </c:pt>
              <c:pt idx="244">
                <c:v>45282</c:v>
              </c:pt>
              <c:pt idx="245">
                <c:v>45286</c:v>
              </c:pt>
              <c:pt idx="246">
                <c:v>45287</c:v>
              </c:pt>
              <c:pt idx="247">
                <c:v>45288</c:v>
              </c:pt>
              <c:pt idx="248">
                <c:v>45289</c:v>
              </c:pt>
              <c:pt idx="249">
                <c:v>45293</c:v>
              </c:pt>
              <c:pt idx="250">
                <c:v>45294</c:v>
              </c:pt>
              <c:pt idx="251">
                <c:v>45295</c:v>
              </c:pt>
              <c:pt idx="252">
                <c:v>45296</c:v>
              </c:pt>
              <c:pt idx="253">
                <c:v>45299</c:v>
              </c:pt>
              <c:pt idx="254">
                <c:v>45300</c:v>
              </c:pt>
              <c:pt idx="255">
                <c:v>45301</c:v>
              </c:pt>
              <c:pt idx="256">
                <c:v>45302</c:v>
              </c:pt>
              <c:pt idx="257">
                <c:v>45303</c:v>
              </c:pt>
              <c:pt idx="258">
                <c:v>45306</c:v>
              </c:pt>
              <c:pt idx="259">
                <c:v>45307</c:v>
              </c:pt>
              <c:pt idx="260">
                <c:v>45308</c:v>
              </c:pt>
              <c:pt idx="261">
                <c:v>45309</c:v>
              </c:pt>
              <c:pt idx="262">
                <c:v>45310</c:v>
              </c:pt>
              <c:pt idx="263">
                <c:v>45313</c:v>
              </c:pt>
              <c:pt idx="264">
                <c:v>45314</c:v>
              </c:pt>
              <c:pt idx="265">
                <c:v>45315</c:v>
              </c:pt>
              <c:pt idx="266">
                <c:v>45316</c:v>
              </c:pt>
              <c:pt idx="267">
                <c:v>45317</c:v>
              </c:pt>
              <c:pt idx="268">
                <c:v>45320</c:v>
              </c:pt>
              <c:pt idx="269">
                <c:v>45321</c:v>
              </c:pt>
              <c:pt idx="270">
                <c:v>45322</c:v>
              </c:pt>
              <c:pt idx="271">
                <c:v>45323</c:v>
              </c:pt>
              <c:pt idx="272">
                <c:v>45324</c:v>
              </c:pt>
              <c:pt idx="273">
                <c:v>45327</c:v>
              </c:pt>
              <c:pt idx="274">
                <c:v>45328</c:v>
              </c:pt>
              <c:pt idx="275">
                <c:v>45329</c:v>
              </c:pt>
              <c:pt idx="276">
                <c:v>45330</c:v>
              </c:pt>
              <c:pt idx="277">
                <c:v>45331</c:v>
              </c:pt>
              <c:pt idx="278">
                <c:v>45335</c:v>
              </c:pt>
              <c:pt idx="279">
                <c:v>45336</c:v>
              </c:pt>
              <c:pt idx="280">
                <c:v>45337</c:v>
              </c:pt>
              <c:pt idx="281">
                <c:v>45338</c:v>
              </c:pt>
              <c:pt idx="282">
                <c:v>45341</c:v>
              </c:pt>
              <c:pt idx="283">
                <c:v>45342</c:v>
              </c:pt>
              <c:pt idx="284">
                <c:v>45343</c:v>
              </c:pt>
              <c:pt idx="285">
                <c:v>45344</c:v>
              </c:pt>
              <c:pt idx="286">
                <c:v>45345</c:v>
              </c:pt>
              <c:pt idx="287">
                <c:v>45348</c:v>
              </c:pt>
              <c:pt idx="288">
                <c:v>45349</c:v>
              </c:pt>
              <c:pt idx="289">
                <c:v>45350</c:v>
              </c:pt>
              <c:pt idx="290">
                <c:v>45351</c:v>
              </c:pt>
              <c:pt idx="291">
                <c:v>45352</c:v>
              </c:pt>
              <c:pt idx="292">
                <c:v>45355</c:v>
              </c:pt>
              <c:pt idx="293">
                <c:v>45356</c:v>
              </c:pt>
              <c:pt idx="294">
                <c:v>45357</c:v>
              </c:pt>
              <c:pt idx="295">
                <c:v>45358</c:v>
              </c:pt>
              <c:pt idx="296">
                <c:v>45359</c:v>
              </c:pt>
              <c:pt idx="297">
                <c:v>45362</c:v>
              </c:pt>
              <c:pt idx="298">
                <c:v>45363</c:v>
              </c:pt>
              <c:pt idx="299">
                <c:v>45364</c:v>
              </c:pt>
              <c:pt idx="300">
                <c:v>45365</c:v>
              </c:pt>
              <c:pt idx="301">
                <c:v>45366</c:v>
              </c:pt>
              <c:pt idx="302">
                <c:v>45369</c:v>
              </c:pt>
              <c:pt idx="303">
                <c:v>45370</c:v>
              </c:pt>
              <c:pt idx="304">
                <c:v>45371</c:v>
              </c:pt>
              <c:pt idx="305">
                <c:v>45372</c:v>
              </c:pt>
              <c:pt idx="306">
                <c:v>45372</c:v>
              </c:pt>
              <c:pt idx="307">
                <c:v>45373</c:v>
              </c:pt>
              <c:pt idx="308">
                <c:v>45376</c:v>
              </c:pt>
              <c:pt idx="309">
                <c:v>45377</c:v>
              </c:pt>
              <c:pt idx="310">
                <c:v>45378</c:v>
              </c:pt>
              <c:pt idx="311">
                <c:v>45379</c:v>
              </c:pt>
              <c:pt idx="312">
                <c:v>45383</c:v>
              </c:pt>
              <c:pt idx="313">
                <c:v>45384</c:v>
              </c:pt>
              <c:pt idx="314">
                <c:v>45385</c:v>
              </c:pt>
              <c:pt idx="315">
                <c:v>45386</c:v>
              </c:pt>
              <c:pt idx="316">
                <c:v>45387</c:v>
              </c:pt>
              <c:pt idx="317">
                <c:v>45390</c:v>
              </c:pt>
              <c:pt idx="318">
                <c:v>45391</c:v>
              </c:pt>
              <c:pt idx="319">
                <c:v>45393</c:v>
              </c:pt>
              <c:pt idx="320">
                <c:v>45394</c:v>
              </c:pt>
              <c:pt idx="321">
                <c:v>45397</c:v>
              </c:pt>
              <c:pt idx="322">
                <c:v>45398</c:v>
              </c:pt>
              <c:pt idx="323">
                <c:v>45399</c:v>
              </c:pt>
              <c:pt idx="324">
                <c:v>45400</c:v>
              </c:pt>
              <c:pt idx="325">
                <c:v>45401</c:v>
              </c:pt>
              <c:pt idx="326">
                <c:v>45404</c:v>
              </c:pt>
              <c:pt idx="327">
                <c:v>45405</c:v>
              </c:pt>
              <c:pt idx="328">
                <c:v>45406</c:v>
              </c:pt>
              <c:pt idx="329">
                <c:v>45407</c:v>
              </c:pt>
              <c:pt idx="330">
                <c:v>45408</c:v>
              </c:pt>
              <c:pt idx="331">
                <c:v>45411</c:v>
              </c:pt>
              <c:pt idx="332">
                <c:v>45412</c:v>
              </c:pt>
              <c:pt idx="333">
                <c:v>45414</c:v>
              </c:pt>
              <c:pt idx="334">
                <c:v>45415</c:v>
              </c:pt>
              <c:pt idx="335">
                <c:v>45418</c:v>
              </c:pt>
              <c:pt idx="336">
                <c:v>45419</c:v>
              </c:pt>
              <c:pt idx="337">
                <c:v>45420</c:v>
              </c:pt>
              <c:pt idx="338">
                <c:v>45421</c:v>
              </c:pt>
              <c:pt idx="339">
                <c:v>45422</c:v>
              </c:pt>
              <c:pt idx="340">
                <c:v>45425</c:v>
              </c:pt>
              <c:pt idx="341">
                <c:v>45426</c:v>
              </c:pt>
              <c:pt idx="342">
                <c:v>45427</c:v>
              </c:pt>
              <c:pt idx="343">
                <c:v>45428</c:v>
              </c:pt>
              <c:pt idx="344">
                <c:v>45429</c:v>
              </c:pt>
              <c:pt idx="345">
                <c:v>45432</c:v>
              </c:pt>
              <c:pt idx="346">
                <c:v>45433</c:v>
              </c:pt>
              <c:pt idx="347">
                <c:v>45434</c:v>
              </c:pt>
              <c:pt idx="348">
                <c:v>45435</c:v>
              </c:pt>
              <c:pt idx="349">
                <c:v>45436</c:v>
              </c:pt>
              <c:pt idx="350">
                <c:v>45439</c:v>
              </c:pt>
              <c:pt idx="351">
                <c:v>45440</c:v>
              </c:pt>
              <c:pt idx="352">
                <c:v>45441</c:v>
              </c:pt>
              <c:pt idx="353">
                <c:v>45442</c:v>
              </c:pt>
              <c:pt idx="354">
                <c:v>45443</c:v>
              </c:pt>
              <c:pt idx="355">
                <c:v>45446</c:v>
              </c:pt>
              <c:pt idx="356">
                <c:v>45447</c:v>
              </c:pt>
              <c:pt idx="357">
                <c:v>45448</c:v>
              </c:pt>
              <c:pt idx="358">
                <c:v>45449</c:v>
              </c:pt>
              <c:pt idx="359">
                <c:v>45450</c:v>
              </c:pt>
              <c:pt idx="360">
                <c:v>45453</c:v>
              </c:pt>
              <c:pt idx="361">
                <c:v>45454</c:v>
              </c:pt>
              <c:pt idx="362">
                <c:v>45455</c:v>
              </c:pt>
              <c:pt idx="363">
                <c:v>45456</c:v>
              </c:pt>
              <c:pt idx="364">
                <c:v>45457</c:v>
              </c:pt>
              <c:pt idx="365">
                <c:v>45461</c:v>
              </c:pt>
              <c:pt idx="366">
                <c:v>45462</c:v>
              </c:pt>
              <c:pt idx="367">
                <c:v>45463</c:v>
              </c:pt>
              <c:pt idx="368">
                <c:v>45464</c:v>
              </c:pt>
              <c:pt idx="369">
                <c:v>45467</c:v>
              </c:pt>
              <c:pt idx="370">
                <c:v>45468</c:v>
              </c:pt>
              <c:pt idx="371">
                <c:v>45469</c:v>
              </c:pt>
              <c:pt idx="372">
                <c:v>45470</c:v>
              </c:pt>
              <c:pt idx="373">
                <c:v>45471</c:v>
              </c:pt>
              <c:pt idx="374">
                <c:v>45474</c:v>
              </c:pt>
              <c:pt idx="375">
                <c:v>45475</c:v>
              </c:pt>
              <c:pt idx="376">
                <c:v>45476</c:v>
              </c:pt>
              <c:pt idx="377">
                <c:v>45477</c:v>
              </c:pt>
              <c:pt idx="378">
                <c:v>45478</c:v>
              </c:pt>
              <c:pt idx="379">
                <c:v>45481</c:v>
              </c:pt>
              <c:pt idx="380">
                <c:v>45482</c:v>
              </c:pt>
              <c:pt idx="381">
                <c:v>45483</c:v>
              </c:pt>
              <c:pt idx="382">
                <c:v>45484</c:v>
              </c:pt>
              <c:pt idx="383">
                <c:v>45485</c:v>
              </c:pt>
              <c:pt idx="384">
                <c:v>45488</c:v>
              </c:pt>
              <c:pt idx="385">
                <c:v>45489</c:v>
              </c:pt>
              <c:pt idx="386">
                <c:v>45490</c:v>
              </c:pt>
              <c:pt idx="387">
                <c:v>45491</c:v>
              </c:pt>
              <c:pt idx="388">
                <c:v>45492</c:v>
              </c:pt>
              <c:pt idx="389">
                <c:v>45495</c:v>
              </c:pt>
              <c:pt idx="390">
                <c:v>45496</c:v>
              </c:pt>
              <c:pt idx="391">
                <c:v>45497</c:v>
              </c:pt>
              <c:pt idx="392">
                <c:v>45498</c:v>
              </c:pt>
              <c:pt idx="393">
                <c:v>45499</c:v>
              </c:pt>
              <c:pt idx="394">
                <c:v>45502</c:v>
              </c:pt>
              <c:pt idx="395">
                <c:v>45503</c:v>
              </c:pt>
              <c:pt idx="396">
                <c:v>45504</c:v>
              </c:pt>
              <c:pt idx="397">
                <c:v>45505</c:v>
              </c:pt>
              <c:pt idx="398">
                <c:v>45506</c:v>
              </c:pt>
              <c:pt idx="399">
                <c:v>45509</c:v>
              </c:pt>
              <c:pt idx="400">
                <c:v>45510</c:v>
              </c:pt>
              <c:pt idx="401">
                <c:v>45511</c:v>
              </c:pt>
              <c:pt idx="402">
                <c:v>45512</c:v>
              </c:pt>
              <c:pt idx="403">
                <c:v>45516</c:v>
              </c:pt>
              <c:pt idx="404">
                <c:v>45517</c:v>
              </c:pt>
              <c:pt idx="405">
                <c:v>45518</c:v>
              </c:pt>
              <c:pt idx="406">
                <c:v>45519</c:v>
              </c:pt>
              <c:pt idx="407">
                <c:v>45520</c:v>
              </c:pt>
              <c:pt idx="408">
                <c:v>45523</c:v>
              </c:pt>
              <c:pt idx="409">
                <c:v>45524</c:v>
              </c:pt>
              <c:pt idx="410">
                <c:v>45525</c:v>
              </c:pt>
              <c:pt idx="411">
                <c:v>45526</c:v>
              </c:pt>
              <c:pt idx="412">
                <c:v>45527</c:v>
              </c:pt>
              <c:pt idx="413">
                <c:v>45530</c:v>
              </c:pt>
              <c:pt idx="414">
                <c:v>45531</c:v>
              </c:pt>
              <c:pt idx="415">
                <c:v>45532</c:v>
              </c:pt>
              <c:pt idx="416">
                <c:v>45533</c:v>
              </c:pt>
              <c:pt idx="417">
                <c:v>45534</c:v>
              </c:pt>
              <c:pt idx="418">
                <c:v>45537</c:v>
              </c:pt>
              <c:pt idx="419">
                <c:v>45538</c:v>
              </c:pt>
              <c:pt idx="420">
                <c:v>45539</c:v>
              </c:pt>
              <c:pt idx="421">
                <c:v>45540</c:v>
              </c:pt>
              <c:pt idx="422">
                <c:v>45541</c:v>
              </c:pt>
              <c:pt idx="423">
                <c:v>45544</c:v>
              </c:pt>
              <c:pt idx="424">
                <c:v>45545</c:v>
              </c:pt>
              <c:pt idx="425">
                <c:v>45546</c:v>
              </c:pt>
              <c:pt idx="426">
                <c:v>45547</c:v>
              </c:pt>
              <c:pt idx="427">
                <c:v>45548</c:v>
              </c:pt>
              <c:pt idx="428">
                <c:v>45551</c:v>
              </c:pt>
              <c:pt idx="429">
                <c:v>45552</c:v>
              </c:pt>
              <c:pt idx="430">
                <c:v>45553</c:v>
              </c:pt>
              <c:pt idx="431">
                <c:v>45554</c:v>
              </c:pt>
              <c:pt idx="432">
                <c:v>45555</c:v>
              </c:pt>
              <c:pt idx="433">
                <c:v>45558</c:v>
              </c:pt>
              <c:pt idx="434">
                <c:v>45559</c:v>
              </c:pt>
              <c:pt idx="435">
                <c:v>45560</c:v>
              </c:pt>
              <c:pt idx="436">
                <c:v>45561</c:v>
              </c:pt>
              <c:pt idx="437">
                <c:v>45562</c:v>
              </c:pt>
              <c:pt idx="438">
                <c:v>45565</c:v>
              </c:pt>
              <c:pt idx="439">
                <c:v>45566</c:v>
              </c:pt>
              <c:pt idx="440">
                <c:v>45567</c:v>
              </c:pt>
              <c:pt idx="441">
                <c:v>45568</c:v>
              </c:pt>
              <c:pt idx="442">
                <c:v>45569</c:v>
              </c:pt>
              <c:pt idx="443">
                <c:v>45572</c:v>
              </c:pt>
              <c:pt idx="444">
                <c:v>45573</c:v>
              </c:pt>
              <c:pt idx="445">
                <c:v>45574</c:v>
              </c:pt>
              <c:pt idx="446">
                <c:v>45575</c:v>
              </c:pt>
              <c:pt idx="447">
                <c:v>45576</c:v>
              </c:pt>
              <c:pt idx="448">
                <c:v>45579</c:v>
              </c:pt>
              <c:pt idx="449">
                <c:v>45580</c:v>
              </c:pt>
              <c:pt idx="450">
                <c:v>45581</c:v>
              </c:pt>
              <c:pt idx="451">
                <c:v>45582</c:v>
              </c:pt>
              <c:pt idx="452">
                <c:v>45583</c:v>
              </c:pt>
              <c:pt idx="453">
                <c:v>45586</c:v>
              </c:pt>
              <c:pt idx="454">
                <c:v>45587</c:v>
              </c:pt>
              <c:pt idx="455">
                <c:v>45588</c:v>
              </c:pt>
              <c:pt idx="456">
                <c:v>45589</c:v>
              </c:pt>
              <c:pt idx="457">
                <c:v>45590</c:v>
              </c:pt>
              <c:pt idx="458">
                <c:v>45593</c:v>
              </c:pt>
              <c:pt idx="459">
                <c:v>45594</c:v>
              </c:pt>
              <c:pt idx="460">
                <c:v>45595</c:v>
              </c:pt>
              <c:pt idx="461">
                <c:v>45597</c:v>
              </c:pt>
              <c:pt idx="462">
                <c:v>45600</c:v>
              </c:pt>
              <c:pt idx="463">
                <c:v>45601</c:v>
              </c:pt>
              <c:pt idx="464">
                <c:v>45602</c:v>
              </c:pt>
              <c:pt idx="465">
                <c:v>45603</c:v>
              </c:pt>
              <c:pt idx="466">
                <c:v>45604</c:v>
              </c:pt>
              <c:pt idx="467">
                <c:v>45607</c:v>
              </c:pt>
              <c:pt idx="468">
                <c:v>45608</c:v>
              </c:pt>
              <c:pt idx="469">
                <c:v>45609</c:v>
              </c:pt>
              <c:pt idx="470">
                <c:v>45610</c:v>
              </c:pt>
              <c:pt idx="471">
                <c:v>45611</c:v>
              </c:pt>
              <c:pt idx="472">
                <c:v>45614</c:v>
              </c:pt>
              <c:pt idx="473">
                <c:v>45615</c:v>
              </c:pt>
              <c:pt idx="474">
                <c:v>45616</c:v>
              </c:pt>
              <c:pt idx="475">
                <c:v>45617</c:v>
              </c:pt>
              <c:pt idx="476">
                <c:v>45618</c:v>
              </c:pt>
              <c:pt idx="477">
                <c:v>45621</c:v>
              </c:pt>
              <c:pt idx="478">
                <c:v>45622</c:v>
              </c:pt>
              <c:pt idx="479">
                <c:v>45623</c:v>
              </c:pt>
              <c:pt idx="480">
                <c:v>45624</c:v>
              </c:pt>
              <c:pt idx="481">
                <c:v>45625</c:v>
              </c:pt>
              <c:pt idx="482">
                <c:v>45628</c:v>
              </c:pt>
              <c:pt idx="483">
                <c:v>45629</c:v>
              </c:pt>
              <c:pt idx="484">
                <c:v>45630</c:v>
              </c:pt>
              <c:pt idx="485">
                <c:v>45631</c:v>
              </c:pt>
              <c:pt idx="486">
                <c:v>45632</c:v>
              </c:pt>
              <c:pt idx="487">
                <c:v>45635</c:v>
              </c:pt>
              <c:pt idx="488">
                <c:v>45636</c:v>
              </c:pt>
              <c:pt idx="489">
                <c:v>45637</c:v>
              </c:pt>
              <c:pt idx="490">
                <c:v>45638</c:v>
              </c:pt>
              <c:pt idx="491">
                <c:v>45639</c:v>
              </c:pt>
              <c:pt idx="492">
                <c:v>45642</c:v>
              </c:pt>
              <c:pt idx="493">
                <c:v>45643</c:v>
              </c:pt>
              <c:pt idx="494">
                <c:v>45644</c:v>
              </c:pt>
              <c:pt idx="495">
                <c:v>45645</c:v>
              </c:pt>
              <c:pt idx="496">
                <c:v>45646</c:v>
              </c:pt>
              <c:pt idx="497">
                <c:v>45649</c:v>
              </c:pt>
              <c:pt idx="498">
                <c:v>45650</c:v>
              </c:pt>
              <c:pt idx="499">
                <c:v>45652</c:v>
              </c:pt>
              <c:pt idx="500">
                <c:v>45653</c:v>
              </c:pt>
              <c:pt idx="501">
                <c:v>45656</c:v>
              </c:pt>
              <c:pt idx="502">
                <c:v>45657</c:v>
              </c:pt>
              <c:pt idx="503">
                <c:v>45659</c:v>
              </c:pt>
              <c:pt idx="504">
                <c:v>45660</c:v>
              </c:pt>
              <c:pt idx="505">
                <c:v>45663</c:v>
              </c:pt>
              <c:pt idx="506">
                <c:v>45664</c:v>
              </c:pt>
              <c:pt idx="507">
                <c:v>45665</c:v>
              </c:pt>
              <c:pt idx="508">
                <c:v>45666</c:v>
              </c:pt>
              <c:pt idx="509">
                <c:v>45667</c:v>
              </c:pt>
              <c:pt idx="510">
                <c:v>45670</c:v>
              </c:pt>
              <c:pt idx="511">
                <c:v>45671</c:v>
              </c:pt>
              <c:pt idx="512">
                <c:v>45672</c:v>
              </c:pt>
              <c:pt idx="513">
                <c:v>45673</c:v>
              </c:pt>
              <c:pt idx="514">
                <c:v>45674</c:v>
              </c:pt>
              <c:pt idx="515">
                <c:v>45677</c:v>
              </c:pt>
              <c:pt idx="516">
                <c:v>45678</c:v>
              </c:pt>
              <c:pt idx="517">
                <c:v>45679</c:v>
              </c:pt>
              <c:pt idx="518">
                <c:v>45680</c:v>
              </c:pt>
              <c:pt idx="519">
                <c:v>45681</c:v>
              </c:pt>
              <c:pt idx="520">
                <c:v>45684</c:v>
              </c:pt>
              <c:pt idx="521">
                <c:v>45685</c:v>
              </c:pt>
              <c:pt idx="522">
                <c:v>45688</c:v>
              </c:pt>
              <c:pt idx="523">
                <c:v>45691</c:v>
              </c:pt>
              <c:pt idx="524">
                <c:v>45692</c:v>
              </c:pt>
              <c:pt idx="525">
                <c:v>45693</c:v>
              </c:pt>
              <c:pt idx="526">
                <c:v>45694</c:v>
              </c:pt>
              <c:pt idx="527">
                <c:v>45695</c:v>
              </c:pt>
              <c:pt idx="528">
                <c:v>45698</c:v>
              </c:pt>
              <c:pt idx="529">
                <c:v>45699</c:v>
              </c:pt>
              <c:pt idx="530">
                <c:v>45700</c:v>
              </c:pt>
              <c:pt idx="531">
                <c:v>45701</c:v>
              </c:pt>
              <c:pt idx="532">
                <c:v>45702</c:v>
              </c:pt>
              <c:pt idx="533">
                <c:v>45705</c:v>
              </c:pt>
              <c:pt idx="534">
                <c:v>45706</c:v>
              </c:pt>
              <c:pt idx="535">
                <c:v>45707</c:v>
              </c:pt>
              <c:pt idx="536">
                <c:v>45708</c:v>
              </c:pt>
              <c:pt idx="537">
                <c:v>45709</c:v>
              </c:pt>
              <c:pt idx="538">
                <c:v>45712</c:v>
              </c:pt>
              <c:pt idx="539">
                <c:v>45713</c:v>
              </c:pt>
              <c:pt idx="540">
                <c:v>45714</c:v>
              </c:pt>
              <c:pt idx="541">
                <c:v>45715</c:v>
              </c:pt>
              <c:pt idx="542">
                <c:v>45716</c:v>
              </c:pt>
              <c:pt idx="543">
                <c:v>45719</c:v>
              </c:pt>
              <c:pt idx="544">
                <c:v>45720</c:v>
              </c:pt>
              <c:pt idx="545">
                <c:v>45721</c:v>
              </c:pt>
              <c:pt idx="546">
                <c:v>45722</c:v>
              </c:pt>
              <c:pt idx="547">
                <c:v>45723</c:v>
              </c:pt>
              <c:pt idx="548">
                <c:v>45726</c:v>
              </c:pt>
              <c:pt idx="549">
                <c:v>45727</c:v>
              </c:pt>
              <c:pt idx="550">
                <c:v>45728</c:v>
              </c:pt>
              <c:pt idx="551">
                <c:v>45729</c:v>
              </c:pt>
              <c:pt idx="552">
                <c:v>45730</c:v>
              </c:pt>
              <c:pt idx="553">
                <c:v>45733</c:v>
              </c:pt>
              <c:pt idx="554">
                <c:v>45734</c:v>
              </c:pt>
              <c:pt idx="555">
                <c:v>45735</c:v>
              </c:pt>
              <c:pt idx="556">
                <c:v>45736</c:v>
              </c:pt>
              <c:pt idx="557">
                <c:v>45737</c:v>
              </c:pt>
              <c:pt idx="558">
                <c:v>45740</c:v>
              </c:pt>
              <c:pt idx="559">
                <c:v>45741</c:v>
              </c:pt>
              <c:pt idx="560">
                <c:v>45742</c:v>
              </c:pt>
              <c:pt idx="561">
                <c:v>45743</c:v>
              </c:pt>
              <c:pt idx="562">
                <c:v>45744</c:v>
              </c:pt>
              <c:pt idx="563">
                <c:v>45748</c:v>
              </c:pt>
              <c:pt idx="564">
                <c:v>45749</c:v>
              </c:pt>
              <c:pt idx="565">
                <c:v>45750</c:v>
              </c:pt>
              <c:pt idx="566">
                <c:v>45751</c:v>
              </c:pt>
              <c:pt idx="567">
                <c:v>45754</c:v>
              </c:pt>
              <c:pt idx="568">
                <c:v>45755</c:v>
              </c:pt>
              <c:pt idx="569">
                <c:v>45756</c:v>
              </c:pt>
              <c:pt idx="570">
                <c:v>45757</c:v>
              </c:pt>
              <c:pt idx="571">
                <c:v>45758</c:v>
              </c:pt>
              <c:pt idx="572">
                <c:v>45761</c:v>
              </c:pt>
              <c:pt idx="573">
                <c:v>45762</c:v>
              </c:pt>
              <c:pt idx="574">
                <c:v>45763</c:v>
              </c:pt>
              <c:pt idx="575">
                <c:v>45764</c:v>
              </c:pt>
              <c:pt idx="576">
                <c:v>45768</c:v>
              </c:pt>
              <c:pt idx="577">
                <c:v>45769</c:v>
              </c:pt>
              <c:pt idx="578">
                <c:v>45770</c:v>
              </c:pt>
              <c:pt idx="579">
                <c:v>45771</c:v>
              </c:pt>
              <c:pt idx="580">
                <c:v>45772</c:v>
              </c:pt>
              <c:pt idx="581">
                <c:v>45775</c:v>
              </c:pt>
              <c:pt idx="582">
                <c:v>45776</c:v>
              </c:pt>
              <c:pt idx="583">
                <c:v>45777</c:v>
              </c:pt>
              <c:pt idx="584">
                <c:v>45779</c:v>
              </c:pt>
              <c:pt idx="585">
                <c:v>45782</c:v>
              </c:pt>
              <c:pt idx="586">
                <c:v>45783</c:v>
              </c:pt>
              <c:pt idx="587">
                <c:v>45784</c:v>
              </c:pt>
              <c:pt idx="588">
                <c:v>45785</c:v>
              </c:pt>
              <c:pt idx="589">
                <c:v>45786</c:v>
              </c:pt>
              <c:pt idx="590">
                <c:v>45790</c:v>
              </c:pt>
              <c:pt idx="591">
                <c:v>45791</c:v>
              </c:pt>
              <c:pt idx="592">
                <c:v>45792</c:v>
              </c:pt>
              <c:pt idx="593">
                <c:v>45793</c:v>
              </c:pt>
              <c:pt idx="594">
                <c:v>45796</c:v>
              </c:pt>
              <c:pt idx="595">
                <c:v>45797</c:v>
              </c:pt>
              <c:pt idx="596">
                <c:v>45798</c:v>
              </c:pt>
              <c:pt idx="597">
                <c:v>45799</c:v>
              </c:pt>
              <c:pt idx="598">
                <c:v>45800</c:v>
              </c:pt>
              <c:pt idx="599">
                <c:v>45803</c:v>
              </c:pt>
              <c:pt idx="600">
                <c:v>45804</c:v>
              </c:pt>
              <c:pt idx="601">
                <c:v>45805</c:v>
              </c:pt>
              <c:pt idx="602">
                <c:v>45806</c:v>
              </c:pt>
              <c:pt idx="603">
                <c:v>45807</c:v>
              </c:pt>
              <c:pt idx="604">
                <c:v>45810</c:v>
              </c:pt>
              <c:pt idx="605">
                <c:v>45811</c:v>
              </c:pt>
              <c:pt idx="606">
                <c:v>45812</c:v>
              </c:pt>
              <c:pt idx="607">
                <c:v>45813</c:v>
              </c:pt>
              <c:pt idx="608">
                <c:v>45814</c:v>
              </c:pt>
              <c:pt idx="609">
                <c:v>45817</c:v>
              </c:pt>
              <c:pt idx="610">
                <c:v>45818</c:v>
              </c:pt>
              <c:pt idx="611">
                <c:v>45819</c:v>
              </c:pt>
              <c:pt idx="612">
                <c:v>45820</c:v>
              </c:pt>
              <c:pt idx="613">
                <c:v>45821</c:v>
              </c:pt>
              <c:pt idx="614">
                <c:v>45824</c:v>
              </c:pt>
              <c:pt idx="615">
                <c:v>45825</c:v>
              </c:pt>
              <c:pt idx="616">
                <c:v>45826</c:v>
              </c:pt>
              <c:pt idx="617">
                <c:v>45827</c:v>
              </c:pt>
              <c:pt idx="618">
                <c:v>45828</c:v>
              </c:pt>
              <c:pt idx="619">
                <c:v>45831</c:v>
              </c:pt>
              <c:pt idx="620">
                <c:v>45832</c:v>
              </c:pt>
              <c:pt idx="621">
                <c:v>45833</c:v>
              </c:pt>
              <c:pt idx="622">
                <c:v>45834</c:v>
              </c:pt>
              <c:pt idx="623">
                <c:v>45835</c:v>
              </c:pt>
              <c:pt idx="624">
                <c:v>45838</c:v>
              </c:pt>
              <c:pt idx="625">
                <c:v>45839</c:v>
              </c:pt>
              <c:pt idx="626">
                <c:v>45840</c:v>
              </c:pt>
              <c:pt idx="627">
                <c:v>45841</c:v>
              </c:pt>
              <c:pt idx="628">
                <c:v>45842</c:v>
              </c:pt>
              <c:pt idx="629">
                <c:v>45845</c:v>
              </c:pt>
              <c:pt idx="630">
                <c:v>45846</c:v>
              </c:pt>
              <c:pt idx="631">
                <c:v>45847</c:v>
              </c:pt>
              <c:pt idx="632">
                <c:v>45848</c:v>
              </c:pt>
              <c:pt idx="633">
                <c:v>45849</c:v>
              </c:pt>
              <c:pt idx="634">
                <c:v>45852</c:v>
              </c:pt>
              <c:pt idx="635">
                <c:v>45853</c:v>
              </c:pt>
              <c:pt idx="636">
                <c:v>45854</c:v>
              </c:pt>
              <c:pt idx="637">
                <c:v>45855</c:v>
              </c:pt>
              <c:pt idx="638">
                <c:v>45856</c:v>
              </c:pt>
              <c:pt idx="639">
                <c:v>45859</c:v>
              </c:pt>
              <c:pt idx="640">
                <c:v>45860</c:v>
              </c:pt>
              <c:pt idx="641">
                <c:v>45861</c:v>
              </c:pt>
              <c:pt idx="642">
                <c:v>45862</c:v>
              </c:pt>
              <c:pt idx="643">
                <c:v>45863</c:v>
              </c:pt>
              <c:pt idx="644">
                <c:v>45866</c:v>
              </c:pt>
              <c:pt idx="645">
                <c:v>45867</c:v>
              </c:pt>
              <c:pt idx="646">
                <c:v>45868</c:v>
              </c:pt>
              <c:pt idx="647">
                <c:v>45869</c:v>
              </c:pt>
              <c:pt idx="648">
                <c:v>45870</c:v>
              </c:pt>
              <c:pt idx="649">
                <c:v>45873</c:v>
              </c:pt>
              <c:pt idx="650">
                <c:v>45874</c:v>
              </c:pt>
              <c:pt idx="651">
                <c:v>45875</c:v>
              </c:pt>
              <c:pt idx="652">
                <c:v>45876</c:v>
              </c:pt>
              <c:pt idx="653">
                <c:v>45877</c:v>
              </c:pt>
              <c:pt idx="654">
                <c:v>45880</c:v>
              </c:pt>
              <c:pt idx="655">
                <c:v>45881</c:v>
              </c:pt>
              <c:pt idx="656">
                <c:v>45882</c:v>
              </c:pt>
              <c:pt idx="657">
                <c:v>45883</c:v>
              </c:pt>
              <c:pt idx="658">
                <c:v>45884</c:v>
              </c:pt>
              <c:pt idx="659">
                <c:v>45887</c:v>
              </c:pt>
              <c:pt idx="660">
                <c:v>45888</c:v>
              </c:pt>
              <c:pt idx="661">
                <c:v>45889</c:v>
              </c:pt>
              <c:pt idx="662">
                <c:v>45890</c:v>
              </c:pt>
              <c:pt idx="663">
                <c:v>45891</c:v>
              </c:pt>
              <c:pt idx="664">
                <c:v>45894</c:v>
              </c:pt>
              <c:pt idx="665">
                <c:v>45895</c:v>
              </c:pt>
              <c:pt idx="666">
                <c:v>45896</c:v>
              </c:pt>
              <c:pt idx="667">
                <c:v>45897</c:v>
              </c:pt>
              <c:pt idx="668">
                <c:v>45898</c:v>
              </c:pt>
              <c:pt idx="669">
                <c:v>45901</c:v>
              </c:pt>
              <c:pt idx="670">
                <c:v>45902</c:v>
              </c:pt>
              <c:pt idx="671">
                <c:v>45903</c:v>
              </c:pt>
              <c:pt idx="672">
                <c:v>45904</c:v>
              </c:pt>
              <c:pt idx="673">
                <c:v>45905</c:v>
              </c:pt>
              <c:pt idx="674">
                <c:v>45908</c:v>
              </c:pt>
              <c:pt idx="675">
                <c:v>45909</c:v>
              </c:pt>
              <c:pt idx="676">
                <c:v>45910</c:v>
              </c:pt>
              <c:pt idx="677">
                <c:v>45911</c:v>
              </c:pt>
              <c:pt idx="678">
                <c:v>45912</c:v>
              </c:pt>
              <c:pt idx="679">
                <c:v>45915</c:v>
              </c:pt>
              <c:pt idx="680">
                <c:v>45916</c:v>
              </c:pt>
              <c:pt idx="681">
                <c:v>45917</c:v>
              </c:pt>
              <c:pt idx="682">
                <c:v>45918</c:v>
              </c:pt>
              <c:pt idx="683">
                <c:v>45919</c:v>
              </c:pt>
              <c:pt idx="684">
                <c:v>45922</c:v>
              </c:pt>
              <c:pt idx="685">
                <c:v>45923</c:v>
              </c:pt>
              <c:pt idx="686">
                <c:v>45924</c:v>
              </c:pt>
              <c:pt idx="687">
                <c:v>45925</c:v>
              </c:pt>
              <c:pt idx="688">
                <c:v>45926</c:v>
              </c:pt>
              <c:pt idx="689">
                <c:v>45929</c:v>
              </c:pt>
              <c:pt idx="690">
                <c:v>45930</c:v>
              </c:pt>
              <c:pt idx="691">
                <c:v>45931</c:v>
              </c:pt>
              <c:pt idx="692">
                <c:v>45932</c:v>
              </c:pt>
              <c:pt idx="693">
                <c:v>45933</c:v>
              </c:pt>
              <c:pt idx="694">
                <c:v>45936</c:v>
              </c:pt>
              <c:pt idx="695">
                <c:v>45937</c:v>
              </c:pt>
              <c:pt idx="696">
                <c:v>45938</c:v>
              </c:pt>
              <c:pt idx="697">
                <c:v>45939</c:v>
              </c:pt>
              <c:pt idx="698">
                <c:v>45940</c:v>
              </c:pt>
              <c:pt idx="699">
                <c:v>45943</c:v>
              </c:pt>
              <c:pt idx="700">
                <c:v>45944</c:v>
              </c:pt>
              <c:pt idx="701">
                <c:v>45945</c:v>
              </c:pt>
              <c:pt idx="702">
                <c:v>45946</c:v>
              </c:pt>
              <c:pt idx="703">
                <c:v>45947</c:v>
              </c:pt>
              <c:pt idx="704">
                <c:v>45950</c:v>
              </c:pt>
              <c:pt idx="705">
                <c:v>45951</c:v>
              </c:pt>
              <c:pt idx="706">
                <c:v>45952</c:v>
              </c:pt>
              <c:pt idx="707">
                <c:v>45953</c:v>
              </c:pt>
              <c:pt idx="708">
                <c:v>45954</c:v>
              </c:pt>
              <c:pt idx="709">
                <c:v>45957</c:v>
              </c:pt>
              <c:pt idx="710">
                <c:v>45958</c:v>
              </c:pt>
              <c:pt idx="711">
                <c:v>45959</c:v>
              </c:pt>
              <c:pt idx="712">
                <c:v>45960</c:v>
              </c:pt>
              <c:pt idx="713">
                <c:v>45961</c:v>
              </c:pt>
              <c:pt idx="714">
                <c:v>45964</c:v>
              </c:pt>
              <c:pt idx="715">
                <c:v>45965</c:v>
              </c:pt>
              <c:pt idx="716">
                <c:v>45966</c:v>
              </c:pt>
              <c:pt idx="717">
                <c:v>45967</c:v>
              </c:pt>
              <c:pt idx="718">
                <c:v>45968</c:v>
              </c:pt>
              <c:pt idx="719">
                <c:v>45971</c:v>
              </c:pt>
              <c:pt idx="720">
                <c:v>45972</c:v>
              </c:pt>
              <c:pt idx="721">
                <c:v>45973</c:v>
              </c:pt>
              <c:pt idx="722">
                <c:v>45974</c:v>
              </c:pt>
              <c:pt idx="723">
                <c:v>45975</c:v>
              </c:pt>
              <c:pt idx="724">
                <c:v>45978</c:v>
              </c:pt>
              <c:pt idx="725">
                <c:v>45979</c:v>
              </c:pt>
              <c:pt idx="726">
                <c:v>45980</c:v>
              </c:pt>
              <c:pt idx="727">
                <c:v>45981</c:v>
              </c:pt>
              <c:pt idx="728">
                <c:v>45982</c:v>
              </c:pt>
              <c:pt idx="729">
                <c:v>45985</c:v>
              </c:pt>
              <c:pt idx="730">
                <c:v>45986</c:v>
              </c:pt>
              <c:pt idx="731">
                <c:v>45987</c:v>
              </c:pt>
              <c:pt idx="732">
                <c:v>45988</c:v>
              </c:pt>
              <c:pt idx="733">
                <c:v>45989</c:v>
              </c:pt>
              <c:pt idx="734">
                <c:v>45992</c:v>
              </c:pt>
              <c:pt idx="735">
                <c:v>45993</c:v>
              </c:pt>
              <c:pt idx="736">
                <c:v>45994</c:v>
              </c:pt>
              <c:pt idx="737">
                <c:v>45995</c:v>
              </c:pt>
              <c:pt idx="738">
                <c:v>45996</c:v>
              </c:pt>
              <c:pt idx="739">
                <c:v>45999</c:v>
              </c:pt>
              <c:pt idx="740">
                <c:v>46000</c:v>
              </c:pt>
              <c:pt idx="741">
                <c:v>46001</c:v>
              </c:pt>
              <c:pt idx="742">
                <c:v>46002</c:v>
              </c:pt>
              <c:pt idx="743">
                <c:v>46006</c:v>
              </c:pt>
              <c:pt idx="744">
                <c:v>46007</c:v>
              </c:pt>
              <c:pt idx="745">
                <c:v>46008</c:v>
              </c:pt>
              <c:pt idx="746">
                <c:v>46009</c:v>
              </c:pt>
              <c:pt idx="747">
                <c:v>46010</c:v>
              </c:pt>
              <c:pt idx="748">
                <c:v>46013</c:v>
              </c:pt>
              <c:pt idx="749">
                <c:v>46014</c:v>
              </c:pt>
              <c:pt idx="750">
                <c:v>46015</c:v>
              </c:pt>
              <c:pt idx="751">
                <c:v>46017</c:v>
              </c:pt>
              <c:pt idx="752">
                <c:v>46020</c:v>
              </c:pt>
              <c:pt idx="753">
                <c:v>46021</c:v>
              </c:pt>
              <c:pt idx="754">
                <c:v>46022</c:v>
              </c:pt>
              <c:pt idx="755">
                <c:v>46024</c:v>
              </c:pt>
              <c:pt idx="756">
                <c:v>46027</c:v>
              </c:pt>
              <c:pt idx="757">
                <c:v>46028</c:v>
              </c:pt>
              <c:pt idx="758">
                <c:v>46029</c:v>
              </c:pt>
              <c:pt idx="759">
                <c:v>46030</c:v>
              </c:pt>
              <c:pt idx="760">
                <c:v>46031</c:v>
              </c:pt>
              <c:pt idx="761">
                <c:v>46034</c:v>
              </c:pt>
              <c:pt idx="762">
                <c:v>46035</c:v>
              </c:pt>
              <c:pt idx="763">
                <c:v>46036</c:v>
              </c:pt>
              <c:pt idx="764">
                <c:v>46037</c:v>
              </c:pt>
              <c:pt idx="765">
                <c:v>46038</c:v>
              </c:pt>
              <c:pt idx="766">
                <c:v>46041</c:v>
              </c:pt>
              <c:pt idx="767">
                <c:v>46042</c:v>
              </c:pt>
              <c:pt idx="768">
                <c:v>46043</c:v>
              </c:pt>
              <c:pt idx="769">
                <c:v>46044</c:v>
              </c:pt>
              <c:pt idx="770">
                <c:v>46045</c:v>
              </c:pt>
              <c:pt idx="771">
                <c:v>46048</c:v>
              </c:pt>
              <c:pt idx="772">
                <c:v>46049</c:v>
              </c:pt>
              <c:pt idx="773">
                <c:v>46050</c:v>
              </c:pt>
              <c:pt idx="774">
                <c:v>46051</c:v>
              </c:pt>
              <c:pt idx="775">
                <c:v>46052</c:v>
              </c:pt>
              <c:pt idx="776">
                <c:v>46055</c:v>
              </c:pt>
              <c:pt idx="777">
                <c:v>46056</c:v>
              </c:pt>
              <c:pt idx="778">
                <c:v>46057</c:v>
              </c:pt>
              <c:pt idx="779">
                <c:v>46058</c:v>
              </c:pt>
              <c:pt idx="780">
                <c:v>46059</c:v>
              </c:pt>
              <c:pt idx="781">
                <c:v>46062</c:v>
              </c:pt>
              <c:pt idx="782">
                <c:v>46063</c:v>
              </c:pt>
              <c:pt idx="783">
                <c:v>46064</c:v>
              </c:pt>
              <c:pt idx="784">
                <c:v>46065</c:v>
              </c:pt>
              <c:pt idx="785">
                <c:v>46066</c:v>
              </c:pt>
              <c:pt idx="786">
                <c:v>46069</c:v>
              </c:pt>
              <c:pt idx="787">
                <c:v>46070</c:v>
              </c:pt>
              <c:pt idx="788">
                <c:v>46071</c:v>
              </c:pt>
              <c:pt idx="789">
                <c:v>46072</c:v>
              </c:pt>
              <c:pt idx="790">
                <c:v>46073</c:v>
              </c:pt>
              <c:pt idx="791">
                <c:v>46076</c:v>
              </c:pt>
              <c:pt idx="792">
                <c:v>46077</c:v>
              </c:pt>
              <c:pt idx="793">
                <c:v>46078</c:v>
              </c:pt>
              <c:pt idx="794">
                <c:v>46079</c:v>
              </c:pt>
              <c:pt idx="795">
                <c:v>46080</c:v>
              </c:pt>
              <c:pt idx="796">
                <c:v>46083</c:v>
              </c:pt>
              <c:pt idx="797">
                <c:v>46084</c:v>
              </c:pt>
              <c:pt idx="798">
                <c:v>46085</c:v>
              </c:pt>
              <c:pt idx="799">
                <c:v>46086</c:v>
              </c:pt>
              <c:pt idx="800">
                <c:v>46087</c:v>
              </c:pt>
              <c:pt idx="801">
                <c:v>46090</c:v>
              </c:pt>
              <c:pt idx="802">
                <c:v>46091</c:v>
              </c:pt>
              <c:pt idx="803">
                <c:v>46092</c:v>
              </c:pt>
              <c:pt idx="804">
                <c:v>46093</c:v>
              </c:pt>
              <c:pt idx="805">
                <c:v>46094</c:v>
              </c:pt>
              <c:pt idx="806">
                <c:v>46097</c:v>
              </c:pt>
              <c:pt idx="807">
                <c:v>46098</c:v>
              </c:pt>
              <c:pt idx="808">
                <c:v>46099</c:v>
              </c:pt>
              <c:pt idx="809">
                <c:v>46100</c:v>
              </c:pt>
              <c:pt idx="810">
                <c:v>46101</c:v>
              </c:pt>
              <c:pt idx="811">
                <c:v>46104</c:v>
              </c:pt>
              <c:pt idx="812">
                <c:v>46105</c:v>
              </c:pt>
              <c:pt idx="813">
                <c:v>46106</c:v>
              </c:pt>
              <c:pt idx="814">
                <c:v>46107</c:v>
              </c:pt>
              <c:pt idx="815">
                <c:v>46108</c:v>
              </c:pt>
              <c:pt idx="816">
                <c:v>46111</c:v>
              </c:pt>
              <c:pt idx="817">
                <c:v>46112</c:v>
              </c:pt>
              <c:pt idx="818">
                <c:v>46113</c:v>
              </c:pt>
              <c:pt idx="819">
                <c:v>46114</c:v>
              </c:pt>
              <c:pt idx="820">
                <c:v>46118</c:v>
              </c:pt>
              <c:pt idx="821">
                <c:v>46119</c:v>
              </c:pt>
              <c:pt idx="822">
                <c:v>46120</c:v>
              </c:pt>
              <c:pt idx="823">
                <c:v>46121</c:v>
              </c:pt>
              <c:pt idx="824">
                <c:v>46122</c:v>
              </c:pt>
              <c:pt idx="825">
                <c:v>46125</c:v>
              </c:pt>
              <c:pt idx="826">
                <c:v>46126</c:v>
              </c:pt>
              <c:pt idx="827">
                <c:v>46127</c:v>
              </c:pt>
              <c:pt idx="828">
                <c:v>46128</c:v>
              </c:pt>
              <c:pt idx="829">
                <c:v>46129</c:v>
              </c:pt>
              <c:pt idx="830">
                <c:v>46132</c:v>
              </c:pt>
              <c:pt idx="831">
                <c:v>46133</c:v>
              </c:pt>
              <c:pt idx="832">
                <c:v>46134</c:v>
              </c:pt>
              <c:pt idx="833">
                <c:v>46135</c:v>
              </c:pt>
              <c:pt idx="834">
                <c:v>46136</c:v>
              </c:pt>
              <c:pt idx="835">
                <c:v>46139</c:v>
              </c:pt>
              <c:pt idx="836">
                <c:v>46140</c:v>
              </c:pt>
              <c:pt idx="837">
                <c:v>46141</c:v>
              </c:pt>
              <c:pt idx="838">
                <c:v>46142</c:v>
              </c:pt>
              <c:pt idx="839">
                <c:v>46143</c:v>
              </c:pt>
              <c:pt idx="840">
                <c:v>46146</c:v>
              </c:pt>
              <c:pt idx="841">
                <c:v>46147</c:v>
              </c:pt>
              <c:pt idx="842">
                <c:v>46148</c:v>
              </c:pt>
              <c:pt idx="843">
                <c:v>46149</c:v>
              </c:pt>
              <c:pt idx="844">
                <c:v>46150</c:v>
              </c:pt>
              <c:pt idx="845">
                <c:v>46153</c:v>
              </c:pt>
              <c:pt idx="846">
                <c:v>46154</c:v>
              </c:pt>
              <c:pt idx="847">
                <c:v>46155</c:v>
              </c:pt>
              <c:pt idx="848">
                <c:v>46156</c:v>
              </c:pt>
              <c:pt idx="849">
                <c:v>46157</c:v>
              </c:pt>
              <c:pt idx="850">
                <c:v>46160</c:v>
              </c:pt>
              <c:pt idx="851">
                <c:v>46161</c:v>
              </c:pt>
              <c:pt idx="852">
                <c:v>46162</c:v>
              </c:pt>
              <c:pt idx="853">
                <c:v>46163</c:v>
              </c:pt>
              <c:pt idx="854">
                <c:v>46164</c:v>
              </c:pt>
              <c:pt idx="855">
                <c:v>46167</c:v>
              </c:pt>
              <c:pt idx="856">
                <c:v>46168</c:v>
              </c:pt>
              <c:pt idx="857">
                <c:v>46169</c:v>
              </c:pt>
              <c:pt idx="858">
                <c:v>46170</c:v>
              </c:pt>
              <c:pt idx="859">
                <c:v>46171</c:v>
              </c:pt>
              <c:pt idx="860">
                <c:v>46174</c:v>
              </c:pt>
              <c:pt idx="861">
                <c:v>46175</c:v>
              </c:pt>
              <c:pt idx="862">
                <c:v>46176</c:v>
              </c:pt>
              <c:pt idx="863">
                <c:v>46177</c:v>
              </c:pt>
              <c:pt idx="864">
                <c:v>46178</c:v>
              </c:pt>
              <c:pt idx="865">
                <c:v>46181</c:v>
              </c:pt>
              <c:pt idx="866">
                <c:v>46182</c:v>
              </c:pt>
              <c:pt idx="867">
                <c:v>46183</c:v>
              </c:pt>
              <c:pt idx="868">
                <c:v>46184</c:v>
              </c:pt>
              <c:pt idx="869">
                <c:v>46185</c:v>
              </c:pt>
              <c:pt idx="870">
                <c:v>46188</c:v>
              </c:pt>
              <c:pt idx="871">
                <c:v>46189</c:v>
              </c:pt>
              <c:pt idx="872">
                <c:v>46190</c:v>
              </c:pt>
              <c:pt idx="873">
                <c:v>46191</c:v>
              </c:pt>
              <c:pt idx="874">
                <c:v>46192</c:v>
              </c:pt>
              <c:pt idx="875">
                <c:v>46195</c:v>
              </c:pt>
              <c:pt idx="876">
                <c:v>46196</c:v>
              </c:pt>
              <c:pt idx="877">
                <c:v>46197</c:v>
              </c:pt>
              <c:pt idx="878">
                <c:v>46198</c:v>
              </c:pt>
              <c:pt idx="879">
                <c:v>46199</c:v>
              </c:pt>
              <c:pt idx="880">
                <c:v>46202</c:v>
              </c:pt>
              <c:pt idx="881">
                <c:v>46203</c:v>
              </c:pt>
              <c:pt idx="882">
                <c:v>46204</c:v>
              </c:pt>
              <c:pt idx="883">
                <c:v>46205</c:v>
              </c:pt>
              <c:pt idx="884">
                <c:v>46206</c:v>
              </c:pt>
              <c:pt idx="885">
                <c:v>46209</c:v>
              </c:pt>
              <c:pt idx="886">
                <c:v>46210</c:v>
              </c:pt>
              <c:pt idx="887">
                <c:v>46211</c:v>
              </c:pt>
              <c:pt idx="888">
                <c:v>46212</c:v>
              </c:pt>
              <c:pt idx="889">
                <c:v>46213</c:v>
              </c:pt>
              <c:pt idx="890">
                <c:v>46216</c:v>
              </c:pt>
              <c:pt idx="891">
                <c:v>46217</c:v>
              </c:pt>
              <c:pt idx="892">
                <c:v>46218</c:v>
              </c:pt>
              <c:pt idx="893">
                <c:v>46219</c:v>
              </c:pt>
              <c:pt idx="894">
                <c:v>46220</c:v>
              </c:pt>
              <c:pt idx="895">
                <c:v>46223</c:v>
              </c:pt>
              <c:pt idx="896">
                <c:v>46224</c:v>
              </c:pt>
              <c:pt idx="897">
                <c:v>46225</c:v>
              </c:pt>
              <c:pt idx="898">
                <c:v>46226</c:v>
              </c:pt>
              <c:pt idx="899">
                <c:v>46227</c:v>
              </c:pt>
              <c:pt idx="900">
                <c:v>46230</c:v>
              </c:pt>
              <c:pt idx="901">
                <c:v>46231</c:v>
              </c:pt>
              <c:pt idx="902">
                <c:v>46232</c:v>
              </c:pt>
              <c:pt idx="903">
                <c:v>46233</c:v>
              </c:pt>
              <c:pt idx="904">
                <c:v>46234</c:v>
              </c:pt>
              <c:pt idx="905">
                <c:v>46237</c:v>
              </c:pt>
              <c:pt idx="906">
                <c:v>46238</c:v>
              </c:pt>
              <c:pt idx="907">
                <c:v>46239</c:v>
              </c:pt>
              <c:pt idx="908">
                <c:v>46240</c:v>
              </c:pt>
              <c:pt idx="909">
                <c:v>46241</c:v>
              </c:pt>
              <c:pt idx="910">
                <c:v>46244</c:v>
              </c:pt>
              <c:pt idx="911">
                <c:v>46245</c:v>
              </c:pt>
              <c:pt idx="912">
                <c:v>46246</c:v>
              </c:pt>
              <c:pt idx="913">
                <c:v>46247</c:v>
              </c:pt>
              <c:pt idx="914">
                <c:v>46248</c:v>
              </c:pt>
              <c:pt idx="915">
                <c:v>46251</c:v>
              </c:pt>
            </c:numLit>
          </c:cat>
          <c:val>
            <c:numLit>
              <c:formatCode>_(* #,##0_);_(* \(#,##0\);_(* "-"??_);_(@_)</c:formatCode>
              <c:ptCount val="1579"/>
              <c:pt idx="0">
                <c:v>510000</c:v>
              </c:pt>
              <c:pt idx="1">
                <c:v>500000</c:v>
              </c:pt>
              <c:pt idx="2">
                <c:v>497000</c:v>
              </c:pt>
              <c:pt idx="3">
                <c:v>495000</c:v>
              </c:pt>
              <c:pt idx="4">
                <c:v>494000</c:v>
              </c:pt>
              <c:pt idx="5">
                <c:v>492000</c:v>
              </c:pt>
              <c:pt idx="6">
                <c:v>492000</c:v>
              </c:pt>
              <c:pt idx="7">
                <c:v>490000</c:v>
              </c:pt>
              <c:pt idx="8">
                <c:v>485000</c:v>
              </c:pt>
              <c:pt idx="9">
                <c:v>480000</c:v>
              </c:pt>
              <c:pt idx="10">
                <c:v>475000</c:v>
              </c:pt>
              <c:pt idx="11">
                <c:v>470000</c:v>
              </c:pt>
              <c:pt idx="12">
                <c:v>465000</c:v>
              </c:pt>
              <c:pt idx="13">
                <c:v>460000</c:v>
              </c:pt>
              <c:pt idx="14">
                <c:v>460000</c:v>
              </c:pt>
              <c:pt idx="15">
                <c:v>459000</c:v>
              </c:pt>
              <c:pt idx="16">
                <c:v>458000</c:v>
              </c:pt>
              <c:pt idx="17">
                <c:v>457000</c:v>
              </c:pt>
              <c:pt idx="18">
                <c:v>457000</c:v>
              </c:pt>
              <c:pt idx="19">
                <c:v>458000</c:v>
              </c:pt>
              <c:pt idx="20">
                <c:v>460000</c:v>
              </c:pt>
              <c:pt idx="21">
                <c:v>460000</c:v>
              </c:pt>
              <c:pt idx="22">
                <c:v>459000</c:v>
              </c:pt>
              <c:pt idx="23">
                <c:v>457000</c:v>
              </c:pt>
              <c:pt idx="24">
                <c:v>457000</c:v>
              </c:pt>
              <c:pt idx="25">
                <c:v>455000</c:v>
              </c:pt>
              <c:pt idx="26">
                <c:v>453000</c:v>
              </c:pt>
              <c:pt idx="27">
                <c:v>450000</c:v>
              </c:pt>
              <c:pt idx="28">
                <c:v>445000</c:v>
              </c:pt>
              <c:pt idx="29">
                <c:v>440000</c:v>
              </c:pt>
              <c:pt idx="30">
                <c:v>438000</c:v>
              </c:pt>
              <c:pt idx="31">
                <c:v>430000</c:v>
              </c:pt>
              <c:pt idx="32">
                <c:v>429000</c:v>
              </c:pt>
              <c:pt idx="33">
                <c:v>420000</c:v>
              </c:pt>
              <c:pt idx="34">
                <c:v>400000</c:v>
              </c:pt>
              <c:pt idx="35">
                <c:v>380000</c:v>
              </c:pt>
              <c:pt idx="36">
                <c:v>380000</c:v>
              </c:pt>
              <c:pt idx="37">
                <c:v>380000</c:v>
              </c:pt>
              <c:pt idx="38">
                <c:v>374000</c:v>
              </c:pt>
              <c:pt idx="39">
                <c:v>364000</c:v>
              </c:pt>
              <c:pt idx="40">
                <c:v>354000</c:v>
              </c:pt>
              <c:pt idx="41">
                <c:v>350000</c:v>
              </c:pt>
              <c:pt idx="42">
                <c:v>349000</c:v>
              </c:pt>
              <c:pt idx="43">
                <c:v>345000</c:v>
              </c:pt>
              <c:pt idx="44">
                <c:v>343000</c:v>
              </c:pt>
              <c:pt idx="45">
                <c:v>342000</c:v>
              </c:pt>
              <c:pt idx="46">
                <c:v>337000</c:v>
              </c:pt>
              <c:pt idx="47">
                <c:v>330000</c:v>
              </c:pt>
              <c:pt idx="48">
                <c:v>320000</c:v>
              </c:pt>
              <c:pt idx="49">
                <c:v>310000</c:v>
              </c:pt>
              <c:pt idx="50">
                <c:v>300000</c:v>
              </c:pt>
              <c:pt idx="51">
                <c:v>300000</c:v>
              </c:pt>
              <c:pt idx="52">
                <c:v>297000</c:v>
              </c:pt>
              <c:pt idx="53">
                <c:v>295000</c:v>
              </c:pt>
              <c:pt idx="54">
                <c:v>285000</c:v>
              </c:pt>
              <c:pt idx="55">
                <c:v>280000</c:v>
              </c:pt>
              <c:pt idx="56">
                <c:v>260000</c:v>
              </c:pt>
              <c:pt idx="57">
                <c:v>250000</c:v>
              </c:pt>
              <c:pt idx="58">
                <c:v>240000</c:v>
              </c:pt>
              <c:pt idx="59">
                <c:v>230000</c:v>
              </c:pt>
              <c:pt idx="60">
                <c:v>225000</c:v>
              </c:pt>
              <c:pt idx="61">
                <c:v>220000</c:v>
              </c:pt>
              <c:pt idx="62">
                <c:v>210000</c:v>
              </c:pt>
              <c:pt idx="63">
                <c:v>200000</c:v>
              </c:pt>
              <c:pt idx="64">
                <c:v>200000</c:v>
              </c:pt>
              <c:pt idx="65">
                <c:v>190000</c:v>
              </c:pt>
              <c:pt idx="66">
                <c:v>180000</c:v>
              </c:pt>
              <c:pt idx="67">
                <c:v>170000</c:v>
              </c:pt>
              <c:pt idx="68">
                <c:v>165000</c:v>
              </c:pt>
              <c:pt idx="69">
                <c:v>159000</c:v>
              </c:pt>
              <c:pt idx="70">
                <c:v>155000</c:v>
              </c:pt>
              <c:pt idx="71">
                <c:v>152000</c:v>
              </c:pt>
              <c:pt idx="72">
                <c:v>155000</c:v>
              </c:pt>
              <c:pt idx="73">
                <c:v>160000</c:v>
              </c:pt>
              <c:pt idx="74">
                <c:v>160000</c:v>
              </c:pt>
              <c:pt idx="75">
                <c:v>165000</c:v>
              </c:pt>
              <c:pt idx="76">
                <c:v>168000</c:v>
              </c:pt>
              <c:pt idx="77">
                <c:v>170000</c:v>
              </c:pt>
              <c:pt idx="78">
                <c:v>172000</c:v>
              </c:pt>
              <c:pt idx="79">
                <c:v>175000</c:v>
              </c:pt>
              <c:pt idx="80">
                <c:v>180000</c:v>
              </c:pt>
              <c:pt idx="81">
                <c:v>180000</c:v>
              </c:pt>
              <c:pt idx="82">
                <c:v>175000</c:v>
              </c:pt>
              <c:pt idx="83">
                <c:v>180000</c:v>
              </c:pt>
              <c:pt idx="84">
                <c:v>195000</c:v>
              </c:pt>
              <c:pt idx="85">
                <c:v>205000</c:v>
              </c:pt>
              <c:pt idx="86">
                <c:v>208000</c:v>
              </c:pt>
              <c:pt idx="87">
                <c:v>215000</c:v>
              </c:pt>
              <c:pt idx="88">
                <c:v>230000</c:v>
              </c:pt>
              <c:pt idx="89">
                <c:v>240000</c:v>
              </c:pt>
              <c:pt idx="90">
                <c:v>255000</c:v>
              </c:pt>
              <c:pt idx="91">
                <c:v>275000</c:v>
              </c:pt>
              <c:pt idx="92">
                <c:v>290000</c:v>
              </c:pt>
              <c:pt idx="93">
                <c:v>305000</c:v>
              </c:pt>
              <c:pt idx="94">
                <c:v>305000</c:v>
              </c:pt>
              <c:pt idx="95">
                <c:v>300000</c:v>
              </c:pt>
              <c:pt idx="96">
                <c:v>295000</c:v>
              </c:pt>
              <c:pt idx="97">
                <c:v>293000</c:v>
              </c:pt>
              <c:pt idx="98">
                <c:v>290000</c:v>
              </c:pt>
              <c:pt idx="99">
                <c:v>290000</c:v>
              </c:pt>
              <c:pt idx="100">
                <c:v>293000</c:v>
              </c:pt>
              <c:pt idx="101">
                <c:v>298000</c:v>
              </c:pt>
              <c:pt idx="102">
                <c:v>300000</c:v>
              </c:pt>
              <c:pt idx="103">
                <c:v>310000</c:v>
              </c:pt>
              <c:pt idx="104">
                <c:v>320000</c:v>
              </c:pt>
              <c:pt idx="105">
                <c:v>318000</c:v>
              </c:pt>
              <c:pt idx="106">
                <c:v>320000</c:v>
              </c:pt>
              <c:pt idx="107">
                <c:v>318000</c:v>
              </c:pt>
              <c:pt idx="108">
                <c:v>318000</c:v>
              </c:pt>
              <c:pt idx="109">
                <c:v>318000</c:v>
              </c:pt>
              <c:pt idx="110">
                <c:v>315000</c:v>
              </c:pt>
              <c:pt idx="111">
                <c:v>314000</c:v>
              </c:pt>
              <c:pt idx="112">
                <c:v>314000</c:v>
              </c:pt>
              <c:pt idx="113">
                <c:v>315000</c:v>
              </c:pt>
              <c:pt idx="114">
                <c:v>310000</c:v>
              </c:pt>
              <c:pt idx="115">
                <c:v>305000</c:v>
              </c:pt>
              <c:pt idx="116">
                <c:v>303000</c:v>
              </c:pt>
              <c:pt idx="117">
                <c:v>303000</c:v>
              </c:pt>
              <c:pt idx="118">
                <c:v>300000</c:v>
              </c:pt>
              <c:pt idx="119">
                <c:v>297000</c:v>
              </c:pt>
              <c:pt idx="120">
                <c:v>296000</c:v>
              </c:pt>
              <c:pt idx="121">
                <c:v>295000</c:v>
              </c:pt>
              <c:pt idx="122">
                <c:v>294000</c:v>
              </c:pt>
              <c:pt idx="123">
                <c:v>294000</c:v>
              </c:pt>
              <c:pt idx="124">
                <c:v>294000</c:v>
              </c:pt>
              <c:pt idx="125">
                <c:v>295000</c:v>
              </c:pt>
              <c:pt idx="126">
                <c:v>295500</c:v>
              </c:pt>
              <c:pt idx="127">
                <c:v>299000</c:v>
              </c:pt>
              <c:pt idx="128">
                <c:v>300000</c:v>
              </c:pt>
              <c:pt idx="129">
                <c:v>295000</c:v>
              </c:pt>
              <c:pt idx="130">
                <c:v>295000</c:v>
              </c:pt>
              <c:pt idx="131">
                <c:v>293000</c:v>
              </c:pt>
              <c:pt idx="132">
                <c:v>290000</c:v>
              </c:pt>
              <c:pt idx="133">
                <c:v>290000</c:v>
              </c:pt>
              <c:pt idx="134">
                <c:v>284000</c:v>
              </c:pt>
              <c:pt idx="135">
                <c:v>280000</c:v>
              </c:pt>
              <c:pt idx="136">
                <c:v>278000</c:v>
              </c:pt>
              <c:pt idx="137">
                <c:v>278000</c:v>
              </c:pt>
              <c:pt idx="138">
                <c:v>270000</c:v>
              </c:pt>
              <c:pt idx="139">
                <c:v>268000</c:v>
              </c:pt>
              <c:pt idx="140">
                <c:v>265000</c:v>
              </c:pt>
              <c:pt idx="141">
                <c:v>266000</c:v>
              </c:pt>
              <c:pt idx="142">
                <c:v>265000</c:v>
              </c:pt>
              <c:pt idx="143">
                <c:v>265000</c:v>
              </c:pt>
              <c:pt idx="144">
                <c:v>265000</c:v>
              </c:pt>
              <c:pt idx="145">
                <c:v>262000</c:v>
              </c:pt>
              <c:pt idx="146">
                <c:v>260000</c:v>
              </c:pt>
              <c:pt idx="147">
                <c:v>258000</c:v>
              </c:pt>
              <c:pt idx="148">
                <c:v>250000</c:v>
              </c:pt>
              <c:pt idx="149">
                <c:v>245000</c:v>
              </c:pt>
              <c:pt idx="150">
                <c:v>240000</c:v>
              </c:pt>
              <c:pt idx="151">
                <c:v>235000</c:v>
              </c:pt>
              <c:pt idx="152">
                <c:v>225000</c:v>
              </c:pt>
              <c:pt idx="153">
                <c:v>215000</c:v>
              </c:pt>
              <c:pt idx="154">
                <c:v>209000</c:v>
              </c:pt>
              <c:pt idx="155">
                <c:v>205000</c:v>
              </c:pt>
              <c:pt idx="156">
                <c:v>200000</c:v>
              </c:pt>
              <c:pt idx="157">
                <c:v>205000</c:v>
              </c:pt>
              <c:pt idx="158">
                <c:v>210000</c:v>
              </c:pt>
              <c:pt idx="159">
                <c:v>210000</c:v>
              </c:pt>
              <c:pt idx="160">
                <c:v>215000</c:v>
              </c:pt>
              <c:pt idx="161">
                <c:v>217000</c:v>
              </c:pt>
              <c:pt idx="162">
                <c:v>218000</c:v>
              </c:pt>
              <c:pt idx="163">
                <c:v>210000</c:v>
              </c:pt>
              <c:pt idx="164">
                <c:v>204000</c:v>
              </c:pt>
              <c:pt idx="165">
                <c:v>202000</c:v>
              </c:pt>
              <c:pt idx="166">
                <c:v>199000</c:v>
              </c:pt>
              <c:pt idx="167">
                <c:v>198000</c:v>
              </c:pt>
              <c:pt idx="168">
                <c:v>198000</c:v>
              </c:pt>
              <c:pt idx="169">
                <c:v>198000</c:v>
              </c:pt>
              <c:pt idx="170">
                <c:v>195000</c:v>
              </c:pt>
              <c:pt idx="171">
                <c:v>185000</c:v>
              </c:pt>
              <c:pt idx="172">
                <c:v>185000</c:v>
              </c:pt>
              <c:pt idx="173">
                <c:v>180000</c:v>
              </c:pt>
              <c:pt idx="174">
                <c:v>178000</c:v>
              </c:pt>
              <c:pt idx="175">
                <c:v>178000</c:v>
              </c:pt>
              <c:pt idx="176">
                <c:v>174000</c:v>
              </c:pt>
              <c:pt idx="177">
                <c:v>170000</c:v>
              </c:pt>
              <c:pt idx="178">
                <c:v>168000</c:v>
              </c:pt>
              <c:pt idx="179">
                <c:v>165000</c:v>
              </c:pt>
              <c:pt idx="180">
                <c:v>163000</c:v>
              </c:pt>
              <c:pt idx="181">
                <c:v>162000</c:v>
              </c:pt>
              <c:pt idx="182">
                <c:v>160000</c:v>
              </c:pt>
              <c:pt idx="183">
                <c:v>158000</c:v>
              </c:pt>
              <c:pt idx="184">
                <c:v>158000</c:v>
              </c:pt>
              <c:pt idx="185">
                <c:v>158000</c:v>
              </c:pt>
              <c:pt idx="186">
                <c:v>158000</c:v>
              </c:pt>
              <c:pt idx="187">
                <c:v>158000</c:v>
              </c:pt>
              <c:pt idx="188">
                <c:v>158000</c:v>
              </c:pt>
              <c:pt idx="189">
                <c:v>158000</c:v>
              </c:pt>
              <c:pt idx="190">
                <c:v>158000</c:v>
              </c:pt>
              <c:pt idx="191">
                <c:v>158000</c:v>
              </c:pt>
              <c:pt idx="192">
                <c:v>160000</c:v>
              </c:pt>
              <c:pt idx="193">
                <c:v>160000</c:v>
              </c:pt>
              <c:pt idx="194">
                <c:v>160000</c:v>
              </c:pt>
              <c:pt idx="195">
                <c:v>161000</c:v>
              </c:pt>
              <c:pt idx="196">
                <c:v>167000</c:v>
              </c:pt>
              <c:pt idx="197">
                <c:v>170000</c:v>
              </c:pt>
              <c:pt idx="198">
                <c:v>170000</c:v>
              </c:pt>
              <c:pt idx="199">
                <c:v>171000</c:v>
              </c:pt>
              <c:pt idx="200">
                <c:v>170000</c:v>
              </c:pt>
              <c:pt idx="201">
                <c:v>165000</c:v>
              </c:pt>
              <c:pt idx="202">
                <c:v>162000</c:v>
              </c:pt>
              <c:pt idx="203">
                <c:v>160000</c:v>
              </c:pt>
              <c:pt idx="204">
                <c:v>155000</c:v>
              </c:pt>
              <c:pt idx="205">
                <c:v>155000</c:v>
              </c:pt>
              <c:pt idx="206">
                <c:v>160000</c:v>
              </c:pt>
              <c:pt idx="207">
                <c:v>160000</c:v>
              </c:pt>
              <c:pt idx="208">
                <c:v>160000</c:v>
              </c:pt>
              <c:pt idx="209">
                <c:v>159000</c:v>
              </c:pt>
              <c:pt idx="210">
                <c:v>159000</c:v>
              </c:pt>
              <c:pt idx="211">
                <c:v>157000</c:v>
              </c:pt>
              <c:pt idx="212">
                <c:v>149000</c:v>
              </c:pt>
              <c:pt idx="213">
                <c:v>148000</c:v>
              </c:pt>
              <c:pt idx="214">
                <c:v>146000</c:v>
              </c:pt>
              <c:pt idx="215">
                <c:v>145000</c:v>
              </c:pt>
              <c:pt idx="216">
                <c:v>145000</c:v>
              </c:pt>
              <c:pt idx="217">
                <c:v>145000</c:v>
              </c:pt>
              <c:pt idx="218">
                <c:v>145000</c:v>
              </c:pt>
              <c:pt idx="219">
                <c:v>140000</c:v>
              </c:pt>
              <c:pt idx="220">
                <c:v>137000</c:v>
              </c:pt>
              <c:pt idx="221">
                <c:v>136000</c:v>
              </c:pt>
              <c:pt idx="222">
                <c:v>132000</c:v>
              </c:pt>
              <c:pt idx="223">
                <c:v>131000</c:v>
              </c:pt>
              <c:pt idx="224">
                <c:v>125000</c:v>
              </c:pt>
              <c:pt idx="225">
                <c:v>119000</c:v>
              </c:pt>
              <c:pt idx="226">
                <c:v>117000</c:v>
              </c:pt>
              <c:pt idx="227">
                <c:v>114000</c:v>
              </c:pt>
              <c:pt idx="228">
                <c:v>114000</c:v>
              </c:pt>
              <c:pt idx="229">
                <c:v>110000</c:v>
              </c:pt>
              <c:pt idx="230">
                <c:v>100000</c:v>
              </c:pt>
              <c:pt idx="231">
                <c:v>100000</c:v>
              </c:pt>
              <c:pt idx="232">
                <c:v>100000</c:v>
              </c:pt>
              <c:pt idx="233">
                <c:v>100000</c:v>
              </c:pt>
              <c:pt idx="234">
                <c:v>102000</c:v>
              </c:pt>
              <c:pt idx="235">
                <c:v>102000</c:v>
              </c:pt>
              <c:pt idx="236">
                <c:v>100000</c:v>
              </c:pt>
              <c:pt idx="237">
                <c:v>100000</c:v>
              </c:pt>
              <c:pt idx="238">
                <c:v>99000</c:v>
              </c:pt>
              <c:pt idx="239">
                <c:v>99000</c:v>
              </c:pt>
              <c:pt idx="240">
                <c:v>97000</c:v>
              </c:pt>
              <c:pt idx="241">
                <c:v>97500</c:v>
              </c:pt>
              <c:pt idx="242">
                <c:v>98000</c:v>
              </c:pt>
              <c:pt idx="243">
                <c:v>96000</c:v>
              </c:pt>
              <c:pt idx="244">
                <c:v>96000</c:v>
              </c:pt>
              <c:pt idx="245">
                <c:v>97000</c:v>
              </c:pt>
              <c:pt idx="246">
                <c:v>94000</c:v>
              </c:pt>
              <c:pt idx="247">
                <c:v>94000</c:v>
              </c:pt>
              <c:pt idx="248">
                <c:v>95000</c:v>
              </c:pt>
              <c:pt idx="249">
                <c:v>98000</c:v>
              </c:pt>
              <c:pt idx="250">
                <c:v>98000</c:v>
              </c:pt>
              <c:pt idx="251">
                <c:v>95000</c:v>
              </c:pt>
              <c:pt idx="252">
                <c:v>93000</c:v>
              </c:pt>
              <c:pt idx="253">
                <c:v>92000</c:v>
              </c:pt>
              <c:pt idx="254">
                <c:v>91000</c:v>
              </c:pt>
              <c:pt idx="255">
                <c:v>90000</c:v>
              </c:pt>
              <c:pt idx="256">
                <c:v>91000</c:v>
              </c:pt>
              <c:pt idx="257">
                <c:v>91000</c:v>
              </c:pt>
              <c:pt idx="258">
                <c:v>93000</c:v>
              </c:pt>
              <c:pt idx="259">
                <c:v>95000</c:v>
              </c:pt>
              <c:pt idx="260">
                <c:v>95000</c:v>
              </c:pt>
              <c:pt idx="261">
                <c:v>95000</c:v>
              </c:pt>
              <c:pt idx="262">
                <c:v>95000</c:v>
              </c:pt>
              <c:pt idx="263">
                <c:v>95000</c:v>
              </c:pt>
              <c:pt idx="264">
                <c:v>95000</c:v>
              </c:pt>
              <c:pt idx="265">
                <c:v>95000</c:v>
              </c:pt>
              <c:pt idx="266">
                <c:v>95000</c:v>
              </c:pt>
              <c:pt idx="267">
                <c:v>95000</c:v>
              </c:pt>
              <c:pt idx="268">
                <c:v>96000</c:v>
              </c:pt>
              <c:pt idx="269">
                <c:v>96000</c:v>
              </c:pt>
              <c:pt idx="270">
                <c:v>96000</c:v>
              </c:pt>
              <c:pt idx="271">
                <c:v>96000</c:v>
              </c:pt>
              <c:pt idx="272">
                <c:v>96000</c:v>
              </c:pt>
              <c:pt idx="273">
                <c:v>96000</c:v>
              </c:pt>
              <c:pt idx="274">
                <c:v>96000</c:v>
              </c:pt>
              <c:pt idx="275">
                <c:v>96000</c:v>
              </c:pt>
              <c:pt idx="276">
                <c:v>96000</c:v>
              </c:pt>
              <c:pt idx="277">
                <c:v>96000</c:v>
              </c:pt>
              <c:pt idx="278">
                <c:v>96000</c:v>
              </c:pt>
              <c:pt idx="279">
                <c:v>96000</c:v>
              </c:pt>
              <c:pt idx="280">
                <c:v>96000</c:v>
              </c:pt>
              <c:pt idx="281">
                <c:v>96000</c:v>
              </c:pt>
              <c:pt idx="282">
                <c:v>95500</c:v>
              </c:pt>
              <c:pt idx="283">
                <c:v>92900</c:v>
              </c:pt>
              <c:pt idx="284">
                <c:v>94000</c:v>
              </c:pt>
              <c:pt idx="285">
                <c:v>94000</c:v>
              </c:pt>
              <c:pt idx="286">
                <c:v>94000</c:v>
              </c:pt>
              <c:pt idx="287">
                <c:v>97000</c:v>
              </c:pt>
              <c:pt idx="288">
                <c:v>99000</c:v>
              </c:pt>
              <c:pt idx="289">
                <c:v>100000</c:v>
              </c:pt>
              <c:pt idx="290">
                <c:v>100000</c:v>
              </c:pt>
              <c:pt idx="291">
                <c:v>110000</c:v>
              </c:pt>
              <c:pt idx="292">
                <c:v>110000</c:v>
              </c:pt>
              <c:pt idx="293">
                <c:v>109000</c:v>
              </c:pt>
              <c:pt idx="294">
                <c:v>109000</c:v>
              </c:pt>
              <c:pt idx="295">
                <c:v>104000</c:v>
              </c:pt>
              <c:pt idx="296">
                <c:v>110000</c:v>
              </c:pt>
              <c:pt idx="297">
                <c:v>110000</c:v>
              </c:pt>
              <c:pt idx="298">
                <c:v>113000</c:v>
              </c:pt>
              <c:pt idx="299">
                <c:v>113000</c:v>
              </c:pt>
              <c:pt idx="300">
                <c:v>108000</c:v>
              </c:pt>
              <c:pt idx="301">
                <c:v>113000</c:v>
              </c:pt>
              <c:pt idx="302">
                <c:v>114000</c:v>
              </c:pt>
              <c:pt idx="303">
                <c:v>114000</c:v>
              </c:pt>
              <c:pt idx="304">
                <c:v>113000</c:v>
              </c:pt>
              <c:pt idx="305">
                <c:v>112500</c:v>
              </c:pt>
              <c:pt idx="306">
                <c:v>112500</c:v>
              </c:pt>
              <c:pt idx="307">
                <c:v>112350</c:v>
              </c:pt>
              <c:pt idx="308">
                <c:v>109000</c:v>
              </c:pt>
              <c:pt idx="309">
                <c:v>105000</c:v>
              </c:pt>
              <c:pt idx="310">
                <c:v>108000</c:v>
              </c:pt>
              <c:pt idx="311">
                <c:v>108000</c:v>
              </c:pt>
              <c:pt idx="312">
                <c:v>110000</c:v>
              </c:pt>
              <c:pt idx="313">
                <c:v>110000</c:v>
              </c:pt>
              <c:pt idx="314">
                <c:v>110700</c:v>
              </c:pt>
              <c:pt idx="315">
                <c:v>110700</c:v>
              </c:pt>
              <c:pt idx="316">
                <c:v>110700</c:v>
              </c:pt>
              <c:pt idx="317">
                <c:v>113000</c:v>
              </c:pt>
              <c:pt idx="318">
                <c:v>113000</c:v>
              </c:pt>
              <c:pt idx="319">
                <c:v>113000</c:v>
              </c:pt>
              <c:pt idx="320">
                <c:v>112000</c:v>
              </c:pt>
              <c:pt idx="321">
                <c:v>111000</c:v>
              </c:pt>
              <c:pt idx="322">
                <c:v>108000</c:v>
              </c:pt>
              <c:pt idx="323">
                <c:v>107500</c:v>
              </c:pt>
              <c:pt idx="324">
                <c:v>107300</c:v>
              </c:pt>
              <c:pt idx="325">
                <c:v>106000</c:v>
              </c:pt>
              <c:pt idx="326">
                <c:v>108550</c:v>
              </c:pt>
              <c:pt idx="327">
                <c:v>108600</c:v>
              </c:pt>
              <c:pt idx="328">
                <c:v>109000</c:v>
              </c:pt>
              <c:pt idx="329">
                <c:v>109000</c:v>
              </c:pt>
              <c:pt idx="330">
                <c:v>109000</c:v>
              </c:pt>
              <c:pt idx="331">
                <c:v>114000</c:v>
              </c:pt>
              <c:pt idx="332">
                <c:v>110000</c:v>
              </c:pt>
              <c:pt idx="333">
                <c:v>110000</c:v>
              </c:pt>
              <c:pt idx="334">
                <c:v>110000</c:v>
              </c:pt>
              <c:pt idx="335">
                <c:v>110000</c:v>
              </c:pt>
              <c:pt idx="336">
                <c:v>111000</c:v>
              </c:pt>
              <c:pt idx="337">
                <c:v>111000</c:v>
              </c:pt>
              <c:pt idx="338">
                <c:v>109000</c:v>
              </c:pt>
              <c:pt idx="339">
                <c:v>107000</c:v>
              </c:pt>
              <c:pt idx="340">
                <c:v>106000</c:v>
              </c:pt>
              <c:pt idx="341">
                <c:v>104300</c:v>
              </c:pt>
              <c:pt idx="342">
                <c:v>103000</c:v>
              </c:pt>
              <c:pt idx="343">
                <c:v>102500</c:v>
              </c:pt>
              <c:pt idx="344">
                <c:v>103000</c:v>
              </c:pt>
              <c:pt idx="345">
                <c:v>104300</c:v>
              </c:pt>
              <c:pt idx="346">
                <c:v>104800</c:v>
              </c:pt>
              <c:pt idx="347">
                <c:v>104800</c:v>
              </c:pt>
              <c:pt idx="348">
                <c:v>104500</c:v>
              </c:pt>
              <c:pt idx="349">
                <c:v>106000</c:v>
              </c:pt>
              <c:pt idx="350">
                <c:v>105500</c:v>
              </c:pt>
              <c:pt idx="351">
                <c:v>105000</c:v>
              </c:pt>
              <c:pt idx="352">
                <c:v>104000</c:v>
              </c:pt>
              <c:pt idx="353">
                <c:v>105000</c:v>
              </c:pt>
              <c:pt idx="354">
                <c:v>104000</c:v>
              </c:pt>
              <c:pt idx="355">
                <c:v>100900</c:v>
              </c:pt>
              <c:pt idx="356">
                <c:v>100900</c:v>
              </c:pt>
              <c:pt idx="357">
                <c:v>100500</c:v>
              </c:pt>
              <c:pt idx="358">
                <c:v>99000</c:v>
              </c:pt>
              <c:pt idx="359">
                <c:v>98000</c:v>
              </c:pt>
              <c:pt idx="360">
                <c:v>98000</c:v>
              </c:pt>
              <c:pt idx="361">
                <c:v>95500</c:v>
              </c:pt>
              <c:pt idx="362">
                <c:v>95000</c:v>
              </c:pt>
              <c:pt idx="363">
                <c:v>95000</c:v>
              </c:pt>
              <c:pt idx="364">
                <c:v>95000</c:v>
              </c:pt>
              <c:pt idx="365">
                <c:v>92800</c:v>
              </c:pt>
              <c:pt idx="366">
                <c:v>93000</c:v>
              </c:pt>
              <c:pt idx="367">
                <c:v>93000</c:v>
              </c:pt>
              <c:pt idx="368">
                <c:v>92000</c:v>
              </c:pt>
              <c:pt idx="369">
                <c:v>90000</c:v>
              </c:pt>
              <c:pt idx="370">
                <c:v>89500</c:v>
              </c:pt>
              <c:pt idx="371">
                <c:v>90500</c:v>
              </c:pt>
              <c:pt idx="372">
                <c:v>90500</c:v>
              </c:pt>
              <c:pt idx="373">
                <c:v>87000</c:v>
              </c:pt>
              <c:pt idx="374">
                <c:v>87000</c:v>
              </c:pt>
              <c:pt idx="375">
                <c:v>89000</c:v>
              </c:pt>
              <c:pt idx="376">
                <c:v>89000</c:v>
              </c:pt>
              <c:pt idx="377">
                <c:v>90000</c:v>
              </c:pt>
              <c:pt idx="378">
                <c:v>90000</c:v>
              </c:pt>
              <c:pt idx="379">
                <c:v>90000</c:v>
              </c:pt>
              <c:pt idx="380">
                <c:v>89500</c:v>
              </c:pt>
              <c:pt idx="381">
                <c:v>89500</c:v>
              </c:pt>
              <c:pt idx="382">
                <c:v>89500</c:v>
              </c:pt>
              <c:pt idx="383">
                <c:v>87500</c:v>
              </c:pt>
              <c:pt idx="384">
                <c:v>86000</c:v>
              </c:pt>
              <c:pt idx="385">
                <c:v>85000</c:v>
              </c:pt>
              <c:pt idx="386">
                <c:v>85500</c:v>
              </c:pt>
              <c:pt idx="387">
                <c:v>85500</c:v>
              </c:pt>
              <c:pt idx="388">
                <c:v>85500</c:v>
              </c:pt>
              <c:pt idx="389">
                <c:v>85000</c:v>
              </c:pt>
              <c:pt idx="390">
                <c:v>84500</c:v>
              </c:pt>
              <c:pt idx="391">
                <c:v>84400</c:v>
              </c:pt>
              <c:pt idx="392">
                <c:v>83000</c:v>
              </c:pt>
              <c:pt idx="393">
                <c:v>82500</c:v>
              </c:pt>
              <c:pt idx="394">
                <c:v>82500</c:v>
              </c:pt>
              <c:pt idx="395">
                <c:v>80000</c:v>
              </c:pt>
              <c:pt idx="396">
                <c:v>80000</c:v>
              </c:pt>
              <c:pt idx="397">
                <c:v>79000</c:v>
              </c:pt>
              <c:pt idx="398">
                <c:v>79000</c:v>
              </c:pt>
              <c:pt idx="399">
                <c:v>79000</c:v>
              </c:pt>
              <c:pt idx="400">
                <c:v>79500</c:v>
              </c:pt>
              <c:pt idx="401">
                <c:v>79500</c:v>
              </c:pt>
              <c:pt idx="402">
                <c:v>79000</c:v>
              </c:pt>
              <c:pt idx="403">
                <c:v>76000</c:v>
              </c:pt>
              <c:pt idx="404">
                <c:v>75000</c:v>
              </c:pt>
              <c:pt idx="405">
                <c:v>73000</c:v>
              </c:pt>
              <c:pt idx="406">
                <c:v>70500</c:v>
              </c:pt>
              <c:pt idx="407">
                <c:v>70500</c:v>
              </c:pt>
              <c:pt idx="408">
                <c:v>71000</c:v>
              </c:pt>
              <c:pt idx="409">
                <c:v>71500</c:v>
              </c:pt>
              <c:pt idx="410">
                <c:v>73000</c:v>
              </c:pt>
              <c:pt idx="411">
                <c:v>73000</c:v>
              </c:pt>
              <c:pt idx="412">
                <c:v>72000</c:v>
              </c:pt>
              <c:pt idx="413">
                <c:v>72000</c:v>
              </c:pt>
              <c:pt idx="414">
                <c:v>73000</c:v>
              </c:pt>
              <c:pt idx="415">
                <c:v>73500</c:v>
              </c:pt>
              <c:pt idx="416">
                <c:v>73500</c:v>
              </c:pt>
              <c:pt idx="417">
                <c:v>75000</c:v>
              </c:pt>
              <c:pt idx="418">
                <c:v>75000</c:v>
              </c:pt>
              <c:pt idx="419">
                <c:v>74900</c:v>
              </c:pt>
              <c:pt idx="420">
                <c:v>73000</c:v>
              </c:pt>
              <c:pt idx="421">
                <c:v>72000</c:v>
              </c:pt>
              <c:pt idx="422">
                <c:v>71000</c:v>
              </c:pt>
              <c:pt idx="423">
                <c:v>71000</c:v>
              </c:pt>
              <c:pt idx="424">
                <c:v>71000</c:v>
              </c:pt>
              <c:pt idx="425">
                <c:v>75000</c:v>
              </c:pt>
              <c:pt idx="426">
                <c:v>75000</c:v>
              </c:pt>
              <c:pt idx="427">
                <c:v>75000</c:v>
              </c:pt>
              <c:pt idx="428">
                <c:v>75000</c:v>
              </c:pt>
              <c:pt idx="429">
                <c:v>75000</c:v>
              </c:pt>
              <c:pt idx="430">
                <c:v>75000</c:v>
              </c:pt>
              <c:pt idx="431">
                <c:v>75000</c:v>
              </c:pt>
              <c:pt idx="432">
                <c:v>75000</c:v>
              </c:pt>
              <c:pt idx="433">
                <c:v>74000</c:v>
              </c:pt>
              <c:pt idx="434">
                <c:v>74000</c:v>
              </c:pt>
              <c:pt idx="435">
                <c:v>75000</c:v>
              </c:pt>
              <c:pt idx="436">
                <c:v>75000</c:v>
              </c:pt>
              <c:pt idx="437">
                <c:v>75500</c:v>
              </c:pt>
              <c:pt idx="438">
                <c:v>75500</c:v>
              </c:pt>
              <c:pt idx="439">
                <c:v>75500</c:v>
              </c:pt>
              <c:pt idx="440">
                <c:v>75500</c:v>
              </c:pt>
              <c:pt idx="441">
                <c:v>75500</c:v>
              </c:pt>
              <c:pt idx="442">
                <c:v>75500</c:v>
              </c:pt>
              <c:pt idx="443">
                <c:v>75500</c:v>
              </c:pt>
              <c:pt idx="444">
                <c:v>75000</c:v>
              </c:pt>
              <c:pt idx="445">
                <c:v>76300</c:v>
              </c:pt>
              <c:pt idx="446">
                <c:v>74000</c:v>
              </c:pt>
              <c:pt idx="447">
                <c:v>74000</c:v>
              </c:pt>
              <c:pt idx="448">
                <c:v>74000</c:v>
              </c:pt>
              <c:pt idx="449">
                <c:v>73500</c:v>
              </c:pt>
              <c:pt idx="450">
                <c:v>73000</c:v>
              </c:pt>
              <c:pt idx="451">
                <c:v>70500</c:v>
              </c:pt>
              <c:pt idx="452">
                <c:v>71000</c:v>
              </c:pt>
              <c:pt idx="453">
                <c:v>70800</c:v>
              </c:pt>
              <c:pt idx="454">
                <c:v>70800</c:v>
              </c:pt>
              <c:pt idx="455">
                <c:v>73000</c:v>
              </c:pt>
              <c:pt idx="456">
                <c:v>72700</c:v>
              </c:pt>
              <c:pt idx="457">
                <c:v>73500</c:v>
              </c:pt>
              <c:pt idx="458">
                <c:v>75000</c:v>
              </c:pt>
              <c:pt idx="459">
                <c:v>75000</c:v>
              </c:pt>
              <c:pt idx="460">
                <c:v>73000</c:v>
              </c:pt>
              <c:pt idx="461">
                <c:v>74500</c:v>
              </c:pt>
              <c:pt idx="462">
                <c:v>74500</c:v>
              </c:pt>
              <c:pt idx="463">
                <c:v>74000</c:v>
              </c:pt>
              <c:pt idx="464">
                <c:v>74500</c:v>
              </c:pt>
              <c:pt idx="465">
                <c:v>74800</c:v>
              </c:pt>
              <c:pt idx="466">
                <c:v>75000</c:v>
              </c:pt>
              <c:pt idx="467">
                <c:v>77000</c:v>
              </c:pt>
              <c:pt idx="468">
                <c:v>78000</c:v>
              </c:pt>
              <c:pt idx="469">
                <c:v>83000</c:v>
              </c:pt>
              <c:pt idx="470">
                <c:v>80000</c:v>
              </c:pt>
              <c:pt idx="471">
                <c:v>77500</c:v>
              </c:pt>
              <c:pt idx="472">
                <c:v>79000</c:v>
              </c:pt>
              <c:pt idx="473">
                <c:v>79500</c:v>
              </c:pt>
              <c:pt idx="474">
                <c:v>79500</c:v>
              </c:pt>
              <c:pt idx="475">
                <c:v>80500</c:v>
              </c:pt>
              <c:pt idx="476">
                <c:v>80000</c:v>
              </c:pt>
              <c:pt idx="477">
                <c:v>79000</c:v>
              </c:pt>
              <c:pt idx="478">
                <c:v>78000</c:v>
              </c:pt>
              <c:pt idx="479">
                <c:v>77300</c:v>
              </c:pt>
              <c:pt idx="480">
                <c:v>77000</c:v>
              </c:pt>
              <c:pt idx="481">
                <c:v>77000</c:v>
              </c:pt>
              <c:pt idx="482">
                <c:v>76500</c:v>
              </c:pt>
              <c:pt idx="483">
                <c:v>76000</c:v>
              </c:pt>
              <c:pt idx="484">
                <c:v>75500</c:v>
              </c:pt>
              <c:pt idx="485">
                <c:v>76000</c:v>
              </c:pt>
              <c:pt idx="486">
                <c:v>75500</c:v>
              </c:pt>
              <c:pt idx="487">
                <c:v>75500</c:v>
              </c:pt>
              <c:pt idx="488">
                <c:v>75500</c:v>
              </c:pt>
              <c:pt idx="489">
                <c:v>76000</c:v>
              </c:pt>
              <c:pt idx="490">
                <c:v>76000</c:v>
              </c:pt>
              <c:pt idx="491">
                <c:v>75000</c:v>
              </c:pt>
              <c:pt idx="492">
                <c:v>75000</c:v>
              </c:pt>
              <c:pt idx="493">
                <c:v>75000</c:v>
              </c:pt>
              <c:pt idx="494">
                <c:v>74500</c:v>
              </c:pt>
              <c:pt idx="495">
                <c:v>74200</c:v>
              </c:pt>
              <c:pt idx="496">
                <c:v>74200</c:v>
              </c:pt>
              <c:pt idx="497">
                <c:v>74000</c:v>
              </c:pt>
              <c:pt idx="498">
                <c:v>74000</c:v>
              </c:pt>
              <c:pt idx="499">
                <c:v>74000</c:v>
              </c:pt>
              <c:pt idx="500">
                <c:v>74200</c:v>
              </c:pt>
              <c:pt idx="501">
                <c:v>74200</c:v>
              </c:pt>
              <c:pt idx="502">
                <c:v>74200</c:v>
              </c:pt>
              <c:pt idx="503">
                <c:v>74000</c:v>
              </c:pt>
              <c:pt idx="504">
                <c:v>74200</c:v>
              </c:pt>
              <c:pt idx="505">
                <c:v>75000</c:v>
              </c:pt>
              <c:pt idx="506">
                <c:v>76500</c:v>
              </c:pt>
              <c:pt idx="507">
                <c:v>75500</c:v>
              </c:pt>
              <c:pt idx="508">
                <c:v>75500</c:v>
              </c:pt>
              <c:pt idx="509">
                <c:v>76000</c:v>
              </c:pt>
              <c:pt idx="510">
                <c:v>76200</c:v>
              </c:pt>
              <c:pt idx="511">
                <c:v>76500</c:v>
              </c:pt>
              <c:pt idx="512">
                <c:v>76800</c:v>
              </c:pt>
              <c:pt idx="513">
                <c:v>77860</c:v>
              </c:pt>
              <c:pt idx="514">
                <c:v>78000</c:v>
              </c:pt>
              <c:pt idx="515">
                <c:v>78500</c:v>
              </c:pt>
              <c:pt idx="516">
                <c:v>77000</c:v>
              </c:pt>
              <c:pt idx="517">
                <c:v>77000</c:v>
              </c:pt>
              <c:pt idx="518">
                <c:v>77300</c:v>
              </c:pt>
              <c:pt idx="519">
                <c:v>77300</c:v>
              </c:pt>
              <c:pt idx="520">
                <c:v>77300</c:v>
              </c:pt>
              <c:pt idx="521">
                <c:v>77300</c:v>
              </c:pt>
              <c:pt idx="522">
                <c:v>77300</c:v>
              </c:pt>
              <c:pt idx="523">
                <c:v>77300</c:v>
              </c:pt>
              <c:pt idx="524">
                <c:v>77300</c:v>
              </c:pt>
              <c:pt idx="525">
                <c:v>77300</c:v>
              </c:pt>
              <c:pt idx="526">
                <c:v>76000</c:v>
              </c:pt>
              <c:pt idx="527">
                <c:v>76300</c:v>
              </c:pt>
              <c:pt idx="528">
                <c:v>76800</c:v>
              </c:pt>
              <c:pt idx="529">
                <c:v>76300</c:v>
              </c:pt>
              <c:pt idx="530">
                <c:v>76300</c:v>
              </c:pt>
              <c:pt idx="531">
                <c:v>76300</c:v>
              </c:pt>
              <c:pt idx="532">
                <c:v>76000</c:v>
              </c:pt>
              <c:pt idx="533">
                <c:v>76000</c:v>
              </c:pt>
              <c:pt idx="534">
                <c:v>75800</c:v>
              </c:pt>
              <c:pt idx="535">
                <c:v>76000</c:v>
              </c:pt>
              <c:pt idx="536">
                <c:v>76100</c:v>
              </c:pt>
              <c:pt idx="537">
                <c:v>76000</c:v>
              </c:pt>
              <c:pt idx="538">
                <c:v>76000</c:v>
              </c:pt>
              <c:pt idx="539">
                <c:v>75500</c:v>
              </c:pt>
              <c:pt idx="540">
                <c:v>75000</c:v>
              </c:pt>
              <c:pt idx="541">
                <c:v>75500</c:v>
              </c:pt>
              <c:pt idx="542">
                <c:v>74000</c:v>
              </c:pt>
              <c:pt idx="543">
                <c:v>74000</c:v>
              </c:pt>
              <c:pt idx="544">
                <c:v>74000</c:v>
              </c:pt>
              <c:pt idx="545">
                <c:v>73900</c:v>
              </c:pt>
              <c:pt idx="546">
                <c:v>73900</c:v>
              </c:pt>
              <c:pt idx="547">
                <c:v>74500</c:v>
              </c:pt>
              <c:pt idx="548">
                <c:v>74500</c:v>
              </c:pt>
              <c:pt idx="549">
                <c:v>75300</c:v>
              </c:pt>
              <c:pt idx="550">
                <c:v>75000</c:v>
              </c:pt>
              <c:pt idx="551">
                <c:v>74500</c:v>
              </c:pt>
              <c:pt idx="552">
                <c:v>74500</c:v>
              </c:pt>
              <c:pt idx="553">
                <c:v>74800</c:v>
              </c:pt>
              <c:pt idx="554">
                <c:v>74500</c:v>
              </c:pt>
              <c:pt idx="555">
                <c:v>74500</c:v>
              </c:pt>
              <c:pt idx="556">
                <c:v>73500</c:v>
              </c:pt>
              <c:pt idx="557">
                <c:v>73200</c:v>
              </c:pt>
              <c:pt idx="558">
                <c:v>73500</c:v>
              </c:pt>
              <c:pt idx="559">
                <c:v>73700</c:v>
              </c:pt>
              <c:pt idx="560">
                <c:v>74000</c:v>
              </c:pt>
              <c:pt idx="561">
                <c:v>74000</c:v>
              </c:pt>
              <c:pt idx="562">
                <c:v>73800</c:v>
              </c:pt>
              <c:pt idx="563">
                <c:v>74000</c:v>
              </c:pt>
              <c:pt idx="564">
                <c:v>73500</c:v>
              </c:pt>
              <c:pt idx="565">
                <c:v>73200</c:v>
              </c:pt>
              <c:pt idx="566">
                <c:v>73200</c:v>
              </c:pt>
              <c:pt idx="567">
                <c:v>71000</c:v>
              </c:pt>
              <c:pt idx="568">
                <c:v>71000</c:v>
              </c:pt>
              <c:pt idx="569">
                <c:v>70000</c:v>
              </c:pt>
              <c:pt idx="570">
                <c:v>70200</c:v>
              </c:pt>
              <c:pt idx="571">
                <c:v>70000</c:v>
              </c:pt>
              <c:pt idx="572">
                <c:v>70000</c:v>
              </c:pt>
              <c:pt idx="573">
                <c:v>70300</c:v>
              </c:pt>
              <c:pt idx="574">
                <c:v>70000</c:v>
              </c:pt>
              <c:pt idx="575">
                <c:v>70000</c:v>
              </c:pt>
              <c:pt idx="576">
                <c:v>69000</c:v>
              </c:pt>
              <c:pt idx="577">
                <c:v>68000</c:v>
              </c:pt>
              <c:pt idx="578">
                <c:v>69000</c:v>
              </c:pt>
              <c:pt idx="579">
                <c:v>68500</c:v>
              </c:pt>
              <c:pt idx="580">
                <c:v>68700</c:v>
              </c:pt>
              <c:pt idx="581">
                <c:v>67700</c:v>
              </c:pt>
              <c:pt idx="582">
                <c:v>66500</c:v>
              </c:pt>
              <c:pt idx="583">
                <c:v>66500</c:v>
              </c:pt>
              <c:pt idx="584">
                <c:v>66500</c:v>
              </c:pt>
              <c:pt idx="585">
                <c:v>66500</c:v>
              </c:pt>
              <c:pt idx="586">
                <c:v>65500</c:v>
              </c:pt>
              <c:pt idx="587">
                <c:v>64700</c:v>
              </c:pt>
              <c:pt idx="588">
                <c:v>64500</c:v>
              </c:pt>
              <c:pt idx="589">
                <c:v>64400</c:v>
              </c:pt>
              <c:pt idx="590">
                <c:v>64000</c:v>
              </c:pt>
              <c:pt idx="591">
                <c:v>64000</c:v>
              </c:pt>
              <c:pt idx="592">
                <c:v>64300</c:v>
              </c:pt>
              <c:pt idx="593">
                <c:v>64000</c:v>
              </c:pt>
              <c:pt idx="594">
                <c:v>62000</c:v>
              </c:pt>
              <c:pt idx="595">
                <c:v>61000</c:v>
              </c:pt>
              <c:pt idx="596">
                <c:v>61200</c:v>
              </c:pt>
              <c:pt idx="597">
                <c:v>62000</c:v>
              </c:pt>
              <c:pt idx="598">
                <c:v>61700</c:v>
              </c:pt>
              <c:pt idx="599">
                <c:v>61000</c:v>
              </c:pt>
              <c:pt idx="600">
                <c:v>61000</c:v>
              </c:pt>
              <c:pt idx="601">
                <c:v>60000</c:v>
              </c:pt>
              <c:pt idx="602">
                <c:v>59500</c:v>
              </c:pt>
              <c:pt idx="603">
                <c:v>59700</c:v>
              </c:pt>
              <c:pt idx="604">
                <c:v>59700</c:v>
              </c:pt>
              <c:pt idx="605">
                <c:v>59700</c:v>
              </c:pt>
              <c:pt idx="606">
                <c:v>61000</c:v>
              </c:pt>
              <c:pt idx="607">
                <c:v>60500</c:v>
              </c:pt>
              <c:pt idx="608">
                <c:v>60500</c:v>
              </c:pt>
              <c:pt idx="609">
                <c:v>60700</c:v>
              </c:pt>
              <c:pt idx="610">
                <c:v>61000</c:v>
              </c:pt>
              <c:pt idx="611">
                <c:v>61200</c:v>
              </c:pt>
              <c:pt idx="612">
                <c:v>60700</c:v>
              </c:pt>
              <c:pt idx="613">
                <c:v>60000</c:v>
              </c:pt>
              <c:pt idx="614">
                <c:v>60100</c:v>
              </c:pt>
              <c:pt idx="615">
                <c:v>60100</c:v>
              </c:pt>
              <c:pt idx="616">
                <c:v>60050</c:v>
              </c:pt>
              <c:pt idx="617">
                <c:v>60050</c:v>
              </c:pt>
              <c:pt idx="618">
                <c:v>59000</c:v>
              </c:pt>
              <c:pt idx="619">
                <c:v>59100</c:v>
              </c:pt>
              <c:pt idx="620">
                <c:v>59000</c:v>
              </c:pt>
              <c:pt idx="621">
                <c:v>59500</c:v>
              </c:pt>
              <c:pt idx="622">
                <c:v>60500</c:v>
              </c:pt>
              <c:pt idx="623">
                <c:v>60800</c:v>
              </c:pt>
              <c:pt idx="624">
                <c:v>61500</c:v>
              </c:pt>
              <c:pt idx="625">
                <c:v>61500</c:v>
              </c:pt>
              <c:pt idx="626">
                <c:v>61800</c:v>
              </c:pt>
              <c:pt idx="627">
                <c:v>62000</c:v>
              </c:pt>
              <c:pt idx="628">
                <c:v>62500</c:v>
              </c:pt>
              <c:pt idx="629">
                <c:v>62800</c:v>
              </c:pt>
              <c:pt idx="630">
                <c:v>63800</c:v>
              </c:pt>
              <c:pt idx="631">
                <c:v>64200</c:v>
              </c:pt>
              <c:pt idx="632">
                <c:v>64000</c:v>
              </c:pt>
              <c:pt idx="633">
                <c:v>64000</c:v>
              </c:pt>
              <c:pt idx="634">
                <c:v>64500</c:v>
              </c:pt>
              <c:pt idx="635">
                <c:v>64700</c:v>
              </c:pt>
              <c:pt idx="636">
                <c:v>64800</c:v>
              </c:pt>
              <c:pt idx="637">
                <c:v>64900</c:v>
              </c:pt>
              <c:pt idx="638">
                <c:v>65100</c:v>
              </c:pt>
              <c:pt idx="639">
                <c:v>66000</c:v>
              </c:pt>
              <c:pt idx="640">
                <c:v>69000</c:v>
              </c:pt>
              <c:pt idx="641">
                <c:v>68500</c:v>
              </c:pt>
              <c:pt idx="642">
                <c:v>70000</c:v>
              </c:pt>
              <c:pt idx="643">
                <c:v>78500</c:v>
              </c:pt>
              <c:pt idx="644">
                <c:v>75500</c:v>
              </c:pt>
              <c:pt idx="645">
                <c:v>70500</c:v>
              </c:pt>
              <c:pt idx="646">
                <c:v>68500</c:v>
              </c:pt>
              <c:pt idx="647">
                <c:v>67800</c:v>
              </c:pt>
              <c:pt idx="648">
                <c:v>68500</c:v>
              </c:pt>
              <c:pt idx="649">
                <c:v>68500</c:v>
              </c:pt>
              <c:pt idx="650">
                <c:v>68000</c:v>
              </c:pt>
              <c:pt idx="651">
                <c:v>68300</c:v>
              </c:pt>
              <c:pt idx="652">
                <c:v>70000</c:v>
              </c:pt>
              <c:pt idx="653">
                <c:v>72000</c:v>
              </c:pt>
              <c:pt idx="654">
                <c:v>80000</c:v>
              </c:pt>
              <c:pt idx="655">
                <c:v>81000</c:v>
              </c:pt>
              <c:pt idx="656">
                <c:v>82500</c:v>
              </c:pt>
              <c:pt idx="657">
                <c:v>83000</c:v>
              </c:pt>
              <c:pt idx="658">
                <c:v>84000</c:v>
              </c:pt>
              <c:pt idx="659">
                <c:v>88000</c:v>
              </c:pt>
              <c:pt idx="660">
                <c:v>87500</c:v>
              </c:pt>
              <c:pt idx="661">
                <c:v>80500</c:v>
              </c:pt>
              <c:pt idx="662">
                <c:v>82000</c:v>
              </c:pt>
              <c:pt idx="663">
                <c:v>78500</c:v>
              </c:pt>
              <c:pt idx="664">
                <c:v>78500</c:v>
              </c:pt>
              <c:pt idx="665">
                <c:v>78500</c:v>
              </c:pt>
              <c:pt idx="666">
                <c:v>78600</c:v>
              </c:pt>
              <c:pt idx="667">
                <c:v>75700</c:v>
              </c:pt>
              <c:pt idx="668">
                <c:v>76100</c:v>
              </c:pt>
              <c:pt idx="669">
                <c:v>75200</c:v>
              </c:pt>
              <c:pt idx="670">
                <c:v>72420</c:v>
              </c:pt>
              <c:pt idx="671">
                <c:v>71800</c:v>
              </c:pt>
              <c:pt idx="672">
                <c:v>72500</c:v>
              </c:pt>
              <c:pt idx="673">
                <c:v>72200</c:v>
              </c:pt>
              <c:pt idx="674">
                <c:v>73200</c:v>
              </c:pt>
              <c:pt idx="675">
                <c:v>72900</c:v>
              </c:pt>
              <c:pt idx="676">
                <c:v>71200</c:v>
              </c:pt>
              <c:pt idx="677">
                <c:v>70700</c:v>
              </c:pt>
              <c:pt idx="678">
                <c:v>70700</c:v>
              </c:pt>
              <c:pt idx="679">
                <c:v>72000</c:v>
              </c:pt>
              <c:pt idx="680">
                <c:v>72700</c:v>
              </c:pt>
              <c:pt idx="681">
                <c:v>73000</c:v>
              </c:pt>
              <c:pt idx="682">
                <c:v>73000</c:v>
              </c:pt>
              <c:pt idx="683">
                <c:v>73500</c:v>
              </c:pt>
              <c:pt idx="684">
                <c:v>72500</c:v>
              </c:pt>
              <c:pt idx="685">
                <c:v>72500</c:v>
              </c:pt>
              <c:pt idx="686">
                <c:v>72680</c:v>
              </c:pt>
              <c:pt idx="687">
                <c:v>73000</c:v>
              </c:pt>
              <c:pt idx="688">
                <c:v>72880</c:v>
              </c:pt>
              <c:pt idx="689">
                <c:v>73500</c:v>
              </c:pt>
              <c:pt idx="690">
                <c:v>72500</c:v>
              </c:pt>
              <c:pt idx="691">
                <c:v>72500</c:v>
              </c:pt>
              <c:pt idx="692">
                <c:v>72500</c:v>
              </c:pt>
              <c:pt idx="693">
                <c:v>72500</c:v>
              </c:pt>
              <c:pt idx="694">
                <c:v>72500</c:v>
              </c:pt>
              <c:pt idx="695">
                <c:v>72500</c:v>
              </c:pt>
              <c:pt idx="696">
                <c:v>72500</c:v>
              </c:pt>
              <c:pt idx="697">
                <c:v>73440</c:v>
              </c:pt>
              <c:pt idx="698">
                <c:v>72840</c:v>
              </c:pt>
              <c:pt idx="699">
                <c:v>72300</c:v>
              </c:pt>
              <c:pt idx="700">
                <c:v>72500</c:v>
              </c:pt>
              <c:pt idx="701">
                <c:v>72800</c:v>
              </c:pt>
              <c:pt idx="702">
                <c:v>74000</c:v>
              </c:pt>
              <c:pt idx="703">
                <c:v>74500</c:v>
              </c:pt>
              <c:pt idx="704">
                <c:v>74500</c:v>
              </c:pt>
              <c:pt idx="705">
                <c:v>75500</c:v>
              </c:pt>
              <c:pt idx="706">
                <c:v>76500</c:v>
              </c:pt>
              <c:pt idx="707">
                <c:v>79500</c:v>
              </c:pt>
              <c:pt idx="708">
                <c:v>79300</c:v>
              </c:pt>
              <c:pt idx="709">
                <c:v>79850</c:v>
              </c:pt>
              <c:pt idx="710">
                <c:v>81550</c:v>
              </c:pt>
              <c:pt idx="711">
                <c:v>81700</c:v>
              </c:pt>
              <c:pt idx="712">
                <c:v>81800</c:v>
              </c:pt>
              <c:pt idx="713">
                <c:v>81400</c:v>
              </c:pt>
              <c:pt idx="714">
                <c:v>81600</c:v>
              </c:pt>
              <c:pt idx="715">
                <c:v>78000</c:v>
              </c:pt>
              <c:pt idx="716">
                <c:v>78200</c:v>
              </c:pt>
              <c:pt idx="717">
                <c:v>79000</c:v>
              </c:pt>
              <c:pt idx="718">
                <c:v>82400</c:v>
              </c:pt>
              <c:pt idx="719">
                <c:v>86500</c:v>
              </c:pt>
              <c:pt idx="720">
                <c:v>86000</c:v>
              </c:pt>
              <c:pt idx="721">
                <c:v>86000</c:v>
              </c:pt>
              <c:pt idx="722">
                <c:v>87500</c:v>
              </c:pt>
              <c:pt idx="723">
                <c:v>87200</c:v>
              </c:pt>
              <c:pt idx="724">
                <c:v>94000</c:v>
              </c:pt>
              <c:pt idx="725">
                <c:v>92700</c:v>
              </c:pt>
              <c:pt idx="726">
                <c:v>97000</c:v>
              </c:pt>
              <c:pt idx="727">
                <c:v>97000</c:v>
              </c:pt>
              <c:pt idx="728">
                <c:v>90800</c:v>
              </c:pt>
              <c:pt idx="729">
                <c:v>89800</c:v>
              </c:pt>
              <c:pt idx="730">
                <c:v>93000</c:v>
              </c:pt>
              <c:pt idx="731">
                <c:v>93300</c:v>
              </c:pt>
              <c:pt idx="732">
                <c:v>93000</c:v>
              </c:pt>
              <c:pt idx="733">
                <c:v>94300</c:v>
              </c:pt>
              <c:pt idx="734">
                <c:v>94500</c:v>
              </c:pt>
              <c:pt idx="735">
                <c:v>95000</c:v>
              </c:pt>
              <c:pt idx="736">
                <c:v>93000</c:v>
              </c:pt>
              <c:pt idx="737">
                <c:v>92000</c:v>
              </c:pt>
              <c:pt idx="738">
                <c:v>91500</c:v>
              </c:pt>
              <c:pt idx="739">
                <c:v>91500</c:v>
              </c:pt>
              <c:pt idx="740">
                <c:v>91000</c:v>
              </c:pt>
              <c:pt idx="741">
                <c:v>92000</c:v>
              </c:pt>
              <c:pt idx="742">
                <c:v>95500</c:v>
              </c:pt>
              <c:pt idx="743">
                <c:v>96500</c:v>
              </c:pt>
              <c:pt idx="744">
                <c:v>98500</c:v>
              </c:pt>
              <c:pt idx="745">
                <c:v>100000</c:v>
              </c:pt>
              <c:pt idx="746">
                <c:v>102200</c:v>
              </c:pt>
              <c:pt idx="747">
                <c:v>105100</c:v>
              </c:pt>
              <c:pt idx="748">
                <c:v>111660</c:v>
              </c:pt>
              <c:pt idx="749">
                <c:v>113000</c:v>
              </c:pt>
              <c:pt idx="750">
                <c:v>113000</c:v>
              </c:pt>
              <c:pt idx="751">
                <c:v>125000</c:v>
              </c:pt>
              <c:pt idx="752">
                <c:v>116500</c:v>
              </c:pt>
              <c:pt idx="753">
                <c:v>117000</c:v>
              </c:pt>
              <c:pt idx="754">
                <c:v>117000</c:v>
              </c:pt>
              <c:pt idx="755">
                <c:v>117000</c:v>
              </c:pt>
              <c:pt idx="756">
                <c:v>120000</c:v>
              </c:pt>
              <c:pt idx="757">
                <c:v>136000</c:v>
              </c:pt>
              <c:pt idx="758">
                <c:v>140000</c:v>
              </c:pt>
              <c:pt idx="759">
                <c:v>139000</c:v>
              </c:pt>
              <c:pt idx="760">
                <c:v>141000</c:v>
              </c:pt>
              <c:pt idx="761">
                <c:v>154000</c:v>
              </c:pt>
              <c:pt idx="762">
                <c:v>164000</c:v>
              </c:pt>
              <c:pt idx="763">
                <c:v>160000</c:v>
              </c:pt>
              <c:pt idx="764">
                <c:v>159400</c:v>
              </c:pt>
              <c:pt idx="765">
                <c:v>148500</c:v>
              </c:pt>
              <c:pt idx="766">
                <c:v>144500</c:v>
              </c:pt>
              <c:pt idx="767">
                <c:v>156200</c:v>
              </c:pt>
              <c:pt idx="768">
                <c:v>160000</c:v>
              </c:pt>
              <c:pt idx="769">
                <c:v>166000</c:v>
              </c:pt>
              <c:pt idx="770">
                <c:v>175000</c:v>
              </c:pt>
              <c:pt idx="771">
                <c:v>164000</c:v>
              </c:pt>
              <c:pt idx="772">
                <c:v>169000</c:v>
              </c:pt>
              <c:pt idx="773">
                <c:v>165500</c:v>
              </c:pt>
              <c:pt idx="774">
                <c:v>163500</c:v>
              </c:pt>
              <c:pt idx="775">
                <c:v>147600</c:v>
              </c:pt>
              <c:pt idx="776">
                <c:v>131000</c:v>
              </c:pt>
              <c:pt idx="777">
                <c:v>145000</c:v>
              </c:pt>
              <c:pt idx="778">
                <c:v>145000</c:v>
              </c:pt>
              <c:pt idx="779">
                <c:v>133500</c:v>
              </c:pt>
              <c:pt idx="780">
                <c:v>130000</c:v>
              </c:pt>
              <c:pt idx="781">
                <c:v>135000</c:v>
              </c:pt>
              <c:pt idx="782">
                <c:v>137500</c:v>
              </c:pt>
              <c:pt idx="783">
                <c:v>145000</c:v>
              </c:pt>
              <c:pt idx="784">
                <c:v>145000</c:v>
              </c:pt>
              <c:pt idx="785">
                <c:v>145000</c:v>
              </c:pt>
              <c:pt idx="786">
                <c:v>145000</c:v>
              </c:pt>
              <c:pt idx="787">
                <c:v>145000</c:v>
              </c:pt>
              <c:pt idx="788">
                <c:v>145000</c:v>
              </c:pt>
              <c:pt idx="789">
                <c:v>145000</c:v>
              </c:pt>
              <c:pt idx="790">
                <c:v>145000</c:v>
              </c:pt>
              <c:pt idx="791">
                <c:v>145000</c:v>
              </c:pt>
              <c:pt idx="792">
                <c:v>160500</c:v>
              </c:pt>
              <c:pt idx="793">
                <c:v>164000</c:v>
              </c:pt>
              <c:pt idx="794">
                <c:v>170000</c:v>
              </c:pt>
              <c:pt idx="795">
                <c:v>174000</c:v>
              </c:pt>
              <c:pt idx="796">
                <c:v>170600</c:v>
              </c:pt>
              <c:pt idx="797">
                <c:v>150500</c:v>
              </c:pt>
              <c:pt idx="798">
                <c:v>149500</c:v>
              </c:pt>
              <c:pt idx="799">
                <c:v>151800</c:v>
              </c:pt>
              <c:pt idx="800">
                <c:v>155000</c:v>
              </c:pt>
              <c:pt idx="801">
                <c:v>155000</c:v>
              </c:pt>
              <c:pt idx="802">
                <c:v>161500</c:v>
              </c:pt>
              <c:pt idx="803">
                <c:v>155000</c:v>
              </c:pt>
              <c:pt idx="804">
                <c:v>153000</c:v>
              </c:pt>
              <c:pt idx="805">
                <c:v>150000</c:v>
              </c:pt>
              <c:pt idx="806">
                <c:v>150000</c:v>
              </c:pt>
              <c:pt idx="807">
                <c:v>152000</c:v>
              </c:pt>
              <c:pt idx="808">
                <c:v>150000</c:v>
              </c:pt>
              <c:pt idx="809">
                <c:v>142000</c:v>
              </c:pt>
              <c:pt idx="810">
                <c:v>144000</c:v>
              </c:pt>
              <c:pt idx="811">
                <c:v>144000</c:v>
              </c:pt>
              <c:pt idx="812">
                <c:v>150000</c:v>
              </c:pt>
              <c:pt idx="813">
                <c:v>156000</c:v>
              </c:pt>
              <c:pt idx="814">
                <c:v>156000</c:v>
              </c:pt>
              <c:pt idx="815">
                <c:v>166500</c:v>
              </c:pt>
              <c:pt idx="816">
                <c:v>170000</c:v>
              </c:pt>
              <c:pt idx="817">
                <c:v>156400</c:v>
              </c:pt>
              <c:pt idx="818">
                <c:v>155000</c:v>
              </c:pt>
              <c:pt idx="819">
                <c:v>155000</c:v>
              </c:pt>
              <c:pt idx="820">
                <c:v>155000</c:v>
              </c:pt>
              <c:pt idx="821">
                <c:v>159300</c:v>
              </c:pt>
              <c:pt idx="822">
                <c:v>157500</c:v>
              </c:pt>
              <c:pt idx="823">
                <c:v>151500</c:v>
              </c:pt>
              <c:pt idx="824">
                <c:v>155100</c:v>
              </c:pt>
              <c:pt idx="825">
                <c:v>163000</c:v>
              </c:pt>
              <c:pt idx="826">
                <c:v>164840</c:v>
              </c:pt>
              <c:pt idx="827">
                <c:v>164160</c:v>
              </c:pt>
              <c:pt idx="828">
                <c:v>171000</c:v>
              </c:pt>
              <c:pt idx="829">
                <c:v>171000</c:v>
              </c:pt>
              <c:pt idx="830">
                <c:v>176500</c:v>
              </c:pt>
              <c:pt idx="831">
                <c:v>167800</c:v>
              </c:pt>
              <c:pt idx="832">
                <c:v>170000</c:v>
              </c:pt>
              <c:pt idx="833">
                <c:v>170000</c:v>
              </c:pt>
              <c:pt idx="834">
                <c:v>175000</c:v>
              </c:pt>
              <c:pt idx="835">
                <c:v>177500</c:v>
              </c:pt>
              <c:pt idx="836">
                <c:v>174000</c:v>
              </c:pt>
              <c:pt idx="837">
                <c:v>175000</c:v>
              </c:pt>
              <c:pt idx="838">
                <c:v>178000</c:v>
              </c:pt>
              <c:pt idx="839">
                <c:v>178000</c:v>
              </c:pt>
              <c:pt idx="840">
                <c:v>178000</c:v>
              </c:pt>
              <c:pt idx="841">
                <c:v>178000</c:v>
              </c:pt>
              <c:pt idx="842">
                <c:v>190000</c:v>
              </c:pt>
              <c:pt idx="843">
                <c:v>191000</c:v>
              </c:pt>
              <c:pt idx="844">
                <c:v>194000</c:v>
              </c:pt>
              <c:pt idx="845">
                <c:v>196000</c:v>
              </c:pt>
              <c:pt idx="846">
                <c:v>201000</c:v>
              </c:pt>
              <c:pt idx="847">
                <c:v>192800</c:v>
              </c:pt>
              <c:pt idx="848">
                <c:v>189300</c:v>
              </c:pt>
              <c:pt idx="849">
                <c:v>186500</c:v>
              </c:pt>
              <c:pt idx="850">
                <c:v>186500</c:v>
              </c:pt>
              <c:pt idx="851">
                <c:v>183000</c:v>
              </c:pt>
              <c:pt idx="852">
                <c:v>175000</c:v>
              </c:pt>
              <c:pt idx="853">
                <c:v>174500</c:v>
              </c:pt>
              <c:pt idx="854">
                <c:v>180000</c:v>
              </c:pt>
              <c:pt idx="855">
                <c:v>178000</c:v>
              </c:pt>
              <c:pt idx="856">
                <c:v>173900</c:v>
              </c:pt>
              <c:pt idx="857">
                <c:v>173900</c:v>
              </c:pt>
              <c:pt idx="858">
                <c:v>172500</c:v>
              </c:pt>
              <c:pt idx="859">
                <c:v>177000</c:v>
              </c:pt>
              <c:pt idx="860">
                <c:v>177000</c:v>
              </c:pt>
              <c:pt idx="861">
                <c:v>170000</c:v>
              </c:pt>
              <c:pt idx="862">
                <c:v>165000</c:v>
              </c:pt>
              <c:pt idx="863">
                <c:v>159000</c:v>
              </c:pt>
              <c:pt idx="864">
                <c:v>160000</c:v>
              </c:pt>
              <c:pt idx="865">
                <c:v>160000</c:v>
              </c:pt>
              <c:pt idx="866">
                <c:v>165500</c:v>
              </c:pt>
              <c:pt idx="867">
                <c:v>164500</c:v>
              </c:pt>
              <c:pt idx="868">
                <c:v>170000</c:v>
              </c:pt>
              <c:pt idx="869">
                <c:v>173000</c:v>
              </c:pt>
              <c:pt idx="870">
                <c:v>170600</c:v>
              </c:pt>
              <c:pt idx="871">
                <c:v>166500</c:v>
              </c:pt>
              <c:pt idx="872">
                <c:v>168000</c:v>
              </c:pt>
              <c:pt idx="873">
                <c:v>160000</c:v>
              </c:pt>
              <c:pt idx="874">
                <c:v>160000</c:v>
              </c:pt>
              <c:pt idx="875">
                <c:v>150000</c:v>
              </c:pt>
              <c:pt idx="876">
                <c:v>153000</c:v>
              </c:pt>
              <c:pt idx="877">
                <c:v>160000</c:v>
              </c:pt>
              <c:pt idx="878">
                <c:v>149000</c:v>
              </c:pt>
              <c:pt idx="879">
                <c:v>148000</c:v>
              </c:pt>
              <c:pt idx="880">
                <c:v>146000</c:v>
              </c:pt>
              <c:pt idx="881">
                <c:v>150000</c:v>
              </c:pt>
              <c:pt idx="882">
                <c:v>160000</c:v>
              </c:pt>
              <c:pt idx="883">
                <c:v>161000</c:v>
              </c:pt>
              <c:pt idx="884">
                <c:v>166000</c:v>
              </c:pt>
              <c:pt idx="885">
                <c:v>163000</c:v>
              </c:pt>
              <c:pt idx="886">
                <c:v>160000</c:v>
              </c:pt>
              <c:pt idx="887">
                <c:v>157000</c:v>
              </c:pt>
              <c:pt idx="888">
                <c:v>152000</c:v>
              </c:pt>
              <c:pt idx="889">
                <c:v>151000</c:v>
              </c:pt>
              <c:pt idx="890">
                <c:v>151000</c:v>
              </c:pt>
              <c:pt idx="891">
                <c:v>151000</c:v>
              </c:pt>
              <c:pt idx="892">
                <c:v>149000</c:v>
              </c:pt>
              <c:pt idx="893">
                <c:v>145500</c:v>
              </c:pt>
              <c:pt idx="894">
                <c:v>149000</c:v>
              </c:pt>
              <c:pt idx="895">
                <c:v>144000</c:v>
              </c:pt>
              <c:pt idx="896">
                <c:v>142000</c:v>
              </c:pt>
              <c:pt idx="897">
                <c:v>143000</c:v>
              </c:pt>
              <c:pt idx="898">
                <c:v>145000</c:v>
              </c:pt>
              <c:pt idx="899">
                <c:v>144000</c:v>
              </c:pt>
              <c:pt idx="900">
                <c:v>145000</c:v>
              </c:pt>
              <c:pt idx="901">
                <c:v>143500</c:v>
              </c:pt>
              <c:pt idx="902">
                <c:v>146000</c:v>
              </c:pt>
              <c:pt idx="903">
                <c:v>144000</c:v>
              </c:pt>
              <c:pt idx="904">
                <c:v>138500</c:v>
              </c:pt>
              <c:pt idx="905">
                <c:v>137500</c:v>
              </c:pt>
              <c:pt idx="906">
                <c:v>138500</c:v>
              </c:pt>
              <c:pt idx="907">
                <c:v>140000</c:v>
              </c:pt>
              <c:pt idx="908">
                <c:v>140000</c:v>
              </c:pt>
              <c:pt idx="909">
                <c:v>142000</c:v>
              </c:pt>
              <c:pt idx="910">
                <c:v>142000</c:v>
              </c:pt>
              <c:pt idx="911">
                <c:v>144000</c:v>
              </c:pt>
              <c:pt idx="912">
                <c:v>149000</c:v>
              </c:pt>
              <c:pt idx="913">
                <c:v>150000</c:v>
              </c:pt>
              <c:pt idx="914">
                <c:v>151000</c:v>
              </c:pt>
              <c:pt idx="915">
                <c:v>153000</c:v>
              </c:pt>
            </c:numLit>
          </c:val>
          <c:smooth val="0"/>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F3D-4937-BC34-B119FCA276C8}"/>
            </c:ext>
          </c:extLst>
        </c:ser>
        <c:dLbls>
          <c:showLegendKey val="0"/>
          <c:showVal val="0"/>
          <c:showCatName val="0"/>
          <c:showSerName val="0"/>
          <c:showPercent val="0"/>
          <c:showBubbleSize val="0"/>
        </c:dLbls>
        <c:marker val="1"/>
        <c:smooth val="0"/>
        <c:axId val="519370447"/>
        <c:axId val="519353647"/>
      </c:lineChart>
      <c:dateAx>
        <c:axId val="519352687"/>
        <c:scaling>
          <c:orientation val="minMax"/>
          <c:min val="45292"/>
        </c:scaling>
        <c:delete val="0"/>
        <c:axPos val="b"/>
        <c:numFmt formatCode="mm/yy" sourceLinked="0"/>
        <c:majorTickMark val="none"/>
        <c:minorTickMark val="none"/>
        <c:tickLblPos val="nextTo"/>
        <c:spPr>
          <a:noFill/>
          <a:ln w="9525" cap="flat" cmpd="sng" algn="ctr">
            <a:solidFill>
              <a:srgbClr val="A6A6A6"/>
            </a:solidFill>
            <a:prstDash val="solid"/>
            <a:round/>
          </a:ln>
          <a:effectLst/>
        </c:spPr>
        <c:txPr>
          <a:bodyPr rot="0" spcFirstLastPara="1" vertOverflow="ellipsis" wrap="square" anchor="ctr" anchorCtr="1"/>
          <a:lstStyle/>
          <a:p>
            <a:pPr>
              <a:defRPr sz="1000" b="0" i="0" u="none" strike="noStrike" kern="1200" baseline="0">
                <a:solidFill>
                  <a:sysClr val="windowText" lastClr="000000"/>
                </a:solidFill>
                <a:latin typeface="+mj-lt"/>
                <a:ea typeface="Akkurat LL Light" panose="020B0404020101010102" pitchFamily="34" charset="-126"/>
                <a:cs typeface="Arial" panose="020B0604020202020204" pitchFamily="34" charset="0"/>
              </a:defRPr>
            </a:pPr>
            <a:endParaRPr lang="en-US"/>
          </a:p>
        </c:txPr>
        <c:crossAx val="519374767"/>
        <c:crosses val="autoZero"/>
        <c:auto val="1"/>
        <c:lblOffset val="100"/>
        <c:baseTimeUnit val="days"/>
        <c:majorUnit val="3"/>
        <c:majorTimeUnit val="months"/>
      </c:dateAx>
      <c:valAx>
        <c:axId val="519374767"/>
        <c:scaling>
          <c:orientation val="minMax"/>
          <c:max val="25000"/>
          <c:min val="0"/>
        </c:scaling>
        <c:delete val="0"/>
        <c:axPos val="l"/>
        <c:majorGridlines>
          <c:spPr>
            <a:ln w="3175" cap="flat" cmpd="sng" algn="ctr">
              <a:solidFill>
                <a:srgbClr val="D0D2D3"/>
              </a:solidFill>
              <a:prstDash val="solid"/>
              <a:round/>
            </a:ln>
            <a:effectLst/>
          </c:spPr>
        </c:majorGridlines>
        <c:numFmt formatCode="#,##0" sourceLinked="0"/>
        <c:majorTickMark val="none"/>
        <c:minorTickMark val="none"/>
        <c:tickLblPos val="nextTo"/>
        <c:spPr>
          <a:noFill/>
          <a:ln w="9525">
            <a:noFill/>
            <a:prstDash val="solid"/>
          </a:ln>
          <a:effectLst/>
          <a:extLst>
            <a:ext uri="{91240B29-F687-4F45-9708-019B960494DF}">
              <a14:hiddenLine xmlns:a14="http://schemas.microsoft.com/office/drawing/2010/main" w="9525">
                <a:solidFill>
                  <a:srgbClr val="A6A6A6"/>
                </a:solidFill>
                <a:prstDash val="solid"/>
              </a14:hiddenLine>
            </a:ext>
          </a:extLst>
        </c:spPr>
        <c:txPr>
          <a:bodyPr rot="-60000000" spcFirstLastPara="1" vertOverflow="ellipsis" vert="horz" wrap="square" anchor="ctr" anchorCtr="1"/>
          <a:lstStyle/>
          <a:p>
            <a:pPr>
              <a:defRPr sz="1000" b="0" i="0" u="none" strike="noStrike" kern="1200" baseline="0">
                <a:solidFill>
                  <a:sysClr val="windowText" lastClr="000000"/>
                </a:solidFill>
                <a:latin typeface="+mj-lt"/>
                <a:ea typeface="Akkurat LL Light" panose="020B0404020101010102" pitchFamily="34" charset="-126"/>
                <a:cs typeface="Arial" panose="020B0604020202020204" pitchFamily="34" charset="0"/>
              </a:defRPr>
            </a:pPr>
            <a:endParaRPr lang="en-US"/>
          </a:p>
        </c:txPr>
        <c:crossAx val="519352687"/>
        <c:crosses val="autoZero"/>
        <c:crossBetween val="between"/>
        <c:dispUnits>
          <c:builtInUnit val="thousands"/>
        </c:dispUnits>
      </c:valAx>
      <c:valAx>
        <c:axId val="519353647"/>
        <c:scaling>
          <c:orientation val="minMax"/>
          <c:max val="400000"/>
          <c:min val="0"/>
        </c:scaling>
        <c:delete val="0"/>
        <c:axPos val="r"/>
        <c:numFmt formatCode="#,##0" sourceLinked="0"/>
        <c:majorTickMark val="none"/>
        <c:minorTickMark val="none"/>
        <c:tickLblPos val="nextTo"/>
        <c:spPr>
          <a:noFill/>
          <a:ln>
            <a:noFill/>
            <a:prstDash val="solid"/>
          </a:ln>
          <a:effectLst/>
          <a:extLst>
            <a:ext uri="{91240B29-F687-4F45-9708-019B960494DF}">
              <a14:hiddenLine xmlns:a14="http://schemas.microsoft.com/office/drawing/2010/main">
                <a:solidFill>
                  <a:srgbClr val="A6A6A6"/>
                </a:solidFill>
                <a:prstDash val="solid"/>
              </a14:hiddenLine>
            </a:ext>
          </a:extLst>
        </c:spPr>
        <c:txPr>
          <a:bodyPr rot="-60000000" spcFirstLastPara="1" vertOverflow="ellipsis" vert="horz" wrap="square" anchor="ctr" anchorCtr="1"/>
          <a:lstStyle/>
          <a:p>
            <a:pPr>
              <a:defRPr sz="1000" b="0" i="0" u="none" strike="noStrike" kern="1200" baseline="0">
                <a:solidFill>
                  <a:sysClr val="windowText" lastClr="000000"/>
                </a:solidFill>
                <a:latin typeface="+mj-lt"/>
                <a:ea typeface="Akkurat LL Light" panose="020B0404020101010102" pitchFamily="34" charset="-126"/>
                <a:cs typeface="Arial" panose="020B0604020202020204" pitchFamily="34" charset="0"/>
              </a:defRPr>
            </a:pPr>
            <a:endParaRPr lang="en-US"/>
          </a:p>
        </c:txPr>
        <c:crossAx val="519370447"/>
        <c:crosses val="max"/>
        <c:crossBetween val="between"/>
        <c:dispUnits>
          <c:builtInUnit val="thousands"/>
        </c:dispUnits>
      </c:valAx>
      <c:dateAx>
        <c:axId val="519370447"/>
        <c:scaling>
          <c:orientation val="minMax"/>
        </c:scaling>
        <c:delete val="1"/>
        <c:axPos val="b"/>
        <c:numFmt formatCode="m/d/yyyy" sourceLinked="1"/>
        <c:majorTickMark val="none"/>
        <c:minorTickMark val="none"/>
        <c:tickLblPos val="nextTo"/>
        <c:crossAx val="519353647"/>
        <c:crosses val="autoZero"/>
        <c:auto val="1"/>
        <c:lblOffset val="100"/>
        <c:baseTimeUnit val="days"/>
      </c:dateAx>
      <c:spPr>
        <a:noFill/>
        <a:ln>
          <a:noFill/>
        </a:ln>
        <a:effectLst>
          <a:outerShdw blurRad="63500" dist="37357" dir="2700000" rotWithShape="0">
            <a:scrgbClr r="0" g="0" b="0">
              <a:alpha val="0"/>
            </a:scrgbClr>
          </a:outerShdw>
        </a:effectLst>
        <a:extLst>
          <a:ext uri="{91240B29-F687-4F45-9708-019B960494DF}">
            <a14:hiddenLine xmlns:a14="http://schemas.microsoft.com/office/drawing/2010/main">
              <a:noFill/>
            </a14:hiddenLine>
          </a:ext>
        </a:extLst>
      </c:spPr>
    </c:plotArea>
    <c:legend>
      <c:legendPos val="t"/>
      <c:layout>
        <c:manualLayout>
          <c:xMode val="edge"/>
          <c:yMode val="edge"/>
          <c:x val="0"/>
          <c:y val="1.4619883040935672E-2"/>
          <c:w val="1"/>
          <c:h val="7.4837949322333536E-2"/>
        </c:manualLayout>
      </c:layout>
      <c:overlay val="0"/>
      <c:spPr>
        <a:noFill/>
        <a:ln>
          <a:noFill/>
        </a:ln>
        <a:effectLst/>
      </c:spPr>
      <c:txPr>
        <a:bodyPr rot="0" spcFirstLastPara="1" vertOverflow="ellipsis" vert="horz" wrap="square" anchor="ctr" anchorCtr="1"/>
        <a:lstStyle/>
        <a:p>
          <a:pPr>
            <a:defRPr sz="1000" b="0" i="0" u="none" strike="noStrike" kern="1200" baseline="0">
              <a:solidFill>
                <a:sysClr val="windowText" lastClr="000000"/>
              </a:solidFill>
              <a:latin typeface="+mj-lt"/>
              <a:ea typeface="Akkurat LL Light" panose="020B0404020101010102" pitchFamily="34" charset="-126"/>
              <a:cs typeface="Arial" panose="020B0604020202020204" pitchFamily="34" charset="0"/>
            </a:defRPr>
          </a:pPr>
          <a:endParaRPr lang="en-US"/>
        </a:p>
      </c:txPr>
    </c:legend>
    <c:plotVisOnly val="1"/>
    <c:dispBlanksAs val="gap"/>
    <c:showDLblsOverMax val="0"/>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solidFill>
      <a:srgbClr val="FFFFFF"/>
    </a:solidFill>
    <a:ln w="9525" cap="flat" cmpd="sng" algn="ctr">
      <a:noFill/>
      <a:round/>
    </a:ln>
    <a:effectLst/>
  </c:spPr>
  <c:txPr>
    <a:bodyPr/>
    <a:lstStyle/>
    <a:p>
      <a:pPr>
        <a:defRPr sz="1000" b="0">
          <a:solidFill>
            <a:sysClr val="windowText" lastClr="000000"/>
          </a:solidFill>
          <a:latin typeface="+mj-lt"/>
          <a:ea typeface="Akkurat LL Light" panose="020B0404020101010102" pitchFamily="34" charset="-126"/>
          <a:cs typeface="Arial" panose="020B0604020202020204" pitchFamily="34" charset="0"/>
        </a:defRPr>
      </a:pPr>
      <a:endParaRPr lang="en-US"/>
    </a:p>
  </c:txPr>
  <c:externalData r:id="rId3">
    <c:autoUpdate val="0"/>
  </c:externalData>
  <c:userShapes r:id="rId4"/>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52135199672636"/>
          <c:y val="0.25646582498355586"/>
          <c:w val="0.81111947552803743"/>
          <c:h val="0.64491177302748259"/>
        </c:manualLayout>
      </c:layout>
      <c:areaChart>
        <c:grouping val="stacked"/>
        <c:varyColors val="0"/>
        <c:ser>
          <c:idx val="0"/>
          <c:order val="0"/>
          <c:tx>
            <c:v>Australia</c:v>
          </c:tx>
          <c:spPr>
            <a:solidFill>
              <a:srgbClr val="006D89"/>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37.449941984554172</c:v>
              </c:pt>
              <c:pt idx="1">
                <c:v>30.491829888754189</c:v>
              </c:pt>
              <c:pt idx="2">
                <c:v>31.641496468947693</c:v>
              </c:pt>
              <c:pt idx="3">
                <c:v>31.493053848968749</c:v>
              </c:pt>
              <c:pt idx="4">
                <c:v>29.011603810570769</c:v>
              </c:pt>
              <c:pt idx="5">
                <c:v>27.128667221516412</c:v>
              </c:pt>
              <c:pt idx="6">
                <c:v>26.846126904295787</c:v>
              </c:pt>
              <c:pt idx="7">
                <c:v>25.990202594573802</c:v>
              </c:pt>
              <c:pt idx="8">
                <c:v>25.558811632819751</c:v>
              </c:pt>
              <c:pt idx="9">
                <c:v>25.192424134513196</c:v>
              </c:pt>
              <c:pt idx="10">
                <c:v>24.595899882668888</c:v>
              </c:pt>
              <c:pt idx="11">
                <c:v>24.872886029764736</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7EA-48C4-9F7D-72DA1935313A}"/>
            </c:ext>
          </c:extLst>
        </c:ser>
        <c:ser>
          <c:idx val="1"/>
          <c:order val="1"/>
          <c:tx>
            <c:v>Chile</c:v>
          </c:tx>
          <c:spPr>
            <a:solidFill>
              <a:srgbClr val="DC7900"/>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19.55867153561568</c:v>
              </c:pt>
              <c:pt idx="1">
                <c:v>17.483180435649011</c:v>
              </c:pt>
              <c:pt idx="2">
                <c:v>15.174376146647697</c:v>
              </c:pt>
              <c:pt idx="3">
                <c:v>12.484003323138786</c:v>
              </c:pt>
              <c:pt idx="4">
                <c:v>11.072397793455087</c:v>
              </c:pt>
              <c:pt idx="5">
                <c:v>10.037825521305248</c:v>
              </c:pt>
              <c:pt idx="6">
                <c:v>9.4062633028827012</c:v>
              </c:pt>
              <c:pt idx="7">
                <c:v>8.7307798987780885</c:v>
              </c:pt>
              <c:pt idx="8">
                <c:v>7.9805929713193322</c:v>
              </c:pt>
              <c:pt idx="9">
                <c:v>7.7398638689002679</c:v>
              </c:pt>
              <c:pt idx="10">
                <c:v>7.5430646964725696</c:v>
              </c:pt>
              <c:pt idx="11">
                <c:v>7.7622171934800699</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7EA-48C4-9F7D-72DA1935313A}"/>
            </c:ext>
          </c:extLst>
        </c:ser>
        <c:ser>
          <c:idx val="2"/>
          <c:order val="2"/>
          <c:tx>
            <c:v>China</c:v>
          </c:tx>
          <c:spPr>
            <a:solidFill>
              <a:srgbClr val="B92051"/>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19.557947271082519</c:v>
              </c:pt>
              <c:pt idx="1">
                <c:v>20.984064544378697</c:v>
              </c:pt>
              <c:pt idx="2">
                <c:v>18.261070964634666</c:v>
              </c:pt>
              <c:pt idx="3">
                <c:v>21.100513295158567</c:v>
              </c:pt>
              <c:pt idx="4">
                <c:v>22.332127853490253</c:v>
              </c:pt>
              <c:pt idx="5">
                <c:v>22.09137024420609</c:v>
              </c:pt>
              <c:pt idx="6">
                <c:v>21.64711161087164</c:v>
              </c:pt>
              <c:pt idx="7">
                <c:v>20.856622789101074</c:v>
              </c:pt>
              <c:pt idx="8">
                <c:v>19.403003902200325</c:v>
              </c:pt>
              <c:pt idx="9">
                <c:v>18.167879461633785</c:v>
              </c:pt>
              <c:pt idx="10">
                <c:v>17.135890271250936</c:v>
              </c:pt>
              <c:pt idx="11">
                <c:v>16.14209712986915</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57EA-48C4-9F7D-72DA1935313A}"/>
            </c:ext>
          </c:extLst>
        </c:ser>
        <c:ser>
          <c:idx val="3"/>
          <c:order val="3"/>
          <c:tx>
            <c:v>África</c:v>
          </c:tx>
          <c:spPr>
            <a:solidFill>
              <a:srgbClr val="501555"/>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12.170460571219198</c:v>
              </c:pt>
              <c:pt idx="1">
                <c:v>18.885265686550838</c:v>
              </c:pt>
              <c:pt idx="2">
                <c:v>21.482690627531404</c:v>
              </c:pt>
              <c:pt idx="3">
                <c:v>21.285443711377088</c:v>
              </c:pt>
              <c:pt idx="4">
                <c:v>21.919592100874194</c:v>
              </c:pt>
              <c:pt idx="5">
                <c:v>22.31195686594949</c:v>
              </c:pt>
              <c:pt idx="6">
                <c:v>21.405266420995588</c:v>
              </c:pt>
              <c:pt idx="7">
                <c:v>20.251775877333667</c:v>
              </c:pt>
              <c:pt idx="8">
                <c:v>19.246082808536663</c:v>
              </c:pt>
              <c:pt idx="9">
                <c:v>18.641807489263769</c:v>
              </c:pt>
              <c:pt idx="10">
                <c:v>18.048270367249771</c:v>
              </c:pt>
              <c:pt idx="11">
                <c:v>17.675579153373604</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7EA-48C4-9F7D-72DA1935313A}"/>
            </c:ext>
          </c:extLst>
        </c:ser>
        <c:ser>
          <c:idx val="4"/>
          <c:order val="4"/>
          <c:tx>
            <c:v>Argentina</c:v>
          </c:tx>
          <c:spPr>
            <a:solidFill>
              <a:srgbClr val="0F9E7A"/>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5.1624788432757223</c:v>
              </c:pt>
              <c:pt idx="1">
                <c:v>7.6389841916971584</c:v>
              </c:pt>
              <c:pt idx="2">
                <c:v>9.403055536427571</c:v>
              </c:pt>
              <c:pt idx="3">
                <c:v>9.0263524024018515</c:v>
              </c:pt>
              <c:pt idx="4">
                <c:v>9.0457031099263183</c:v>
              </c:pt>
              <c:pt idx="5">
                <c:v>9.4263294781874087</c:v>
              </c:pt>
              <c:pt idx="6">
                <c:v>9.8881648570416196</c:v>
              </c:pt>
              <c:pt idx="7">
                <c:v>10.246466342839158</c:v>
              </c:pt>
              <c:pt idx="8">
                <c:v>11.082777074282015</c:v>
              </c:pt>
              <c:pt idx="9">
                <c:v>11.745629180637094</c:v>
              </c:pt>
              <c:pt idx="10">
                <c:v>12.669143069109683</c:v>
              </c:pt>
              <c:pt idx="11">
                <c:v>13.095655575309273</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7EA-48C4-9F7D-72DA1935313A}"/>
            </c:ext>
          </c:extLst>
        </c:ser>
        <c:ser>
          <c:idx val="5"/>
          <c:order val="5"/>
          <c:tx>
            <c:v>Norteamérica</c:v>
          </c:tx>
          <c:spPr>
            <a:solidFill>
              <a:srgbClr val="00495B"/>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2.3914824568369668</c:v>
              </c:pt>
              <c:pt idx="1">
                <c:v>1.8896073235423594</c:v>
              </c:pt>
              <c:pt idx="2">
                <c:v>1.5467035934093947</c:v>
              </c:pt>
              <c:pt idx="3">
                <c:v>1.4657118455753571</c:v>
              </c:pt>
              <c:pt idx="4">
                <c:v>2.3304913393773092</c:v>
              </c:pt>
              <c:pt idx="5">
                <c:v>3.5303025911293071</c:v>
              </c:pt>
              <c:pt idx="6">
                <c:v>5.1505664530472819</c:v>
              </c:pt>
              <c:pt idx="7">
                <c:v>8.2626823327049888</c:v>
              </c:pt>
              <c:pt idx="8">
                <c:v>10.037107623765511</c:v>
              </c:pt>
              <c:pt idx="9">
                <c:v>11.00919259292999</c:v>
              </c:pt>
              <c:pt idx="10">
                <c:v>11.45578541574478</c:v>
              </c:pt>
              <c:pt idx="11">
                <c:v>11.511807695109153</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7EA-48C4-9F7D-72DA1935313A}"/>
            </c:ext>
          </c:extLst>
        </c:ser>
        <c:ser>
          <c:idx val="6"/>
          <c:order val="6"/>
          <c:tx>
            <c:v>Brasil</c:v>
          </c:tx>
          <c:spPr>
            <a:solidFill>
              <a:srgbClr val="C94100"/>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3.5154797331861465</c:v>
              </c:pt>
              <c:pt idx="1">
                <c:v>2.4498314532506669</c:v>
              </c:pt>
              <c:pt idx="2">
                <c:v>2.1738390031694439</c:v>
              </c:pt>
              <c:pt idx="3">
                <c:v>2.1656629267749579</c:v>
              </c:pt>
              <c:pt idx="4">
                <c:v>2.6633055243376234</c:v>
              </c:pt>
              <c:pt idx="5">
                <c:v>3.4456461415447852</c:v>
              </c:pt>
              <c:pt idx="6">
                <c:v>3.3176838684411103</c:v>
              </c:pt>
              <c:pt idx="7">
                <c:v>3.0344717162138055</c:v>
              </c:pt>
              <c:pt idx="8">
                <c:v>3.1432101732514468</c:v>
              </c:pt>
              <c:pt idx="9">
                <c:v>3.0905555760992098</c:v>
              </c:pt>
              <c:pt idx="10">
                <c:v>3.4727936397123647</c:v>
              </c:pt>
              <c:pt idx="11">
                <c:v>3.284611452111927</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57EA-48C4-9F7D-72DA1935313A}"/>
            </c:ext>
          </c:extLst>
        </c:ser>
        <c:ser>
          <c:idx val="7"/>
          <c:order val="7"/>
          <c:tx>
            <c:v>Europa</c:v>
          </c:tx>
          <c:spPr>
            <a:solidFill>
              <a:srgbClr val="1D3BAA"/>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4.7964821364927475E-2</c:v>
              </c:pt>
              <c:pt idx="1">
                <c:v>3.8360995331991846E-2</c:v>
              </c:pt>
              <c:pt idx="2">
                <c:v>0.14148265471987365</c:v>
              </c:pt>
              <c:pt idx="3">
                <c:v>0.79784069855404627</c:v>
              </c:pt>
              <c:pt idx="4">
                <c:v>1.4122878385503297</c:v>
              </c:pt>
              <c:pt idx="5">
                <c:v>1.7896097717164037</c:v>
              </c:pt>
              <c:pt idx="6">
                <c:v>2.0752533542569873</c:v>
              </c:pt>
              <c:pt idx="7">
                <c:v>2.3457567574066704</c:v>
              </c:pt>
              <c:pt idx="8">
                <c:v>3.1811819170980331</c:v>
              </c:pt>
              <c:pt idx="9">
                <c:v>4.0023871259166555</c:v>
              </c:pt>
              <c:pt idx="10">
                <c:v>4.6516519410846522</c:v>
              </c:pt>
              <c:pt idx="11">
                <c:v>5.0458124941660225</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7EA-48C4-9F7D-72DA1935313A}"/>
            </c:ext>
          </c:extLst>
        </c:ser>
        <c:ser>
          <c:idx val="8"/>
          <c:order val="8"/>
          <c:tx>
            <c:v>Resto del mundo</c:v>
          </c:tx>
          <c:spPr>
            <a:solidFill>
              <a:srgbClr val="CD6083"/>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0.14557278286466988</c:v>
              </c:pt>
              <c:pt idx="1">
                <c:v>0.13887548084509774</c:v>
              </c:pt>
              <c:pt idx="2">
                <c:v>0.17528500451224774</c:v>
              </c:pt>
              <c:pt idx="3">
                <c:v>0.18141794805060604</c:v>
              </c:pt>
              <c:pt idx="4">
                <c:v>0.21249062941812075</c:v>
              </c:pt>
              <c:pt idx="5">
                <c:v>0.23829216444485901</c:v>
              </c:pt>
              <c:pt idx="6">
                <c:v>0.26356322816727518</c:v>
              </c:pt>
              <c:pt idx="7">
                <c:v>0.28124169104874985</c:v>
              </c:pt>
              <c:pt idx="8">
                <c:v>0.36723189672691503</c:v>
              </c:pt>
              <c:pt idx="9">
                <c:v>0.41026057010603284</c:v>
              </c:pt>
              <c:pt idx="10">
                <c:v>0.42750071670634604</c:v>
              </c:pt>
              <c:pt idx="11">
                <c:v>0.60933327681605376</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57EA-48C4-9F7D-72DA1935313A}"/>
            </c:ext>
          </c:extLst>
        </c:ser>
        <c:dLbls>
          <c:showLegendKey val="0"/>
          <c:showVal val="0"/>
          <c:showCatName val="0"/>
          <c:showSerName val="0"/>
          <c:showPercent val="0"/>
          <c:showBubbleSize val="0"/>
        </c:dLbls>
        <c:axId val="1208105088"/>
        <c:axId val="1208098368"/>
      </c:areaChart>
      <c:catAx>
        <c:axId val="12081050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lgn="ctr">
              <a:defRPr sz="1000" b="0" i="0" u="none" strike="noStrike" kern="1200" baseline="0">
                <a:solidFill>
                  <a:sysClr val="windowText" lastClr="000000"/>
                </a:solidFill>
                <a:latin typeface="Akkurat LL" panose="020B0504010101010104" pitchFamily="34" charset="0"/>
                <a:ea typeface="+mn-ea"/>
                <a:cs typeface="Akkurat LL" panose="020B0504010101010104" pitchFamily="34" charset="0"/>
              </a:defRPr>
            </a:pPr>
            <a:endParaRPr lang="en-US"/>
          </a:p>
        </c:txPr>
        <c:crossAx val="1208098368"/>
        <c:crosses val="autoZero"/>
        <c:auto val="1"/>
        <c:lblAlgn val="ctr"/>
        <c:lblOffset val="100"/>
        <c:tickMarkSkip val="1"/>
        <c:noMultiLvlLbl val="0"/>
      </c:catAx>
      <c:valAx>
        <c:axId val="1208098368"/>
        <c:scaling>
          <c:orientation val="minMax"/>
          <c:max val="100"/>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lgn="ctr">
              <a:defRPr sz="1000" b="0" i="0" u="none" strike="noStrike" kern="1200" baseline="0">
                <a:solidFill>
                  <a:sysClr val="windowText" lastClr="000000"/>
                </a:solidFill>
                <a:latin typeface="Akkurat LL" panose="020B0504010101010104" pitchFamily="34" charset="0"/>
                <a:ea typeface="+mn-ea"/>
                <a:cs typeface="Akkurat LL" panose="020B0504010101010104" pitchFamily="34" charset="0"/>
              </a:defRPr>
            </a:pPr>
            <a:endParaRPr lang="en-US"/>
          </a:p>
        </c:txPr>
        <c:crossAx val="1208105088"/>
        <c:crosses val="autoZero"/>
        <c:crossBetween val="midCat"/>
      </c:valAx>
      <c:spPr>
        <a:noFill/>
        <a:ln>
          <a:noFill/>
        </a:ln>
        <a:effectLst/>
      </c:spPr>
    </c:plotArea>
    <c:legend>
      <c:legendPos val="t"/>
      <c:layout>
        <c:manualLayout>
          <c:xMode val="edge"/>
          <c:yMode val="edge"/>
          <c:x val="0"/>
          <c:y val="1.33685934371259E-2"/>
          <c:w val="1"/>
          <c:h val="0.16930449387257246"/>
        </c:manualLayout>
      </c:layout>
      <c:overlay val="0"/>
      <c:spPr>
        <a:noFill/>
        <a:ln>
          <a:noFill/>
        </a:ln>
        <a:effectLst/>
      </c:spPr>
      <c:txPr>
        <a:bodyPr rot="0" spcFirstLastPara="1" vertOverflow="ellipsis" vert="horz" wrap="square" anchor="ctr" anchorCtr="1"/>
        <a:lstStyle/>
        <a:p>
          <a:pPr algn="ctr">
            <a:defRPr sz="1000" b="0" i="0" u="none" strike="noStrike" kern="1200" baseline="0">
              <a:solidFill>
                <a:sysClr val="windowText" lastClr="000000"/>
              </a:solidFill>
              <a:latin typeface="Akkurat LL" panose="020B0504010101010104" pitchFamily="34" charset="0"/>
              <a:ea typeface="+mn-ea"/>
              <a:cs typeface="Akkurat LL" panose="020B0504010101010104" pitchFamily="34" charset="0"/>
            </a:defRPr>
          </a:pPr>
          <a:endParaRPr lang="en-US"/>
        </a:p>
      </c:txPr>
    </c:legend>
    <c:plotVisOnly val="1"/>
    <c:dispBlanksAs val="zero"/>
    <c:showDLblsOverMax val="0"/>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sz="1000">
          <a:solidFill>
            <a:sysClr val="windowText" lastClr="000000"/>
          </a:solidFill>
          <a:latin typeface="Akkurat LL" panose="020B0504010101010104" pitchFamily="34" charset="0"/>
          <a:cs typeface="Akkurat LL" panose="020B0504010101010104" pitchFamily="34" charset="0"/>
        </a:defRPr>
      </a:pPr>
      <a:endParaRPr lang="en-US"/>
    </a:p>
  </c:txPr>
  <c:externalData r:id="rId3">
    <c:autoUpdate val="0"/>
  </c:externalData>
  <c:userShapes r:id="rId4"/>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xMode val="edge"/>
          <c:yMode val="edge"/>
          <c:x val="3.8166174896185678E-2"/>
          <c:y val="9.6236562243802184E-2"/>
          <c:w val="0.93943960692652739"/>
          <c:h val="0.8991807443160168"/>
        </c:manualLayout>
      </c:layout>
      <c:areaChart>
        <c:grouping val="stacked"/>
        <c:varyColors val="0"/>
        <c:ser>
          <c:idx val="0"/>
          <c:order val="0"/>
          <c:tx>
            <c:v>China</c:v>
          </c:tx>
          <c:spPr>
            <a:solidFill>
              <a:srgbClr val="006D89"/>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72.811040823417358</c:v>
              </c:pt>
              <c:pt idx="1">
                <c:v>71.021101638790924</c:v>
              </c:pt>
              <c:pt idx="2">
                <c:v>71.837819073214078</c:v>
              </c:pt>
              <c:pt idx="3">
                <c:v>67.503812363278584</c:v>
              </c:pt>
              <c:pt idx="4">
                <c:v>63.819958850964362</c:v>
              </c:pt>
              <c:pt idx="5">
                <c:v>62.428723102196805</c:v>
              </c:pt>
              <c:pt idx="6">
                <c:v>61.469178739339078</c:v>
              </c:pt>
              <c:pt idx="7">
                <c:v>60.76758920562748</c:v>
              </c:pt>
              <c:pt idx="8">
                <c:v>58.639032155387241</c:v>
              </c:pt>
              <c:pt idx="9">
                <c:v>57.092314140496725</c:v>
              </c:pt>
              <c:pt idx="10">
                <c:v>54.841914378513287</c:v>
              </c:pt>
              <c:pt idx="11">
                <c:v>53.340563154728763</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E8D-43F0-8B2D-D8EB2D3090DA}"/>
            </c:ext>
          </c:extLst>
        </c:ser>
        <c:ser>
          <c:idx val="1"/>
          <c:order val="1"/>
          <c:tx>
            <c:v>Argentina</c:v>
          </c:tx>
          <c:spPr>
            <a:solidFill>
              <a:srgbClr val="DC7900"/>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5.0450483597927995</c:v>
              </c:pt>
              <c:pt idx="1">
                <c:v>7.9012379688464929</c:v>
              </c:pt>
              <c:pt idx="2">
                <c:v>8.825453639546728</c:v>
              </c:pt>
              <c:pt idx="3">
                <c:v>9.0007534425377074</c:v>
              </c:pt>
              <c:pt idx="4">
                <c:v>9.1448607440958298</c:v>
              </c:pt>
              <c:pt idx="5">
                <c:v>9.7095307877615866</c:v>
              </c:pt>
              <c:pt idx="6">
                <c:v>10.267724509500766</c:v>
              </c:pt>
              <c:pt idx="7">
                <c:v>10.715130391774007</c:v>
              </c:pt>
              <c:pt idx="8">
                <c:v>12.068788055154339</c:v>
              </c:pt>
              <c:pt idx="9">
                <c:v>13.029105555644296</c:v>
              </c:pt>
              <c:pt idx="10">
                <c:v>14.188269535127015</c:v>
              </c:pt>
              <c:pt idx="11">
                <c:v>14.76142876890137</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8D-43F0-8B2D-D8EB2D3090DA}"/>
            </c:ext>
          </c:extLst>
        </c:ser>
        <c:ser>
          <c:idx val="2"/>
          <c:order val="2"/>
          <c:tx>
            <c:v>Chile</c:v>
          </c:tx>
          <c:spPr>
            <a:solidFill>
              <a:srgbClr val="B92051"/>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19.087720276785397</c:v>
              </c:pt>
              <c:pt idx="1">
                <c:v>17.672652499543108</c:v>
              </c:pt>
              <c:pt idx="2">
                <c:v>13.840104553738133</c:v>
              </c:pt>
              <c:pt idx="3">
                <c:v>11.712763577787445</c:v>
              </c:pt>
              <c:pt idx="4">
                <c:v>10.091029494974633</c:v>
              </c:pt>
              <c:pt idx="5">
                <c:v>8.7467792655426404</c:v>
              </c:pt>
              <c:pt idx="6">
                <c:v>8.2875059686642008</c:v>
              </c:pt>
              <c:pt idx="7">
                <c:v>7.7670371950750496</c:v>
              </c:pt>
              <c:pt idx="8">
                <c:v>7.3932149129297589</c:v>
              </c:pt>
              <c:pt idx="9">
                <c:v>7.3552561600768227</c:v>
              </c:pt>
              <c:pt idx="10">
                <c:v>7.1161960164148912</c:v>
              </c:pt>
              <c:pt idx="11">
                <c:v>7.4546819633490982</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3E8D-43F0-8B2D-D8EB2D3090DA}"/>
            </c:ext>
          </c:extLst>
        </c:ser>
        <c:ser>
          <c:idx val="3"/>
          <c:order val="3"/>
          <c:tx>
            <c:v>África</c:v>
          </c:tx>
          <c:spPr>
            <a:solidFill>
              <a:srgbClr val="501555"/>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0</c:v>
              </c:pt>
              <c:pt idx="1">
                <c:v>0</c:v>
              </c:pt>
              <c:pt idx="2">
                <c:v>0.88962433031581933</c:v>
              </c:pt>
              <c:pt idx="3">
                <c:v>3.569304886752485</c:v>
              </c:pt>
              <c:pt idx="4">
                <c:v>6.7859456763377288</c:v>
              </c:pt>
              <c:pt idx="5">
                <c:v>7.4722547570955369</c:v>
              </c:pt>
              <c:pt idx="6">
                <c:v>7.0950636699504219</c:v>
              </c:pt>
              <c:pt idx="7">
                <c:v>6.5353555962934671</c:v>
              </c:pt>
              <c:pt idx="8">
                <c:v>6.3305059808777013</c:v>
              </c:pt>
              <c:pt idx="9">
                <c:v>6.1534936475416426</c:v>
              </c:pt>
              <c:pt idx="10">
                <c:v>5.8972361588449562</c:v>
              </c:pt>
              <c:pt idx="11">
                <c:v>5.7357935318987101</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8D-43F0-8B2D-D8EB2D3090DA}"/>
            </c:ext>
          </c:extLst>
        </c:ser>
        <c:ser>
          <c:idx val="4"/>
          <c:order val="4"/>
          <c:tx>
            <c:v>Norteamérica</c:v>
          </c:tx>
          <c:spPr>
            <a:solidFill>
              <a:srgbClr val="0F9E7A"/>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0.27460965775472912</c:v>
              </c:pt>
              <c:pt idx="1">
                <c:v>0.19583884881729943</c:v>
              </c:pt>
              <c:pt idx="2">
                <c:v>0.35847479586443071</c:v>
              </c:pt>
              <c:pt idx="3">
                <c:v>0.81171052926413234</c:v>
              </c:pt>
              <c:pt idx="4">
                <c:v>1.8284043726108079</c:v>
              </c:pt>
              <c:pt idx="5">
                <c:v>2.6208839420174956</c:v>
              </c:pt>
              <c:pt idx="6">
                <c:v>3.7265648193792251</c:v>
              </c:pt>
              <c:pt idx="7">
                <c:v>5.3009170598257098</c:v>
              </c:pt>
              <c:pt idx="8">
                <c:v>5.9286310098488881</c:v>
              </c:pt>
              <c:pt idx="9">
                <c:v>5.9976891092979381</c:v>
              </c:pt>
              <c:pt idx="10">
                <c:v>6.4249777990216526</c:v>
              </c:pt>
              <c:pt idx="11">
                <c:v>6.6497892872169064</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8D-43F0-8B2D-D8EB2D3090DA}"/>
            </c:ext>
          </c:extLst>
        </c:ser>
        <c:ser>
          <c:idx val="5"/>
          <c:order val="5"/>
          <c:tx>
            <c:v>Europa</c:v>
          </c:tx>
          <c:spPr>
            <a:solidFill>
              <a:srgbClr val="00495B"/>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0.43504433183743746</c:v>
              </c:pt>
              <c:pt idx="1">
                <c:v>0.35939974942466318</c:v>
              </c:pt>
              <c:pt idx="2">
                <c:v>0.52031942138015053</c:v>
              </c:pt>
              <c:pt idx="3">
                <c:v>1.2876326317311122</c:v>
              </c:pt>
              <c:pt idx="4">
                <c:v>2.1280796284898065</c:v>
              </c:pt>
              <c:pt idx="5">
                <c:v>2.43114806761294</c:v>
              </c:pt>
              <c:pt idx="6">
                <c:v>2.8763801756189857</c:v>
              </c:pt>
              <c:pt idx="7">
                <c:v>2.9651444211770821</c:v>
              </c:pt>
              <c:pt idx="8">
                <c:v>3.8340118065546704</c:v>
              </c:pt>
              <c:pt idx="9">
                <c:v>4.7904392394655426</c:v>
              </c:pt>
              <c:pt idx="10">
                <c:v>5.9417120350502524</c:v>
              </c:pt>
              <c:pt idx="11">
                <c:v>6.3998865766140538</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E8D-43F0-8B2D-D8EB2D3090DA}"/>
            </c:ext>
          </c:extLst>
        </c:ser>
        <c:ser>
          <c:idx val="6"/>
          <c:order val="6"/>
          <c:tx>
            <c:v>Resto del mundo</c:v>
          </c:tx>
          <c:spPr>
            <a:solidFill>
              <a:srgbClr val="C94100"/>
            </a:solidFill>
            <a:ln>
              <a:noFill/>
            </a:ln>
            <a:effectLst/>
          </c:spPr>
          <c:cat>
            <c:strLit>
              <c:ptCount val="12"/>
              <c:pt idx="0">
                <c:v>2024</c:v>
              </c:pt>
              <c:pt idx="1">
                <c:v>2025</c:v>
              </c:pt>
              <c:pt idx="2">
                <c:v>2026f</c:v>
              </c:pt>
              <c:pt idx="3">
                <c:v>2027f</c:v>
              </c:pt>
              <c:pt idx="4">
                <c:v>2028f</c:v>
              </c:pt>
              <c:pt idx="5">
                <c:v>2029f</c:v>
              </c:pt>
              <c:pt idx="6">
                <c:v>2030f</c:v>
              </c:pt>
              <c:pt idx="7">
                <c:v>2031f</c:v>
              </c:pt>
              <c:pt idx="8">
                <c:v>2032f</c:v>
              </c:pt>
              <c:pt idx="9">
                <c:v>2033f</c:v>
              </c:pt>
              <c:pt idx="10">
                <c:v>2034f</c:v>
              </c:pt>
              <c:pt idx="11">
                <c:v>2035f</c:v>
              </c:pt>
            </c:strLit>
          </c:cat>
          <c:val>
            <c:numLit>
              <c:formatCode>General</c:formatCode>
              <c:ptCount val="12"/>
              <c:pt idx="0">
                <c:v>2.346536550412254</c:v>
              </c:pt>
              <c:pt idx="1">
                <c:v>2.8497692945775031</c:v>
              </c:pt>
              <c:pt idx="2">
                <c:v>3.7282041859406498</c:v>
              </c:pt>
              <c:pt idx="3">
                <c:v>6.1140225686485232</c:v>
              </c:pt>
              <c:pt idx="4">
                <c:v>6.2017212325268538</c:v>
              </c:pt>
              <c:pt idx="5">
                <c:v>6.590680077773003</c:v>
              </c:pt>
              <c:pt idx="6">
                <c:v>6.2775821175473272</c:v>
              </c:pt>
              <c:pt idx="7">
                <c:v>5.9488261302272045</c:v>
              </c:pt>
              <c:pt idx="8">
                <c:v>5.8058160792474185</c:v>
              </c:pt>
              <c:pt idx="9">
                <c:v>5.5817021474770314</c:v>
              </c:pt>
              <c:pt idx="10">
                <c:v>5.5896940770279615</c:v>
              </c:pt>
              <c:pt idx="11">
                <c:v>5.6578567172911143</c:v>
              </c:pt>
            </c:numLit>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E8D-43F0-8B2D-D8EB2D3090DA}"/>
            </c:ext>
          </c:extLst>
        </c:ser>
        <c:dLbls>
          <c:showLegendKey val="0"/>
          <c:showVal val="0"/>
          <c:showCatName val="0"/>
          <c:showSerName val="0"/>
          <c:showPercent val="0"/>
          <c:showBubbleSize val="0"/>
        </c:dLbls>
        <c:axId val="1846000992"/>
        <c:axId val="1846001472"/>
      </c:areaChart>
      <c:catAx>
        <c:axId val="184600099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lgn="ctr">
              <a:defRPr sz="1000" b="0" i="0" u="none" strike="noStrike" kern="1200" baseline="0">
                <a:solidFill>
                  <a:sysClr val="windowText" lastClr="000000"/>
                </a:solidFill>
                <a:latin typeface="Akkurat LL" panose="020B0504010101010104" pitchFamily="34" charset="0"/>
                <a:ea typeface="+mn-ea"/>
                <a:cs typeface="Akkurat LL" panose="020B0504010101010104" pitchFamily="34" charset="0"/>
              </a:defRPr>
            </a:pPr>
            <a:endParaRPr lang="en-US"/>
          </a:p>
        </c:txPr>
        <c:crossAx val="1846001472"/>
        <c:crosses val="autoZero"/>
        <c:auto val="1"/>
        <c:lblAlgn val="ctr"/>
        <c:lblOffset val="100"/>
        <c:noMultiLvlLbl val="0"/>
      </c:catAx>
      <c:valAx>
        <c:axId val="1846001472"/>
        <c:scaling>
          <c:orientation val="minMax"/>
          <c:max val="100"/>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lgn="ctr">
              <a:defRPr sz="1000" b="0" i="0" u="none" strike="noStrike" kern="1200" baseline="0">
                <a:solidFill>
                  <a:sysClr val="windowText" lastClr="000000"/>
                </a:solidFill>
                <a:latin typeface="Akkurat LL" panose="020B0504010101010104" pitchFamily="34" charset="0"/>
                <a:ea typeface="+mn-ea"/>
                <a:cs typeface="Akkurat LL" panose="020B0504010101010104" pitchFamily="34" charset="0"/>
              </a:defRPr>
            </a:pPr>
            <a:endParaRPr lang="en-US"/>
          </a:p>
        </c:txPr>
        <c:crossAx val="1846000992"/>
        <c:crosses val="autoZero"/>
        <c:crossBetween val="midCat"/>
      </c:valAx>
      <c:spPr>
        <a:noFill/>
        <a:ln w="25400">
          <a:noFill/>
        </a:ln>
        <a:effectLst/>
      </c:spPr>
    </c:plotArea>
    <c:legend>
      <c:legendPos val="t"/>
      <c:layout>
        <c:manualLayout>
          <c:xMode val="edge"/>
          <c:yMode val="edge"/>
          <c:x val="0"/>
          <c:y val="1.8330773760724225E-2"/>
          <c:w val="1"/>
          <c:h val="7.7905788483077956E-2"/>
        </c:manualLayout>
      </c:layout>
      <c:overlay val="0"/>
      <c:spPr>
        <a:noFill/>
        <a:ln>
          <a:noFill/>
        </a:ln>
        <a:effectLst/>
      </c:spPr>
      <c:txPr>
        <a:bodyPr rot="0" spcFirstLastPara="1" vertOverflow="ellipsis" vert="horz" wrap="square" anchor="ctr" anchorCtr="1"/>
        <a:lstStyle/>
        <a:p>
          <a:pPr algn="ctr">
            <a:defRPr sz="1000" b="0" i="0" u="none" strike="noStrike" kern="1200" baseline="0">
              <a:solidFill>
                <a:sysClr val="windowText" lastClr="000000"/>
              </a:solidFill>
              <a:latin typeface="Akkurat LL" panose="020B0504010101010104" pitchFamily="34" charset="0"/>
              <a:ea typeface="+mn-ea"/>
              <a:cs typeface="Akkurat LL" panose="020B0504010101010104" pitchFamily="34" charset="0"/>
            </a:defRPr>
          </a:pPr>
          <a:endParaRPr lang="en-US"/>
        </a:p>
      </c:txPr>
    </c:legend>
    <c:plotVisOnly val="1"/>
    <c:dispBlanksAs val="zero"/>
    <c:showDLblsOverMax val="0"/>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solidFill>
      <a:schemeClr val="bg1"/>
    </a:solidFill>
    <a:ln w="9525" cap="flat" cmpd="sng" algn="ctr">
      <a:noFill/>
      <a:round/>
    </a:ln>
    <a:effectLst/>
  </c:spPr>
  <c:txPr>
    <a:bodyPr/>
    <a:lstStyle/>
    <a:p>
      <a:pPr>
        <a:defRPr sz="1000">
          <a:solidFill>
            <a:sysClr val="windowText" lastClr="000000"/>
          </a:solidFill>
          <a:latin typeface="Akkurat LL" panose="020B0504010101010104" pitchFamily="34" charset="0"/>
          <a:cs typeface="Akkurat LL" panose="020B0504010101010104" pitchFamily="34" charset="0"/>
        </a:defRPr>
      </a:pPr>
      <a:endParaRPr lang="en-US"/>
    </a:p>
  </c:txPr>
  <c:externalData r:id="rId3">
    <c:autoUpdate val="0"/>
  </c:externalData>
  <c:userShapes r:id="rId4"/>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xMode val="edge"/>
          <c:yMode val="edge"/>
          <c:x val="6.413301662707839E-2"/>
          <c:y val="0.15330915872358061"/>
          <c:w val="0.86223277909738716"/>
          <c:h val="0.84669084127641936"/>
        </c:manualLayout>
      </c:layout>
      <c:lineChart>
        <c:grouping val="standard"/>
        <c:varyColors val="0"/>
        <c:ser>
          <c:idx val="0"/>
          <c:order val="0"/>
          <c:tx>
            <c:v>Carbonato de litio CIF Precio del Norte de Asia ($000/mt)</c:v>
          </c:tx>
          <c:spPr>
            <a:ln w="28575" cap="rnd">
              <a:solidFill>
                <a:srgbClr val="006D89"/>
              </a:solidFill>
              <a:round/>
            </a:ln>
            <a:effectLst/>
          </c:spPr>
          <c:marker>
            <c:symbol val="none"/>
          </c:marker>
          <c:cat>
            <c:strRef>
              <c:f>'D&amp;S'!$K$2:$W$2</c:f>
              <c:strCache>
                <c:ptCount val="13"/>
                <c:pt idx="0">
                  <c:v>2023</c:v>
                </c:pt>
                <c:pt idx="1">
                  <c:v>2024</c:v>
                </c:pt>
                <c:pt idx="2">
                  <c:v>2025</c:v>
                </c:pt>
                <c:pt idx="3">
                  <c:v>2026f</c:v>
                </c:pt>
                <c:pt idx="4">
                  <c:v>2027f</c:v>
                </c:pt>
                <c:pt idx="5">
                  <c:v>2028f</c:v>
                </c:pt>
                <c:pt idx="6">
                  <c:v>2029f</c:v>
                </c:pt>
                <c:pt idx="7">
                  <c:v>2030f</c:v>
                </c:pt>
                <c:pt idx="8">
                  <c:v>2031f</c:v>
                </c:pt>
                <c:pt idx="9">
                  <c:v>2032f</c:v>
                </c:pt>
                <c:pt idx="10">
                  <c:v>2033f</c:v>
                </c:pt>
                <c:pt idx="11">
                  <c:v>2034f</c:v>
                </c:pt>
                <c:pt idx="12">
                  <c:v>2035f</c:v>
                </c:pt>
              </c:strCache>
            </c:strRef>
          </c:cat>
          <c:val>
            <c:numRef>
              <c:f>'D&amp;S'!$K$11:$W$11</c:f>
              <c:numCache>
                <c:formatCode>#,##0</c:formatCode>
                <c:ptCount val="13"/>
                <c:pt idx="0">
                  <c:v>40579.083640425168</c:v>
                </c:pt>
                <c:pt idx="1">
                  <c:v>12405.412340964403</c:v>
                </c:pt>
                <c:pt idx="2">
                  <c:v>9569.7878631030799</c:v>
                </c:pt>
                <c:pt idx="3">
                  <c:v>19647.443544498874</c:v>
                </c:pt>
                <c:pt idx="4">
                  <c:v>17639.74309799293</c:v>
                </c:pt>
                <c:pt idx="5">
                  <c:v>18429.37239944769</c:v>
                </c:pt>
                <c:pt idx="6">
                  <c:v>19383.33257589104</c:v>
                </c:pt>
                <c:pt idx="7">
                  <c:v>20138.60214864746</c:v>
                </c:pt>
                <c:pt idx="8">
                  <c:v>20905.626543651491</c:v>
                </c:pt>
                <c:pt idx="9">
                  <c:v>21766.102048640416</c:v>
                </c:pt>
                <c:pt idx="10">
                  <c:v>22849.998315327048</c:v>
                </c:pt>
                <c:pt idx="11">
                  <c:v>24109.640917283064</c:v>
                </c:pt>
                <c:pt idx="12">
                  <c:v>25972.976216973268</c:v>
                </c:pt>
              </c:numCache>
            </c:numRef>
          </c:val>
          <c:smooth val="0"/>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C9-4674-946F-10689F19DE54}"/>
            </c:ext>
          </c:extLst>
        </c:ser>
        <c:dLbls>
          <c:showLegendKey val="0"/>
          <c:showVal val="0"/>
          <c:showCatName val="0"/>
          <c:showSerName val="0"/>
          <c:showPercent val="0"/>
          <c:showBubbleSize val="0"/>
        </c:dLbls>
        <c:marker val="1"/>
        <c:smooth val="0"/>
        <c:axId val="331704160"/>
        <c:axId val="331704640"/>
      </c:lineChart>
      <c:lineChart>
        <c:grouping val="standard"/>
        <c:varyColors val="0"/>
        <c:ser>
          <c:idx val="1"/>
          <c:order val="1"/>
          <c:tx>
            <c:v>Precio del DDP de carbonato de litio en China (000 yuanes/mt)</c:v>
          </c:tx>
          <c:spPr>
            <a:ln w="28575" cap="rnd">
              <a:solidFill>
                <a:srgbClr val="DC7900"/>
              </a:solidFill>
              <a:round/>
            </a:ln>
            <a:effectLst/>
          </c:spPr>
          <c:marker>
            <c:symbol val="none"/>
          </c:marker>
          <c:cat>
            <c:strRef>
              <c:f>'D&amp;S'!$K$2:$W$2</c:f>
              <c:strCache>
                <c:ptCount val="13"/>
                <c:pt idx="0">
                  <c:v>2023</c:v>
                </c:pt>
                <c:pt idx="1">
                  <c:v>2024</c:v>
                </c:pt>
                <c:pt idx="2">
                  <c:v>2025</c:v>
                </c:pt>
                <c:pt idx="3">
                  <c:v>2026f</c:v>
                </c:pt>
                <c:pt idx="4">
                  <c:v>2027f</c:v>
                </c:pt>
                <c:pt idx="5">
                  <c:v>2028f</c:v>
                </c:pt>
                <c:pt idx="6">
                  <c:v>2029f</c:v>
                </c:pt>
                <c:pt idx="7">
                  <c:v>2030f</c:v>
                </c:pt>
                <c:pt idx="8">
                  <c:v>2031f</c:v>
                </c:pt>
                <c:pt idx="9">
                  <c:v>2032f</c:v>
                </c:pt>
                <c:pt idx="10">
                  <c:v>2033f</c:v>
                </c:pt>
                <c:pt idx="11">
                  <c:v>2034f</c:v>
                </c:pt>
                <c:pt idx="12">
                  <c:v>2035f</c:v>
                </c:pt>
              </c:strCache>
            </c:strRef>
          </c:cat>
          <c:val>
            <c:numRef>
              <c:f>'D&amp;S'!$K$13:$W$13</c:f>
              <c:numCache>
                <c:formatCode>#,##0</c:formatCode>
                <c:ptCount val="13"/>
                <c:pt idx="0">
                  <c:v>252819.50146694141</c:v>
                </c:pt>
                <c:pt idx="1">
                  <c:v>89390.651726070777</c:v>
                </c:pt>
                <c:pt idx="2">
                  <c:v>75236.331466842341</c:v>
                </c:pt>
                <c:pt idx="3">
                  <c:v>154563.8218797915</c:v>
                </c:pt>
                <c:pt idx="4">
                  <c:v>133602.23533092384</c:v>
                </c:pt>
                <c:pt idx="5">
                  <c:v>144216.04720439299</c:v>
                </c:pt>
                <c:pt idx="6">
                  <c:v>150079.81355781903</c:v>
                </c:pt>
                <c:pt idx="7">
                  <c:v>155105.15360385139</c:v>
                </c:pt>
                <c:pt idx="8">
                  <c:v>160340.13310007408</c:v>
                </c:pt>
                <c:pt idx="9">
                  <c:v>167958.13301122451</c:v>
                </c:pt>
                <c:pt idx="10">
                  <c:v>178219.15378008096</c:v>
                </c:pt>
                <c:pt idx="11">
                  <c:v>189829.83487272501</c:v>
                </c:pt>
                <c:pt idx="12">
                  <c:v>205400.69096983533</c:v>
                </c:pt>
              </c:numCache>
            </c:numRef>
          </c:val>
          <c:smooth val="0"/>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8C9-4674-946F-10689F19DE54}"/>
            </c:ext>
          </c:extLst>
        </c:ser>
        <c:dLbls>
          <c:showLegendKey val="0"/>
          <c:showVal val="0"/>
          <c:showCatName val="0"/>
          <c:showSerName val="0"/>
          <c:showPercent val="0"/>
          <c:showBubbleSize val="0"/>
        </c:dLbls>
        <c:marker val="1"/>
        <c:smooth val="0"/>
        <c:axId val="4376800"/>
        <c:axId val="4379680"/>
      </c:lineChart>
      <c:catAx>
        <c:axId val="331704160"/>
        <c:scaling>
          <c:orientation val="minMax"/>
        </c:scaling>
        <c:delete val="0"/>
        <c:axPos val="b"/>
        <c:numFmt formatCode="General" sourceLinked="1"/>
        <c:majorTickMark val="none"/>
        <c:minorTickMark val="none"/>
        <c:tickLblPos val="nextTo"/>
        <c:spPr>
          <a:noFill/>
          <a:ln w="9525" cap="flat" cmpd="sng" algn="ctr">
            <a:solidFill>
              <a:srgbClr val="A6A6A6"/>
            </a:solidFill>
            <a:prstDash val="solid"/>
            <a:round/>
          </a:ln>
          <a:effectLst/>
        </c:spPr>
        <c:txPr>
          <a:bodyPr rot="0" spcFirstLastPara="1" vertOverflow="ellipsis" wrap="square" anchor="ctr" anchorCtr="1"/>
          <a:lstStyle/>
          <a:p>
            <a:pPr>
              <a:defRPr sz="1000" b="0" i="0" u="none" strike="noStrike" kern="1200" baseline="0">
                <a:solidFill>
                  <a:schemeClr val="tx1"/>
                </a:solidFill>
                <a:latin typeface="Akkurat LL" panose="020B0504010101010104" pitchFamily="34" charset="0"/>
                <a:ea typeface="+mn-ea"/>
                <a:cs typeface="Akkurat LL" panose="020B0504010101010104" pitchFamily="34" charset="0"/>
              </a:defRPr>
            </a:pPr>
            <a:endParaRPr lang="en-US"/>
          </a:p>
        </c:txPr>
        <c:crossAx val="331704640"/>
        <c:crosses val="autoZero"/>
        <c:auto val="1"/>
        <c:lblAlgn val="ctr"/>
        <c:lblOffset val="100"/>
        <c:tickLblSkip val="2"/>
        <c:noMultiLvlLbl val="0"/>
      </c:catAx>
      <c:valAx>
        <c:axId val="331704640"/>
        <c:scaling>
          <c:orientation val="minMax"/>
        </c:scaling>
        <c:delete val="0"/>
        <c:axPos val="l"/>
        <c:majorGridlines>
          <c:spPr>
            <a:ln w="3175" cap="flat" cmpd="sng" algn="ctr">
              <a:solidFill>
                <a:srgbClr val="D0D2D3"/>
              </a:solidFill>
              <a:prstDash val="solid"/>
              <a:round/>
            </a:ln>
            <a:effectLst/>
          </c:spPr>
        </c:majorGridlines>
        <c:numFmt formatCode="#,##0" sourceLinked="1"/>
        <c:majorTickMark val="none"/>
        <c:minorTickMark val="none"/>
        <c:tickLblPos val="nextTo"/>
        <c:spPr>
          <a:noFill/>
          <a:ln w="9525">
            <a:noFill/>
            <a:prstDash val="solid"/>
          </a:ln>
          <a:effectLst/>
          <a:extLst>
            <a:ext uri="{91240B29-F687-4F45-9708-019B960494DF}">
              <a14:hiddenLine xmlns:a14="http://schemas.microsoft.com/office/drawing/2010/main" w="9525">
                <a:solidFill>
                  <a:srgbClr val="A6A6A6"/>
                </a:solidFill>
                <a:prstDash val="solid"/>
              </a14:hiddenLine>
            </a:ext>
          </a:extLst>
        </c:spPr>
        <c:txPr>
          <a:bodyPr rot="-60000000" spcFirstLastPara="1" vertOverflow="ellipsis" vert="horz" wrap="square" anchor="ctr" anchorCtr="1"/>
          <a:lstStyle/>
          <a:p>
            <a:pPr>
              <a:defRPr sz="1000" b="0" i="0" u="none" strike="noStrike" kern="1200" baseline="0">
                <a:solidFill>
                  <a:schemeClr val="tx1"/>
                </a:solidFill>
                <a:latin typeface="Akkurat LL" panose="020B0504010101010104" pitchFamily="34" charset="0"/>
                <a:ea typeface="+mn-ea"/>
                <a:cs typeface="Akkurat LL" panose="020B0504010101010104" pitchFamily="34" charset="0"/>
              </a:defRPr>
            </a:pPr>
            <a:endParaRPr lang="en-US"/>
          </a:p>
        </c:txPr>
        <c:crossAx val="331704160"/>
        <c:crosses val="autoZero"/>
        <c:crossBetween val="between"/>
        <c:dispUnits>
          <c:builtInUnit val="thousands"/>
        </c:dispUnits>
      </c:valAx>
      <c:valAx>
        <c:axId val="4379680"/>
        <c:scaling>
          <c:orientation val="minMax"/>
        </c:scaling>
        <c:delete val="0"/>
        <c:axPos val="r"/>
        <c:numFmt formatCode="#,##0" sourceLinked="1"/>
        <c:majorTickMark val="none"/>
        <c:minorTickMark val="none"/>
        <c:tickLblPos val="nextTo"/>
        <c:spPr>
          <a:noFill/>
          <a:ln>
            <a:noFill/>
            <a:prstDash val="solid"/>
          </a:ln>
          <a:effectLst/>
          <a:extLst>
            <a:ext uri="{91240B29-F687-4F45-9708-019B960494DF}">
              <a14:hiddenLine xmlns:a14="http://schemas.microsoft.com/office/drawing/2010/main">
                <a:solidFill>
                  <a:srgbClr val="A6A6A6"/>
                </a:solidFill>
                <a:prstDash val="solid"/>
              </a14:hiddenLine>
            </a:ext>
          </a:extLst>
        </c:spPr>
        <c:txPr>
          <a:bodyPr rot="-60000000" spcFirstLastPara="1" vertOverflow="ellipsis" vert="horz" wrap="square" anchor="ctr" anchorCtr="1"/>
          <a:lstStyle/>
          <a:p>
            <a:pPr>
              <a:defRPr sz="1000" b="0" i="0" u="none" strike="noStrike" kern="1200" baseline="0">
                <a:solidFill>
                  <a:schemeClr val="tx1"/>
                </a:solidFill>
                <a:latin typeface="Akkurat LL" panose="020B0504010101010104" pitchFamily="34" charset="0"/>
                <a:ea typeface="+mn-ea"/>
                <a:cs typeface="Akkurat LL" panose="020B0504010101010104" pitchFamily="34" charset="0"/>
              </a:defRPr>
            </a:pPr>
            <a:endParaRPr lang="en-US"/>
          </a:p>
        </c:txPr>
        <c:crossAx val="4376800"/>
        <c:crosses val="max"/>
        <c:crossBetween val="between"/>
        <c:dispUnits>
          <c:builtInUnit val="thousands"/>
        </c:dispUnits>
      </c:valAx>
      <c:catAx>
        <c:axId val="4376800"/>
        <c:scaling>
          <c:orientation val="minMax"/>
        </c:scaling>
        <c:delete val="1"/>
        <c:axPos val="b"/>
        <c:numFmt formatCode="General" sourceLinked="1"/>
        <c:majorTickMark val="none"/>
        <c:minorTickMark val="none"/>
        <c:tickLblPos val="nextTo"/>
        <c:crossAx val="4379680"/>
        <c:crosses val="autoZero"/>
        <c:auto val="1"/>
        <c:lblAlgn val="ctr"/>
        <c:lblOffset val="100"/>
        <c:noMultiLvlLbl val="0"/>
      </c:catAx>
      <c:spPr>
        <a:noFill/>
        <a:ln>
          <a:noFill/>
        </a:ln>
        <a:effectLst>
          <a:outerShdw blurRad="63500" dist="37357" dir="2700000" rotWithShape="0">
            <a:scrgbClr r="0" g="0" b="0">
              <a:alpha val="0"/>
            </a:scrgbClr>
          </a:outerShdw>
        </a:effectLst>
        <a:extLst>
          <a:ext uri="{91240B29-F687-4F45-9708-019B960494DF}">
            <a14:hiddenLine xmlns:a14="http://schemas.microsoft.com/office/drawing/2010/main">
              <a:noFill/>
            </a14:hiddenLine>
          </a:ext>
        </a:extLst>
      </c:spPr>
    </c:plotArea>
    <c:legend>
      <c:legendPos val="t"/>
      <c:layout>
        <c:manualLayout>
          <c:xMode val="edge"/>
          <c:yMode val="edge"/>
          <c:x val="0"/>
          <c:y val="3.9415894893177768E-2"/>
          <c:w val="1"/>
          <c:h val="0.13295719458823838"/>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solidFill>
              <a:latin typeface="Akkurat LL" panose="020B0504010101010104" pitchFamily="34" charset="0"/>
              <a:ea typeface="+mn-ea"/>
              <a:cs typeface="Akkurat LL" panose="020B0504010101010104" pitchFamily="34" charset="0"/>
            </a:defRPr>
          </a:pPr>
          <a:endParaRPr lang="en-US"/>
        </a:p>
      </c:txPr>
    </c:legend>
    <c:plotVisOnly val="1"/>
    <c:dispBlanksAs val="gap"/>
    <c:showDLblsOverMax val="0"/>
    <c:extLst xmlns:c16r3="http://schemas.microsoft.com/office/drawing/2017/03/chart" xmlns:a14="http://schemas.microsoft.com/office/drawing/2010/main"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solidFill>
      <a:srgbClr val="FFFFFF"/>
    </a:solidFill>
    <a:ln w="9525" cap="flat" cmpd="sng" algn="ctr">
      <a:noFill/>
      <a:round/>
    </a:ln>
    <a:effectLst/>
    <a:extLst>
      <a:ext uri="{91240B29-F687-4F45-9708-019B960494DF}">
        <a14:hiddenLine xmlns:a14="http://schemas.microsoft.com/office/drawing/2010/main" w="9525" cap="flat" cmpd="sng" algn="ctr">
          <a:solidFill>
            <a:sysClr val="windowText" lastClr="000000">
              <a:lumMod val="15000"/>
              <a:lumOff val="85000"/>
            </a:sysClr>
          </a:solidFill>
          <a:round/>
        </a14:hiddenLine>
      </a:ext>
    </a:extLst>
  </c:spPr>
  <c:txPr>
    <a:bodyPr/>
    <a:lstStyle/>
    <a:p>
      <a:pPr>
        <a:defRPr sz="1000" b="0">
          <a:solidFill>
            <a:schemeClr val="tx1"/>
          </a:solidFill>
          <a:latin typeface="Akkurat LL" panose="020B0504010101010104" pitchFamily="34" charset="0"/>
          <a:cs typeface="Akkurat LL" panose="020B0504010101010104" pitchFamily="34" charset="0"/>
        </a:defRPr>
      </a:pPr>
      <a:endParaRPr lang="en-US"/>
    </a:p>
  </c:txPr>
  <c:externalData r:id="rId3">
    <c:autoUpdate val="0"/>
  </c:externalData>
  <c:userShapes r:id="rId4"/>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3178171376574382"/>
          <c:y val="0.10567919141686236"/>
          <c:w val="0.73446091898814647"/>
          <c:h val="0.83628493806695203"/>
        </c:manualLayout>
      </c:layout>
      <c:barChart>
        <c:barDir val="col"/>
        <c:grouping val="clustered"/>
        <c:varyColors val="0"/>
        <c:ser>
          <c:idx val="0"/>
          <c:order val="0"/>
          <c:tx>
            <c:v>Equilibrio</c:v>
          </c:tx>
          <c:spPr>
            <a:solidFill>
              <a:srgbClr val="006D89"/>
            </a:solidFill>
            <a:ln>
              <a:noFill/>
            </a:ln>
            <a:effectLst/>
          </c:spPr>
          <c:invertIfNegative val="0"/>
          <c:dLbls>
            <c:dLbl>
              <c:idx val="0"/>
              <c:delete val="1"/>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B27-4DB0-ACBE-C377224C623E}"/>
                </c:ext>
              </c:extLst>
            </c:dLbl>
            <c:dLbl>
              <c:idx val="1"/>
              <c:delete val="1"/>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B27-4DB0-ACBE-C377224C623E}"/>
                </c:ext>
              </c:extLst>
            </c:dLbl>
            <c:dLbl>
              <c:idx val="2"/>
              <c:delete val="1"/>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B27-4DB0-ACBE-C377224C623E}"/>
                </c:ext>
              </c:extLst>
            </c:dLbl>
            <c:dLbl>
              <c:idx val="3"/>
              <c:delete val="1"/>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B27-4DB0-ACBE-C377224C623E}"/>
                </c:ext>
              </c:extLst>
            </c:dLbl>
            <c:dLbl>
              <c:idx val="4"/>
              <c:delete val="1"/>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4-8B27-4DB0-ACBE-C377224C623E}"/>
                </c:ext>
              </c:extLst>
            </c:dLbl>
            <c:dLbl>
              <c:idx val="5"/>
              <c:delete val="1"/>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8B27-4DB0-ACBE-C377224C623E}"/>
                </c:ext>
              </c:extLst>
            </c:dLbl>
            <c:dLbl>
              <c:idx val="6"/>
              <c:delete val="1"/>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8B27-4DB0-ACBE-C377224C623E}"/>
                </c:ext>
              </c:extLst>
            </c:dLbl>
            <c:dLbl>
              <c:idx val="8"/>
              <c:delete val="1"/>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8B27-4DB0-ACBE-C377224C623E}"/>
                </c:ext>
              </c:extLst>
            </c:dLbl>
            <c:dLbl>
              <c:idx val="9"/>
              <c:delete val="1"/>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8-8B27-4DB0-ACBE-C377224C623E}"/>
                </c:ext>
              </c:extLst>
            </c:dLbl>
            <c:dLbl>
              <c:idx val="10"/>
              <c:delete val="1"/>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8B27-4DB0-ACBE-C377224C623E}"/>
                </c:ext>
              </c:extLst>
            </c:dLbl>
            <c:dLbl>
              <c:idx val="11"/>
              <c:delete val="1"/>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A-8B27-4DB0-ACBE-C377224C623E}"/>
                </c:ext>
              </c:extLst>
            </c:dLbl>
            <c:dLbl>
              <c:idx val="12"/>
              <c:delete val="1"/>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B-8B27-4DB0-ACBE-C377224C623E}"/>
                </c:ext>
              </c:extLst>
            </c:dLbl>
            <c:spPr>
              <a:noFill/>
              <a:ln>
                <a:noFill/>
              </a:ln>
              <a:effectLst/>
            </c:spPr>
            <c:txPr>
              <a:bodyPr rot="0" spcFirstLastPara="1" vertOverflow="ellipsis" vert="horz" wrap="square" anchor="ctr" anchorCtr="1"/>
              <a:lstStyle/>
              <a:p>
                <a:pPr>
                  <a:defRPr sz="1000" b="0" i="0" u="none" strike="noStrike" kern="1200" baseline="0">
                    <a:solidFill>
                      <a:srgbClr val="000000"/>
                    </a:solidFill>
                    <a:latin typeface="Akkurat LL" panose="020B0504010101010104" pitchFamily="34" charset="0"/>
                    <a:ea typeface="Akkurat LL Light"/>
                    <a:cs typeface="Akkurat LL" panose="020B0504010101010104" pitchFamily="34" charset="0"/>
                  </a:defRPr>
                </a:pPr>
                <a:endParaRPr lang="en-US"/>
              </a:p>
            </c:txPr>
            <c:showLegendKey val="0"/>
            <c:showVal val="1"/>
            <c:showCatName val="0"/>
            <c:showSerName val="0"/>
            <c:showPercent val="0"/>
            <c:showBubbleSize val="0"/>
            <c:showLeaderLines val="0"/>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Lit>
              <c:ptCount val="13"/>
              <c:pt idx="0">
                <c:v>2023</c:v>
              </c:pt>
              <c:pt idx="1">
                <c:v>2024</c:v>
              </c:pt>
              <c:pt idx="2">
                <c:v>2025</c:v>
              </c:pt>
              <c:pt idx="3">
                <c:v>2026f</c:v>
              </c:pt>
              <c:pt idx="4">
                <c:v>2027f</c:v>
              </c:pt>
              <c:pt idx="5">
                <c:v>2028f</c:v>
              </c:pt>
              <c:pt idx="6">
                <c:v>2029f</c:v>
              </c:pt>
              <c:pt idx="7">
                <c:v>2030f</c:v>
              </c:pt>
              <c:pt idx="8">
                <c:v>2031f</c:v>
              </c:pt>
              <c:pt idx="9">
                <c:v>2032f</c:v>
              </c:pt>
              <c:pt idx="10">
                <c:v>2033f</c:v>
              </c:pt>
              <c:pt idx="11">
                <c:v>2034f</c:v>
              </c:pt>
              <c:pt idx="12">
                <c:v>2035f</c:v>
              </c:pt>
            </c:strLit>
          </c:cat>
          <c:val>
            <c:numLit>
              <c:formatCode>#,##0</c:formatCode>
              <c:ptCount val="13"/>
              <c:pt idx="0">
                <c:v>36.156133236859091</c:v>
              </c:pt>
              <c:pt idx="1">
                <c:v>220.17736560330718</c:v>
              </c:pt>
              <c:pt idx="2">
                <c:v>162.70363210591722</c:v>
              </c:pt>
              <c:pt idx="3">
                <c:v>30.576692586636909</c:v>
              </c:pt>
              <c:pt idx="4">
                <c:v>77.484772280558445</c:v>
              </c:pt>
              <c:pt idx="5" formatCode="0">
                <c:v>48.086086422420522</c:v>
              </c:pt>
              <c:pt idx="6">
                <c:v>17.253866172704875</c:v>
              </c:pt>
              <c:pt idx="7">
                <c:v>0.7920230403815367</c:v>
              </c:pt>
              <c:pt idx="8">
                <c:v>75.47668714364454</c:v>
              </c:pt>
              <c:pt idx="9" formatCode="0.0">
                <c:v>13.562567002007199</c:v>
              </c:pt>
              <c:pt idx="10">
                <c:v>-82.16483855360093</c:v>
              </c:pt>
              <c:pt idx="11">
                <c:v>-101.38361166855884</c:v>
              </c:pt>
              <c:pt idx="12">
                <c:v>-188.25729517102991</c:v>
              </c:pt>
            </c:numLit>
          </c:val>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C-8B27-4DB0-ACBE-C377224C623E}"/>
            </c:ext>
          </c:extLst>
        </c:ser>
        <c:dLbls>
          <c:showLegendKey val="0"/>
          <c:showVal val="0"/>
          <c:showCatName val="0"/>
          <c:showSerName val="0"/>
          <c:showPercent val="0"/>
          <c:showBubbleSize val="0"/>
        </c:dLbls>
        <c:gapWidth val="50"/>
        <c:overlap val="-15"/>
        <c:axId val="1088981544"/>
        <c:axId val="1088982856"/>
      </c:barChart>
      <c:lineChart>
        <c:grouping val="standard"/>
        <c:varyColors val="0"/>
        <c:ser>
          <c:idx val="1"/>
          <c:order val="1"/>
          <c:tx>
            <c:v>Precio del carbonato de litio DDP en China</c:v>
          </c:tx>
          <c:spPr>
            <a:ln w="28575" cap="rnd">
              <a:solidFill>
                <a:srgbClr val="DC7900"/>
              </a:solidFill>
              <a:round/>
            </a:ln>
            <a:effectLst/>
          </c:spPr>
          <c:marker>
            <c:symbol val="none"/>
          </c:marker>
          <c:cat>
            <c:strLit>
              <c:ptCount val="13"/>
              <c:pt idx="0">
                <c:v>2023</c:v>
              </c:pt>
              <c:pt idx="1">
                <c:v>2024</c:v>
              </c:pt>
              <c:pt idx="2">
                <c:v>2025</c:v>
              </c:pt>
              <c:pt idx="3">
                <c:v>2026f</c:v>
              </c:pt>
              <c:pt idx="4">
                <c:v>2027f</c:v>
              </c:pt>
              <c:pt idx="5">
                <c:v>2028f</c:v>
              </c:pt>
              <c:pt idx="6">
                <c:v>2029f</c:v>
              </c:pt>
              <c:pt idx="7">
                <c:v>2030f</c:v>
              </c:pt>
              <c:pt idx="8">
                <c:v>2031f</c:v>
              </c:pt>
              <c:pt idx="9">
                <c:v>2032f</c:v>
              </c:pt>
              <c:pt idx="10">
                <c:v>2033f</c:v>
              </c:pt>
              <c:pt idx="11">
                <c:v>2034f</c:v>
              </c:pt>
              <c:pt idx="12">
                <c:v>2035f</c:v>
              </c:pt>
            </c:strLit>
          </c:cat>
          <c:val>
            <c:numLit>
              <c:formatCode>#,##0</c:formatCode>
              <c:ptCount val="13"/>
              <c:pt idx="0">
                <c:v>252819.50146694141</c:v>
              </c:pt>
              <c:pt idx="1">
                <c:v>89390.651726070777</c:v>
              </c:pt>
              <c:pt idx="2">
                <c:v>75236.331466842341</c:v>
              </c:pt>
              <c:pt idx="3">
                <c:v>153891.24472922098</c:v>
              </c:pt>
              <c:pt idx="4">
                <c:v>133319.10564771897</c:v>
              </c:pt>
              <c:pt idx="5">
                <c:v>142986.14781216643</c:v>
              </c:pt>
              <c:pt idx="6">
                <c:v>148563.36800479123</c:v>
              </c:pt>
              <c:pt idx="7">
                <c:v>154323.67700766775</c:v>
              </c:pt>
              <c:pt idx="8">
                <c:v>160616.22663909866</c:v>
              </c:pt>
              <c:pt idx="9">
                <c:v>170407.81337288194</c:v>
              </c:pt>
              <c:pt idx="10">
                <c:v>182386.21484022753</c:v>
              </c:pt>
              <c:pt idx="11">
                <c:v>194804.87469538447</c:v>
              </c:pt>
              <c:pt idx="12">
                <c:v>208929.41546576639</c:v>
              </c:pt>
            </c:numLit>
          </c:val>
          <c:smooth val="0"/>
          <c:extLst xmlns:a14="http://schemas.microsoft.com/office/drawing/2010/main"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D-8B27-4DB0-ACBE-C377224C623E}"/>
            </c:ext>
          </c:extLst>
        </c:ser>
        <c:dLbls>
          <c:showLegendKey val="0"/>
          <c:showVal val="0"/>
          <c:showCatName val="0"/>
          <c:showSerName val="0"/>
          <c:showPercent val="0"/>
          <c:showBubbleSize val="0"/>
        </c:dLbls>
        <c:marker val="1"/>
        <c:smooth val="0"/>
        <c:axId val="1037417872"/>
        <c:axId val="1037390976"/>
      </c:lineChart>
      <c:dateAx>
        <c:axId val="1088981544"/>
        <c:scaling>
          <c:orientation val="minMax"/>
          <c:min val="1"/>
        </c:scaling>
        <c:delete val="0"/>
        <c:axPos val="b"/>
        <c:numFmt formatCode="General" sourceLinked="1"/>
        <c:majorTickMark val="none"/>
        <c:minorTickMark val="none"/>
        <c:tickLblPos val="low"/>
        <c:spPr>
          <a:noFill/>
          <a:ln w="9525" cap="flat" cmpd="sng" algn="ctr">
            <a:solidFill>
              <a:srgbClr val="A6A6A6"/>
            </a:solidFill>
            <a:prstDash val="solid"/>
            <a:round/>
          </a:ln>
          <a:effectLst/>
        </c:spPr>
        <c:txPr>
          <a:bodyPr rot="0" spcFirstLastPara="1" vertOverflow="ellipsis" wrap="square" anchor="ctr" anchorCtr="1"/>
          <a:lstStyle/>
          <a:p>
            <a:pPr>
              <a:defRPr sz="1000" b="0" i="0" u="none" strike="noStrike" kern="1200" baseline="0">
                <a:solidFill>
                  <a:srgbClr val="000000"/>
                </a:solidFill>
                <a:latin typeface="Akkurat LL" panose="020B0504010101010104" pitchFamily="34" charset="0"/>
                <a:ea typeface="Akkurat LL Light"/>
                <a:cs typeface="Akkurat LL" panose="020B0504010101010104" pitchFamily="34" charset="0"/>
              </a:defRPr>
            </a:pPr>
            <a:endParaRPr lang="en-US"/>
          </a:p>
        </c:txPr>
        <c:crossAx val="1088982856"/>
        <c:crosses val="autoZero"/>
        <c:auto val="0"/>
        <c:lblOffset val="100"/>
        <c:baseTimeUnit val="days"/>
        <c:majorUnit val="2"/>
      </c:dateAx>
      <c:valAx>
        <c:axId val="1088982856"/>
        <c:scaling>
          <c:orientation val="minMax"/>
        </c:scaling>
        <c:delete val="0"/>
        <c:axPos val="l"/>
        <c:majorGridlines>
          <c:spPr>
            <a:ln w="3175" cap="flat" cmpd="sng" algn="ctr">
              <a:solidFill>
                <a:srgbClr val="D0D2D3"/>
              </a:solidFill>
              <a:prstDash val="solid"/>
              <a:round/>
            </a:ln>
            <a:effectLst/>
          </c:spPr>
        </c:majorGridlines>
        <c:numFmt formatCode="#,##0" sourceLinked="1"/>
        <c:majorTickMark val="none"/>
        <c:minorTickMark val="none"/>
        <c:tickLblPos val="nextTo"/>
        <c:spPr>
          <a:noFill/>
          <a:ln w="9525">
            <a:noFill/>
            <a:prstDash val="solid"/>
          </a:ln>
          <a:effectLst/>
          <a:extLst>
            <a:ext uri="{91240B29-F687-4F45-9708-019B960494DF}">
              <a14:hiddenLine xmlns:a14="http://schemas.microsoft.com/office/drawing/2010/main" w="9525">
                <a:solidFill>
                  <a:srgbClr val="A6A6A6"/>
                </a:solidFill>
                <a:prstDash val="solid"/>
              </a14:hiddenLine>
            </a:ext>
          </a:extLst>
        </c:spPr>
        <c:txPr>
          <a:bodyPr rot="-60000000" spcFirstLastPara="1" vertOverflow="ellipsis" vert="horz" wrap="square" anchor="ctr" anchorCtr="1"/>
          <a:lstStyle/>
          <a:p>
            <a:pPr>
              <a:defRPr sz="1000" b="0" i="0" u="none" strike="noStrike" kern="1200" baseline="0">
                <a:solidFill>
                  <a:srgbClr val="000000"/>
                </a:solidFill>
                <a:latin typeface="Akkurat LL" panose="020B0504010101010104" pitchFamily="34" charset="0"/>
                <a:ea typeface="Akkurat LL Light"/>
                <a:cs typeface="Akkurat LL" panose="020B0504010101010104" pitchFamily="34" charset="0"/>
              </a:defRPr>
            </a:pPr>
            <a:endParaRPr lang="en-US"/>
          </a:p>
        </c:txPr>
        <c:crossAx val="1088981544"/>
        <c:crosses val="autoZero"/>
        <c:crossBetween val="between"/>
        <c:majorUnit val="100"/>
      </c:valAx>
      <c:valAx>
        <c:axId val="1037390976"/>
        <c:scaling>
          <c:orientation val="minMax"/>
          <c:min val="0"/>
        </c:scaling>
        <c:delete val="0"/>
        <c:axPos val="r"/>
        <c:numFmt formatCode="#,##0," sourceLinked="0"/>
        <c:majorTickMark val="none"/>
        <c:minorTickMark val="none"/>
        <c:tickLblPos val="nextTo"/>
        <c:spPr>
          <a:noFill/>
          <a:ln w="6350">
            <a:noFill/>
            <a:prstDash val="solid"/>
          </a:ln>
          <a:effectLst/>
          <a:extLst>
            <a:ext uri="{91240B29-F687-4F45-9708-019B960494DF}">
              <a14:hiddenLine xmlns:a14="http://schemas.microsoft.com/office/drawing/2010/main" w="6350">
                <a:solidFill>
                  <a:srgbClr val="A6A6A6"/>
                </a:solidFill>
                <a:prstDash val="solid"/>
              </a14:hiddenLine>
            </a:ext>
          </a:extLst>
        </c:spPr>
        <c:txPr>
          <a:bodyPr rot="-60000000" spcFirstLastPara="1" vertOverflow="ellipsis" vert="horz" wrap="square" anchor="ctr" anchorCtr="1"/>
          <a:lstStyle/>
          <a:p>
            <a:pPr>
              <a:defRPr sz="1000" b="0" i="0" u="none" strike="noStrike" kern="1200" baseline="0">
                <a:solidFill>
                  <a:srgbClr val="000000"/>
                </a:solidFill>
                <a:latin typeface="Akkurat LL" panose="020B0504010101010104" pitchFamily="34" charset="0"/>
                <a:ea typeface="Akkurat LL Light"/>
                <a:cs typeface="Akkurat LL" panose="020B0504010101010104" pitchFamily="34" charset="0"/>
              </a:defRPr>
            </a:pPr>
            <a:endParaRPr lang="en-US"/>
          </a:p>
        </c:txPr>
        <c:crossAx val="1037417872"/>
        <c:crosses val="max"/>
        <c:crossBetween val="between"/>
      </c:valAx>
      <c:catAx>
        <c:axId val="1037417872"/>
        <c:scaling>
          <c:orientation val="minMax"/>
        </c:scaling>
        <c:delete val="1"/>
        <c:axPos val="b"/>
        <c:numFmt formatCode="General" sourceLinked="1"/>
        <c:majorTickMark val="none"/>
        <c:minorTickMark val="none"/>
        <c:tickLblPos val="nextTo"/>
        <c:crossAx val="1037390976"/>
        <c:crosses val="autoZero"/>
        <c:auto val="1"/>
        <c:lblAlgn val="ctr"/>
        <c:lblOffset val="100"/>
        <c:noMultiLvlLbl val="0"/>
      </c:catAx>
      <c:spPr>
        <a:noFill/>
        <a:ln>
          <a:noFill/>
        </a:ln>
        <a:effectLst>
          <a:outerShdw blurRad="63500" dist="37357" dir="2700000" rotWithShape="0">
            <a:scrgbClr r="0" g="0" b="0">
              <a:alpha val="0"/>
            </a:scrgbClr>
          </a:outerShdw>
        </a:effectLst>
        <a:extLst>
          <a:ext uri="{91240B29-F687-4F45-9708-019B960494DF}">
            <a14:hiddenLine xmlns:a14="http://schemas.microsoft.com/office/drawing/2010/main">
              <a:noFill/>
            </a14:hiddenLine>
          </a:ext>
        </a:extLst>
      </c:spPr>
    </c:plotArea>
    <c:legend>
      <c:legendPos val="t"/>
      <c:layout>
        <c:manualLayout>
          <c:xMode val="edge"/>
          <c:yMode val="edge"/>
          <c:x val="0"/>
          <c:y val="2.9239766081871343E-2"/>
          <c:w val="1"/>
          <c:h val="5.2741151977793201E-2"/>
        </c:manualLayout>
      </c:layout>
      <c:overlay val="0"/>
      <c:spPr>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a:noFill/>
            </a14:hiddenLine>
          </a:ext>
        </a:extLst>
      </c:spPr>
      <c:txPr>
        <a:bodyPr rot="0" spcFirstLastPara="1" vertOverflow="ellipsis" vert="horz" wrap="square" anchor="ctr" anchorCtr="1"/>
        <a:lstStyle/>
        <a:p>
          <a:pPr>
            <a:defRPr sz="1000" b="0" i="0" u="none" strike="noStrike" kern="1200" baseline="0">
              <a:solidFill>
                <a:srgbClr val="000000"/>
              </a:solidFill>
              <a:latin typeface="Akkurat LL" panose="020B0504010101010104" pitchFamily="34" charset="0"/>
              <a:ea typeface="Akkurat LL Light"/>
              <a:cs typeface="Akkurat LL" panose="020B0504010101010104" pitchFamily="34" charset="0"/>
            </a:defRPr>
          </a:pPr>
          <a:endParaRPr lang="en-US"/>
        </a:p>
      </c:txPr>
    </c:legend>
    <c:plotVisOnly val="1"/>
    <c:dispBlanksAs val="gap"/>
    <c:showDLblsOverMax val="0"/>
  </c:chart>
  <c:spPr>
    <a:solidFill>
      <a:srgbClr val="FFFFFF"/>
    </a:solidFill>
    <a:ln w="25400" cap="flat" cmpd="sng" algn="ctr">
      <a:noFill/>
      <a:round/>
    </a:ln>
    <a:effectLst/>
  </c:spPr>
  <c:txPr>
    <a:bodyPr/>
    <a:lstStyle/>
    <a:p>
      <a:pPr>
        <a:defRPr sz="1000" b="0">
          <a:solidFill>
            <a:srgbClr val="000000"/>
          </a:solidFill>
          <a:latin typeface="Akkurat LL" panose="020B0504010101010104" pitchFamily="34" charset="0"/>
          <a:ea typeface="Akkurat LL Light"/>
          <a:cs typeface="Akkurat LL" panose="020B0504010101010104" pitchFamily="34" charset="0"/>
        </a:defRPr>
      </a:pPr>
      <a:endParaRPr lang="en-US"/>
    </a:p>
  </c:txPr>
  <c:externalData r:id="rId3">
    <c:autoUpdate val="0"/>
  </c:externalData>
  <c:userShapes r:id="rId4"/>
</c:chartSpace>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 dir="row">'https://spgl.sharepoint.com/sites/collab_nam_platts_GPC_mmr_l/Shared Documents/CBS/Lithium and Cobalt CBS files/Demand working files/[LiCo CBS tables_working.xlsx]Li supply'!$BT$33:$CD$33</cx:f>
        <cx:lvl ptCount="11">
          <cx:pt idx="0">2025</cx:pt>
          <cx:pt idx="1">Australia</cx:pt>
          <cx:pt idx="2">Africa</cx:pt>
          <cx:pt idx="3">Argentina</cx:pt>
          <cx:pt idx="4">China</cx:pt>
          <cx:pt idx="5">Canada</cx:pt>
          <cx:pt idx="6">Europe</cx:pt>
          <cx:pt idx="7">US</cx:pt>
          <cx:pt idx="8">Brazil</cx:pt>
          <cx:pt idx="9">Rest of world</cx:pt>
          <cx:pt idx="10">2035f</cx:pt>
        </cx:lvl>
      </cx:strDim>
      <cx:numDim type="val">
        <cx:f dir="row">'https://spgl.sharepoint.com/sites/collab_nam_platts_GPC_mmr_l/Shared Documents/CBS/Lithium and Cobalt CBS files/Demand working files/[LiCo CBS tables_working.xlsx]Li supply'!$BT$34:$CD$34</cx:f>
        <cx:lvl ptCount="11" formatCode="General">
          <cx:pt idx="0">1772811.1434920067</cx:pt>
          <cx:pt idx="1">663622.68137753976</cx:pt>
          <cx:pt idx="2">520937.81580575457</cx:pt>
          <cx:pt idx="3">498582.69100000011</cx:pt>
          <cx:pt idx="4">409488.73459969932</cx:pt>
          <cx:pt idx="5">255443.74999999991</cx:pt>
          <cx:pt idx="6">243605.7346</cx:pt>
          <cx:pt idx="7">236578.84763429998</cx:pt>
          <cx:pt idx="8">115588.88549999999</cx:pt>
          <cx:pt idx="9">124696.83900000062</cx:pt>
          <cx:pt idx="10">4841357.1230093008</cx:pt>
        </cx:lvl>
      </cx:numDim>
    </cx:data>
  </cx:chartData>
  <cx:chart>
    <cx:plotArea>
      <cx:plotAreaRegion>
        <cx:series layoutId="waterfall" uniqueId="{00000001-DC06-46BA-BAB1-0A67DFEBFF05}">
          <cx:spPr>
            <a:solidFill>
              <a:srgbClr val="167527"/>
            </a:solidFill>
          </cx:spPr>
          <cx:dataPt idx="0">
            <cx:spPr>
              <a:solidFill>
                <a:srgbClr val="929497"/>
              </a:solidFill>
            </cx:spPr>
          </cx:dataPt>
          <cx:dataPt idx="10">
            <cx:spPr>
              <a:solidFill>
                <a:srgbClr val="929497"/>
              </a:solidFill>
            </cx:spPr>
          </cx:dataPt>
          <cx:dataId val="0"/>
          <cx:layoutPr>
            <cx:subtotals>
              <cx:idx val="10"/>
            </cx:subtotals>
          </cx:layoutPr>
        </cx:series>
      </cx:plotAreaRegion>
      <cx:axis id="0">
        <cx:catScaling gapWidth="0.5"/>
        <cx:tickLabels/>
        <cx:txPr>
          <a:bodyPr vertOverflow="overflow" horzOverflow="overflow" wrap="square" lIns="0" tIns="0" rIns="0" bIns="0"/>
          <a:lstStyle/>
          <a:p>
            <a:pPr algn="ctr" rtl="0">
              <a:defRPr lang="en-US" sz="1000" b="0" i="0" u="none" strike="noStrike" kern="1200" baseline="0">
                <a:solidFill>
                  <a:srgbClr val="000000"/>
                </a:solidFill>
                <a:latin typeface="Akkurat LL" panose="020B0504010101010104" pitchFamily="34" charset="0"/>
                <a:ea typeface="Akkurat LL" panose="020B0504010101010104" pitchFamily="34" charset="0"/>
                <a:cs typeface="Akkurat LL" panose="020B0504010101010104" pitchFamily="34" charset="0"/>
              </a:defRPr>
            </a:pPr>
            <a:endParaRPr lang="en-US" sz="1000" b="0" i="0" u="none" strike="noStrike" kern="1200" baseline="0">
              <a:solidFill>
                <a:srgbClr val="000000"/>
              </a:solidFill>
              <a:latin typeface="Akkurat LL" panose="020B0504010101010104" pitchFamily="34" charset="0"/>
              <a:ea typeface="Arial"/>
              <a:cs typeface="Akkurat LL" panose="020B0504010101010104" pitchFamily="34" charset="0"/>
            </a:endParaRPr>
          </a:p>
        </cx:txPr>
      </cx:axis>
      <cx:axis id="1">
        <cx:valScaling max="5000000"/>
        <cx:title>
          <cx:tx>
            <cx:txData>
              <cx:v>Producción de materias primas de litio (MMt LCE)</cx:v>
            </cx:txData>
          </cx:tx>
          <cx:txPr>
            <a:bodyPr spcFirstLastPara="1" vertOverflow="ellipsis" horzOverflow="overflow" wrap="square" lIns="0" tIns="0" rIns="0" bIns="0" anchor="ctr" anchorCtr="1"/>
            <a:lstStyle/>
            <a:p>
              <a:pPr algn="ctr" rtl="0">
                <a:defRPr lang="en-US" sz="1000" b="1" i="0" u="none" strike="noStrike" kern="1200" baseline="0">
                  <a:solidFill>
                    <a:srgbClr val="000000"/>
                  </a:solidFill>
                  <a:latin typeface="Akkurat LL" panose="020B0504010101010104" pitchFamily="34" charset="0"/>
                  <a:ea typeface="Akkurat LL" panose="020B0504010101010104" pitchFamily="34" charset="0"/>
                  <a:cs typeface="Akkurat LL" panose="020B0504010101010104" pitchFamily="34" charset="0"/>
                </a:defRPr>
              </a:pPr>
              <a:r>
                <a:rPr lang="es" sz="1000" b="1" i="0" u="none" strike="noStrike" kern="1200" baseline="0" dirty="0">
                  <a:solidFill>
                    <a:srgbClr val="000000"/>
                  </a:solidFill>
                  <a:latin typeface="Akkurat LL" panose="020B0504010101010104" pitchFamily="34" charset="0"/>
                  <a:ea typeface="Arial"/>
                  <a:cs typeface="Akkurat LL" panose="020B0504010101010104" pitchFamily="34" charset="0"/>
                </a:rPr>
                <a:t>Producción de materias primas de litio (MMt LCE)</a:t>
              </a:r>
            </a:p>
          </cx:txPr>
        </cx:title>
        <cx:units unit="millions"/>
        <cx:tickLabels/>
        <cx:numFmt formatCode="#,##0.0" sourceLinked="0"/>
        <cx:txPr>
          <a:bodyPr vertOverflow="overflow" horzOverflow="overflow" wrap="square" lIns="0" tIns="0" rIns="0" bIns="0"/>
          <a:lstStyle/>
          <a:p>
            <a:pPr algn="ctr" rtl="0">
              <a:defRPr lang="en-US" sz="1000" b="0" i="0" u="none" strike="noStrike" kern="1200" baseline="0">
                <a:solidFill>
                  <a:srgbClr val="000000"/>
                </a:solidFill>
                <a:latin typeface="Akkurat LL" panose="020B0504010101010104" pitchFamily="34" charset="0"/>
                <a:ea typeface="Akkurat LL" panose="020B0504010101010104" pitchFamily="34" charset="0"/>
                <a:cs typeface="Akkurat LL" panose="020B0504010101010104" pitchFamily="34" charset="0"/>
              </a:defRPr>
            </a:pPr>
            <a:endParaRPr lang="en-US" sz="1000" b="0" i="0" u="none" strike="noStrike" kern="1200" baseline="0">
              <a:solidFill>
                <a:srgbClr val="000000"/>
              </a:solidFill>
              <a:latin typeface="Akkurat LL" panose="020B0504010101010104" pitchFamily="34" charset="0"/>
              <a:ea typeface="Arial"/>
              <a:cs typeface="Akkurat LL" panose="020B0504010101010104" pitchFamily="34" charset="0"/>
            </a:endParaRPr>
          </a:p>
        </cx:txPr>
      </cx:axis>
    </cx:plotArea>
  </cx:chart>
  <cx:spPr>
    <a:ln>
      <a:noFill/>
    </a:ln>
  </cx:spPr>
</cx:chartSpace>
</file>

<file path=ppt/charts/chartEx2.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 dir="row">'https://spgl.sharepoint.com/sites/collab_nam_platts_GPC_mmr_l/Shared Documents/CBS/Lithium and Cobalt CBS files/Demand working files/[LiCo CBS tables_working.xlsx]Li supply'!$BJ$70:$BR$70</cx:f>
        <cx:lvl ptCount="9">
          <cx:pt idx="0">2025</cx:pt>
          <cx:pt idx="1">China</cx:pt>
          <cx:pt idx="2">Argentina</cx:pt>
          <cx:pt idx="3">Europe</cx:pt>
          <cx:pt idx="4">Africa</cx:pt>
          <cx:pt idx="5">US</cx:pt>
          <cx:pt idx="6">Chile</cx:pt>
          <cx:pt idx="7">Rest of world</cx:pt>
          <cx:pt idx="8">2035f</cx:pt>
        </cx:lvl>
      </cx:strDim>
      <cx:numDim type="val">
        <cx:f dir="row">'https://spgl.sharepoint.com/sites/collab_nam_platts_GPC_mmr_l/Shared Documents/CBS/Lithium and Cobalt CBS files/Demand working files/[LiCo CBS tables_working.xlsx]Li supply'!$BJ$71:$BR$71</cx:f>
        <cx:lvl ptCount="9" formatCode="General">
          <cx:pt idx="0">1713.9689189714502</cx:pt>
          <cx:pt idx="1">713.62527908832544</cx:pt>
          <cx:pt idx="2">398.93245530677768</cx:pt>
          <cx:pt idx="3">225.51307461206522</cx:pt>
          <cx:pt idx="4">207.63319895866113</cx:pt>
          <cx:pt idx="5">157.73709657920659</cx:pt>
          <cx:pt idx="6">-33.047568076805305</cx:pt>
          <cx:pt idx="7">235.59348969575467</cx:pt>
          <cx:pt idx="8">3619.9559451354353</cx:pt>
        </cx:lvl>
      </cx:numDim>
    </cx:data>
  </cx:chartData>
  <cx:chart>
    <cx:plotArea>
      <cx:plotAreaRegion>
        <cx:series layoutId="waterfall" uniqueId="{4836007F-334D-4E26-85AB-07C4230BC2DC}">
          <cx:spPr>
            <a:solidFill>
              <a:srgbClr val="167527"/>
            </a:solidFill>
          </cx:spPr>
          <cx:dataPt idx="0">
            <cx:spPr>
              <a:solidFill>
                <a:srgbClr val="929497"/>
              </a:solidFill>
            </cx:spPr>
          </cx:dataPt>
          <cx:dataPt idx="6">
            <cx:spPr>
              <a:solidFill>
                <a:srgbClr val="B20023"/>
              </a:solidFill>
            </cx:spPr>
          </cx:dataPt>
          <cx:dataPt idx="8">
            <cx:spPr>
              <a:solidFill>
                <a:srgbClr val="929497"/>
              </a:solidFill>
            </cx:spPr>
          </cx:dataPt>
          <cx:dataId val="0"/>
          <cx:layoutPr>
            <cx:subtotals>
              <cx:idx val="0"/>
              <cx:idx val="8"/>
            </cx:subtotals>
          </cx:layoutPr>
        </cx:series>
      </cx:plotAreaRegion>
      <cx:axis id="0">
        <cx:catScaling gapWidth="0.5"/>
        <cx:tickLabels/>
        <cx:txPr>
          <a:bodyPr vertOverflow="overflow" horzOverflow="overflow" wrap="square" lIns="0" tIns="0" rIns="0" bIns="0"/>
          <a:lstStyle/>
          <a:p>
            <a:pPr algn="ctr" rtl="0">
              <a:defRPr sz="1000" b="0" i="0">
                <a:solidFill>
                  <a:sysClr val="windowText" lastClr="000000"/>
                </a:solidFill>
                <a:latin typeface="Akkurat LL" panose="020B0504010101010104" pitchFamily="34" charset="0"/>
                <a:ea typeface="Akkurat LL" panose="020B0504010101010104" pitchFamily="34" charset="0"/>
                <a:cs typeface="Akkurat LL" panose="020B0504010101010104" pitchFamily="34" charset="0"/>
              </a:defRPr>
            </a:pPr>
            <a:endParaRPr lang="en-PH" sz="1000">
              <a:solidFill>
                <a:sysClr val="windowText" lastClr="000000"/>
              </a:solidFill>
              <a:latin typeface="Akkurat LL" panose="020B0504010101010104" pitchFamily="34" charset="0"/>
              <a:cs typeface="Akkurat LL" panose="020B0504010101010104" pitchFamily="34" charset="0"/>
            </a:endParaRPr>
          </a:p>
        </cx:txPr>
      </cx:axis>
      <cx:axis id="1">
        <cx:valScaling/>
        <cx:title>
          <cx:tx>
            <cx:txData>
              <cx:v>Suministro químico de litio (MMt LCE)</cx:v>
            </cx:txData>
          </cx:tx>
          <cx:txPr>
            <a:bodyPr vertOverflow="overflow" horzOverflow="overflow" wrap="square" lIns="0" tIns="0" rIns="0" bIns="0"/>
            <a:lstStyle/>
            <a:p>
              <a:pPr algn="ctr" rtl="0">
                <a:defRPr sz="1000" b="1" i="0">
                  <a:solidFill>
                    <a:sysClr val="windowText" lastClr="000000"/>
                  </a:solidFill>
                  <a:latin typeface="Akkurat LL" panose="020B0504010101010104" pitchFamily="34" charset="0"/>
                  <a:ea typeface="Akkurat LL" panose="020B0504010101010104" pitchFamily="34" charset="0"/>
                  <a:cs typeface="Akkurat LL" panose="020B0504010101010104" pitchFamily="34" charset="0"/>
                </a:defRPr>
              </a:pPr>
              <a:r>
                <a:rPr lang="es" sz="1000" b="1" dirty="0">
                  <a:solidFill>
                    <a:sysClr val="windowText" lastClr="000000"/>
                  </a:solidFill>
                  <a:latin typeface="Akkurat LL" panose="020B0504010101010104" pitchFamily="34" charset="0"/>
                  <a:cs typeface="Akkurat LL" panose="020B0504010101010104" pitchFamily="34" charset="0"/>
                </a:rPr>
                <a:t>Suministro químico de litio (MMt LCE)</a:t>
              </a:r>
            </a:p>
          </cx:txPr>
        </cx:title>
        <cx:units unit="thousands"/>
        <cx:majorGridlines/>
        <cx:tickLabels/>
        <cx:numFmt formatCode="#,##0.0" sourceLinked="0"/>
        <cx:txPr>
          <a:bodyPr vertOverflow="overflow" horzOverflow="overflow" wrap="square" lIns="0" tIns="0" rIns="0" bIns="0"/>
          <a:lstStyle/>
          <a:p>
            <a:pPr algn="ctr" rtl="0">
              <a:defRPr sz="1000" b="0" i="0">
                <a:solidFill>
                  <a:sysClr val="windowText" lastClr="000000"/>
                </a:solidFill>
                <a:latin typeface="Akkurat LL" panose="020B0504010101010104" pitchFamily="34" charset="0"/>
                <a:ea typeface="Akkurat LL" panose="020B0504010101010104" pitchFamily="34" charset="0"/>
                <a:cs typeface="Akkurat LL" panose="020B0504010101010104" pitchFamily="34" charset="0"/>
              </a:defRPr>
            </a:pPr>
            <a:endParaRPr lang="en-PH" sz="1000">
              <a:solidFill>
                <a:sysClr val="windowText" lastClr="000000"/>
              </a:solidFill>
              <a:latin typeface="Akkurat LL" panose="020B0504010101010104" pitchFamily="34" charset="0"/>
              <a:cs typeface="Akkurat LL" panose="020B0504010101010104" pitchFamily="34" charset="0"/>
            </a:endParaRPr>
          </a:p>
        </cx:txPr>
      </cx:axis>
    </cx:plotArea>
    <cx:legend pos="t" align="ctr" overlay="0">
      <cx:txPr>
        <a:bodyPr vertOverflow="overflow" horzOverflow="overflow" wrap="square" lIns="0" tIns="0" rIns="0" bIns="0"/>
        <a:lstStyle/>
        <a:p>
          <a:pPr algn="ctr" rtl="0">
            <a:defRPr sz="1000" b="0" i="0">
              <a:solidFill>
                <a:sysClr val="windowText" lastClr="000000"/>
              </a:solidFill>
              <a:latin typeface="Akkurat LL" panose="020B0504010101010104" pitchFamily="34" charset="0"/>
              <a:ea typeface="Akkurat LL" panose="020B0504010101010104" pitchFamily="34" charset="0"/>
              <a:cs typeface="Akkurat LL" panose="020B0504010101010104" pitchFamily="34" charset="0"/>
            </a:defRPr>
          </a:pPr>
          <a:endParaRPr lang="en-PH" sz="1000">
            <a:solidFill>
              <a:sysClr val="windowText" lastClr="000000"/>
            </a:solidFill>
            <a:latin typeface="Akkurat LL" panose="020B0504010101010104" pitchFamily="34" charset="0"/>
            <a:cs typeface="Akkurat LL" panose="020B0504010101010104" pitchFamily="34" charset="0"/>
          </a:endParaRPr>
        </a:p>
      </cx:txPr>
    </cx:legend>
  </cx:chart>
  <cx:spPr>
    <a:ln>
      <a:noFill/>
    </a:ln>
  </cx:spPr>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395">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8.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395">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10.xml><?xml version="1.0" encoding="utf-8"?>
<cs:chartStyle xmlns:cs="http://schemas.microsoft.com/office/drawing/2012/chartStyle" xmlns:a="http://schemas.openxmlformats.org/drawingml/2006/main" id="27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ln w="9525" cap="flat" cmpd="sng" algn="ctr">
        <a:solidFill>
          <a:schemeClr val="tx1">
            <a:lumMod val="15000"/>
            <a:lumOff val="85000"/>
          </a:schemeClr>
        </a:solidFill>
        <a:round/>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omments/modernComment_7FFFD11D_69CF87BB.xml><?xml version="1.0" encoding="utf-8"?>
<p188:cmLst xmlns:a="http://schemas.openxmlformats.org/drawingml/2006/main" xmlns:r="http://schemas.openxmlformats.org/officeDocument/2006/relationships" xmlns:p188="http://schemas.microsoft.com/office/powerpoint/2018/8/main">
  <p188:cm id="{C9285126-AABF-4EC2-88D6-67662DE24671}" authorId="{76AC64C5-3935-8F4D-D818-BD93D66B05A4}" created="2026-08-31T06:47:42.057">
    <ac:deMkLst xmlns:ac="http://schemas.microsoft.com/office/drawing/2013/main/command">
      <pc:docMk xmlns:pc="http://schemas.microsoft.com/office/powerpoint/2013/main/command"/>
      <pc:sldMk xmlns:pc="http://schemas.microsoft.com/office/powerpoint/2013/main/command" cId="1775208379" sldId="2147471645"/>
      <ac:graphicFrameMk id="24" creationId="{67BFF167-A17E-4EC5-AFD5-E153119E5461}"/>
    </ac:deMkLst>
    <p188:txBody>
      <a:bodyPr/>
      <a:lstStyle/>
      <a:p>
        <a:r>
          <a:rPr lang="en-US"/>
          <a:t>Hi Aude, you might get asked about Na-ion. 
Here you can say in EVs, Na-ion is largely complimentary to Li-ion (supplement LFP's cold weather performance, the dual AB stuff you wrote about). Top LIB makers are actively developing Na-ion, likely because they don't want new comers to leapfrog. 
For Energy Storage, Na-ion will be 7% of the chemistry mix by 2035 https://spgl.sharepoint.com/:x:/r/sites/collab_nam_platts_GPC_mmr_l/Shared%20Documents/CBS/Battery%20Metals/Source/2026-07%20Clean_Power_Installations_Outlook_-_Energy_storage_data__Q2_2026.xlsx?d=w91195577c1d04b13a75bae1ef37d5349&amp;csf=1&amp;web=1&amp;e=MRO6l3</a:t>
        </a:r>
      </a:p>
    </p188:txBody>
  </p188:cm>
</p188:cmLst>
</file>

<file path=ppt/comments/modernComment_7FFFD140_F6232427.xml><?xml version="1.0" encoding="utf-8"?>
<p188:cmLst xmlns:a="http://schemas.openxmlformats.org/drawingml/2006/main" xmlns:r="http://schemas.openxmlformats.org/officeDocument/2006/relationships" xmlns:p188="http://schemas.microsoft.com/office/powerpoint/2018/8/main">
  <p188:cm id="{4CE72B12-802B-470C-AE95-BCF8201EBEA8}" authorId="{76AC64C5-3935-8F4D-D818-BD93D66B05A4}" created="2026-08-31T06:49:42.159">
    <ac:deMkLst xmlns:ac="http://schemas.microsoft.com/office/drawing/2013/main/command">
      <pc:docMk xmlns:pc="http://schemas.microsoft.com/office/powerpoint/2013/main/command"/>
      <pc:sldMk xmlns:pc="http://schemas.microsoft.com/office/powerpoint/2013/main/command" cId="4129498151" sldId="2147471680"/>
      <ac:graphicFrameMk id="58" creationId="{ABC3CBA4-E478-418D-884E-FED956FD8B7A}"/>
    </ac:deMkLst>
    <p188:replyLst>
      <p188:reply id="{171A2EEF-3590-4DFD-B7DC-5E2E10258B81}" authorId="{7A95804B-FCB3-A99E-2B0B-A39D02472668}" created="2026-08-31T14:02:51.773">
        <p188:txBody>
          <a:bodyPr/>
          <a:lstStyle/>
          <a:p>
            <a:r>
              <a:rPr lang="en-US"/>
              <a:t>Too bad I can’t fit that in the actual talk track 😃</a:t>
            </a:r>
          </a:p>
        </p188:txBody>
      </p188:reply>
    </p188:replyLst>
    <p188:txBody>
      <a:bodyPr/>
      <a:lstStyle/>
      <a:p>
        <a:r>
          <a:rPr lang="en-US"/>
          <a:t>China sales volume down but penetration rate is high.
Cars are becoming so cheap, and new model releases so frequent it's very off putting for new buyers 
EVs are so smart these days, you get into the car, and tell the system to roll the right window down 2/3, turn the aircon to a certain degree and only turn on the front blowers. You can also set the welcome message to say: welcome my emperor, wishing you 10,000 years of long life hahaha</a:t>
        </a:r>
      </a:p>
    </p188:txBody>
  </p188:cm>
</p188:cmLst>
</file>

<file path=ppt/drawings/drawing1.xml><?xml version="1.0" encoding="utf-8"?>
<c:userShapes xmlns:c="http://schemas.openxmlformats.org/drawingml/2006/chart">
  <cdr:relSizeAnchor xmlns:cdr="http://schemas.openxmlformats.org/drawingml/2006/chartDrawing">
    <cdr:from>
      <cdr:x>0</cdr:x>
      <cdr:y>0</cdr:y>
    </cdr:from>
    <cdr:to>
      <cdr:x>1</cdr:x>
      <cdr:y>0.04444</cdr:y>
    </cdr:to>
    <cdr:sp macro="" textlink="">
      <cdr:nvSpPr>
        <cdr:cNvPr id="3" name="txtBoxSubtitle">
          <a:extLst xmlns:a="http://schemas.openxmlformats.org/drawingml/2006/main">
            <a:ext uri="{FF2B5EF4-FFF2-40B4-BE49-F238E27FC236}">
              <a16:creationId xmlns:a16="http://schemas.microsoft.com/office/drawing/2014/main" id="{59276408-4B73-7BFD-E830-04E6C1704E4D}"/>
            </a:ext>
          </a:extLst>
        </cdr:cNvPr>
        <cdr:cNvSpPr txBox="1"/>
      </cdr:nvSpPr>
      <cdr:spPr>
        <a:xfrm xmlns:a="http://schemas.openxmlformats.org/drawingml/2006/main">
          <a:off x="-551561" y="0"/>
          <a:ext cx="11090275" cy="173619"/>
        </a:xfrm>
        <a:prstGeom xmlns:a="http://schemas.openxmlformats.org/drawingml/2006/main" prst="rect">
          <a:avLst/>
        </a:prstGeom>
      </cdr:spPr>
      <cdr:txBody>
        <a:bodyPr xmlns:a="http://schemas.openxmlformats.org/drawingml/2006/main" vertOverflow="clip" vert="horz" lIns="0" tIns="0" rIns="0" bIns="0" rtlCol="0" anchor="t"/>
        <a:lstStyle xmlns:a="http://schemas.openxmlformats.org/drawingml/2006/main"/>
        <a:p xmlns:a="http://schemas.openxmlformats.org/drawingml/2006/main">
          <a:pPr algn="l" eaLnBrk="1"/>
          <a:r>
            <a:rPr lang="en-GB" sz="1200" b="0" kern="1200" dirty="0">
              <a:solidFill>
                <a:srgbClr val="010000"/>
              </a:solidFill>
              <a:latin typeface="+mj-lt"/>
            </a:rPr>
            <a:t>% price return</a:t>
          </a:r>
        </a:p>
      </cdr:txBody>
    </cdr:sp>
  </cdr:relSizeAnchor>
</c:userShapes>
</file>

<file path=ppt/drawings/drawing2.xml><?xml version="1.0" encoding="utf-8"?>
<c:userShapes xmlns:c="http://schemas.openxmlformats.org/drawingml/2006/chart">
  <cdr:relSizeAnchor xmlns:cdr="http://schemas.openxmlformats.org/drawingml/2006/chartDrawing">
    <cdr:from>
      <cdr:x>0</cdr:x>
      <cdr:y>0</cdr:y>
    </cdr:from>
    <cdr:to>
      <cdr:x>1</cdr:x>
      <cdr:y>0.05347</cdr:y>
    </cdr:to>
    <cdr:sp macro="" textlink="">
      <cdr:nvSpPr>
        <cdr:cNvPr id="2" name="txtboxChartTitle" hidden="1">
          <a:extLst xmlns:a="http://schemas.openxmlformats.org/drawingml/2006/main">
            <a:ext uri="{FF2B5EF4-FFF2-40B4-BE49-F238E27FC236}">
              <a16:creationId xmlns:a16="http://schemas.microsoft.com/office/drawing/2014/main" id="{61DB2469-3D0E-B113-146B-03A90C86A6CD}"/>
            </a:ext>
          </a:extLst>
        </cdr:cNvPr>
        <cdr:cNvSpPr txBox="1">
          <a:spLocks xmlns:a="http://schemas.openxmlformats.org/drawingml/2006/main"/>
        </cdr:cNvSpPr>
      </cdr:nvSpPr>
      <cdr:spPr>
        <a:xfrm xmlns:a="http://schemas.openxmlformats.org/drawingml/2006/main">
          <a:off x="0" y="0"/>
          <a:ext cx="11025187" cy="228600"/>
        </a:xfrm>
        <a:prstGeom xmlns:a="http://schemas.openxmlformats.org/drawingml/2006/main" prst="rect">
          <a:avLst/>
        </a:prstGeom>
        <a:noFill xmlns:a="http://schemas.openxmlformats.org/drawingml/2006/main"/>
        <a:extLst xmlns:a="http://schemas.openxmlformats.org/drawingml/2006/main">
          <a:ext uri="{909E8E84-426E-40DD-AFC4-6F175D3DCCD1}">
            <a14:hiddenFill xmlns:a14="http://schemas.microsoft.com/office/drawing/2010/main">
              <a:solidFill>
                <a:schemeClr val="bg1"/>
              </a:solidFill>
            </a14:hiddenFill>
          </a:ext>
        </a:extLst>
      </cdr:spPr>
      <cdr:txBody>
        <a:bodyPr xmlns:a="http://schemas.openxmlformats.org/drawingml/2006/main" vertOverflow="clip" vert="horz" lIns="0" tIns="0" rIns="0" bIns="0" rtlCol="0" anchor="ctr"/>
        <a:lstStyle xmlns:a="http://schemas.openxmlformats.org/drawingml/2006/main"/>
        <a:p xmlns:a="http://schemas.openxmlformats.org/drawingml/2006/main">
          <a:pPr algn="l" eaLnBrk="1"/>
          <a:r>
            <a:rPr lang="en-PH" sz="1200" b="1">
              <a:solidFill>
                <a:srgbClr val="000000"/>
              </a:solidFill>
              <a:effectLst/>
              <a:latin typeface="Arial" panose="020B0604020202020204" pitchFamily="34" charset="0"/>
              <a:ea typeface="+mn-ea"/>
              <a:cs typeface="+mn-cs"/>
            </a:rPr>
            <a:t>Passenger PEV sales across top markets slide 8% MOM in July</a:t>
          </a:r>
          <a:endParaRPr lang="en-US" sz="1200" b="1">
            <a:solidFill>
              <a:srgbClr val="000000"/>
            </a:solidFill>
            <a:effectLst/>
            <a:latin typeface="Arial" panose="020B0604020202020204" pitchFamily="34" charset="0"/>
          </a:endParaRPr>
        </a:p>
      </cdr:txBody>
    </cdr:sp>
  </cdr:relSizeAnchor>
  <cdr:relSizeAnchor xmlns:cdr="http://schemas.openxmlformats.org/drawingml/2006/chartDrawing">
    <cdr:from>
      <cdr:x>0</cdr:x>
      <cdr:y>0</cdr:y>
    </cdr:from>
    <cdr:to>
      <cdr:x>0.02534</cdr:x>
      <cdr:y>1</cdr:y>
    </cdr:to>
    <cdr:sp macro="" textlink="">
      <cdr:nvSpPr>
        <cdr:cNvPr id="3" name="txtBoxPrimaryYAxisLabel">
          <a:extLst xmlns:a="http://schemas.openxmlformats.org/drawingml/2006/main">
            <a:ext uri="{FF2B5EF4-FFF2-40B4-BE49-F238E27FC236}">
              <a16:creationId xmlns:a16="http://schemas.microsoft.com/office/drawing/2014/main" id="{B7E2C3C4-0541-D1ED-42F9-0BD91C72E0F1}"/>
            </a:ext>
          </a:extLst>
        </cdr:cNvPr>
        <cdr:cNvSpPr txBox="1"/>
      </cdr:nvSpPr>
      <cdr:spPr>
        <a:xfrm xmlns:a="http://schemas.openxmlformats.org/drawingml/2006/main" rot="16200000">
          <a:off x="-1997869" y="1997869"/>
          <a:ext cx="4275138" cy="279400"/>
        </a:xfrm>
        <a:prstGeom xmlns:a="http://schemas.openxmlformats.org/drawingml/2006/main" prst="rect">
          <a:avLst/>
        </a:prstGeom>
      </cdr:spPr>
      <cdr:txBody>
        <a:bodyPr xmlns:a="http://schemas.openxmlformats.org/drawingml/2006/main" vertOverflow="clip" vert="horz" lIns="0" tIns="25400" rIns="0" bIns="36000" rtlCol="0" anchor="t"/>
        <a:lstStyle xmlns:a="http://schemas.openxmlformats.org/drawingml/2006/main"/>
        <a:p xmlns:a="http://schemas.openxmlformats.org/drawingml/2006/main">
          <a:pPr algn="ctr"/>
          <a:r>
            <a:rPr lang="en-US" sz="1000" b="1" kern="1200" dirty="0">
              <a:solidFill>
                <a:srgbClr val="000000"/>
              </a:solidFill>
              <a:latin typeface="Akkurat LL" panose="020B0504010101010104" pitchFamily="34" charset="0"/>
              <a:cs typeface="Akkurat LL" panose="020B0504010101010104" pitchFamily="34" charset="0"/>
            </a:rPr>
            <a:t>Passenger PEV sales (000 units)</a:t>
          </a:r>
        </a:p>
      </cdr:txBody>
    </cdr:sp>
  </cdr:relSizeAnchor>
  <cdr:relSizeAnchor xmlns:cdr="http://schemas.openxmlformats.org/drawingml/2006/chartDrawing">
    <cdr:from>
      <cdr:x>0.97466</cdr:x>
      <cdr:y>0</cdr:y>
    </cdr:from>
    <cdr:to>
      <cdr:x>1</cdr:x>
      <cdr:y>1</cdr:y>
    </cdr:to>
    <cdr:sp macro="" textlink="">
      <cdr:nvSpPr>
        <cdr:cNvPr id="4" name="txtBoxSecondaryYAxisLabel">
          <a:extLst xmlns:a="http://schemas.openxmlformats.org/drawingml/2006/main">
            <a:ext uri="{FF2B5EF4-FFF2-40B4-BE49-F238E27FC236}">
              <a16:creationId xmlns:a16="http://schemas.microsoft.com/office/drawing/2014/main" id="{69F39F02-3480-12D5-9ED5-32B720098D5D}"/>
            </a:ext>
          </a:extLst>
        </cdr:cNvPr>
        <cdr:cNvSpPr txBox="1"/>
      </cdr:nvSpPr>
      <cdr:spPr>
        <a:xfrm xmlns:a="http://schemas.openxmlformats.org/drawingml/2006/main" rot="16200000">
          <a:off x="10288587" y="1997869"/>
          <a:ext cx="4275138" cy="279400"/>
        </a:xfrm>
        <a:prstGeom xmlns:a="http://schemas.openxmlformats.org/drawingml/2006/main" prst="rect">
          <a:avLst/>
        </a:prstGeom>
        <a:ln xmlns:a="http://schemas.openxmlformats.org/drawingml/2006/main"/>
      </cdr:spPr>
      <cdr:txBody>
        <a:bodyPr xmlns:a="http://schemas.openxmlformats.org/drawingml/2006/main" vertOverflow="clip" vert="horz" lIns="0" tIns="72000" rIns="0" bIns="72000" rtlCol="0" anchor="b"/>
        <a:lstStyle xmlns:a="http://schemas.openxmlformats.org/drawingml/2006/main"/>
        <a:p xmlns:a="http://schemas.openxmlformats.org/drawingml/2006/main">
          <a:pPr algn="ctr"/>
          <a:r>
            <a:rPr lang="en-US" sz="1000" b="1" kern="1200" dirty="0">
              <a:solidFill>
                <a:srgbClr val="000000"/>
              </a:solidFill>
              <a:latin typeface="Akkurat LL" panose="020B0504010101010104" pitchFamily="34" charset="0"/>
              <a:cs typeface="Akkurat LL" panose="020B0504010101010104" pitchFamily="34" charset="0"/>
            </a:rPr>
            <a:t>Penetration rate (%)</a:t>
          </a:r>
        </a:p>
      </cdr:txBody>
    </cdr:sp>
  </cdr:relSizeAnchor>
  <cdr:relSizeAnchor xmlns:cdr="http://schemas.openxmlformats.org/drawingml/2006/chartDrawing">
    <cdr:from>
      <cdr:x>0</cdr:x>
      <cdr:y>0.88847</cdr:y>
    </cdr:from>
    <cdr:to>
      <cdr:x>1</cdr:x>
      <cdr:y>0.91794</cdr:y>
    </cdr:to>
    <cdr:sp macro="" textlink="">
      <cdr:nvSpPr>
        <cdr:cNvPr id="6" name="txtBoxSourceLine" hidden="1">
          <a:extLst xmlns:a="http://schemas.openxmlformats.org/drawingml/2006/main">
            <a:ext uri="{FF2B5EF4-FFF2-40B4-BE49-F238E27FC236}">
              <a16:creationId xmlns:a16="http://schemas.microsoft.com/office/drawing/2014/main" id="{CA34269A-00EF-49E5-386E-A9761480428C}"/>
            </a:ext>
          </a:extLst>
        </cdr:cNvPr>
        <cdr:cNvSpPr txBox="1"/>
      </cdr:nvSpPr>
      <cdr:spPr>
        <a:xfrm xmlns:a="http://schemas.openxmlformats.org/drawingml/2006/main">
          <a:off x="0" y="3858973"/>
          <a:ext cx="11064240"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a:solidFill>
                <a:srgbClr val="000000"/>
              </a:solidFill>
              <a:effectLst/>
              <a:latin typeface="Arial" panose="020B0604020202020204" pitchFamily="34" charset="0"/>
              <a:ea typeface="+mn-ea"/>
              <a:cs typeface="+mn-cs"/>
            </a:rPr>
            <a:t>Sources:</a:t>
          </a:r>
          <a:r>
            <a:rPr lang="en-PH" sz="700" b="0" baseline="0">
              <a:solidFill>
                <a:srgbClr val="000000"/>
              </a:solidFill>
              <a:effectLst/>
              <a:latin typeface="Arial" panose="020B0604020202020204" pitchFamily="34" charset="0"/>
              <a:ea typeface="+mn-ea"/>
              <a:cs typeface="+mn-cs"/>
            </a:rPr>
            <a:t> Automotive industry associations; Mobility Global.</a:t>
          </a:r>
          <a:endParaRPr lang="en-US" sz="700" b="0">
            <a:solidFill>
              <a:srgbClr val="000000"/>
            </a:solidFill>
            <a:effectLst/>
            <a:latin typeface="Arial" panose="020B0604020202020204" pitchFamily="34" charset="0"/>
          </a:endParaRPr>
        </a:p>
      </cdr:txBody>
    </cdr:sp>
  </cdr:relSizeAnchor>
  <cdr:relSizeAnchor xmlns:cdr="http://schemas.openxmlformats.org/drawingml/2006/chartDrawing">
    <cdr:from>
      <cdr:x>0</cdr:x>
      <cdr:y>0.86096</cdr:y>
    </cdr:from>
    <cdr:to>
      <cdr:x>1</cdr:x>
      <cdr:y>0.89044</cdr:y>
    </cdr:to>
    <cdr:sp macro="" textlink="">
      <cdr:nvSpPr>
        <cdr:cNvPr id="7" name="txtBoxNotesLine" hidden="1">
          <a:extLst xmlns:a="http://schemas.openxmlformats.org/drawingml/2006/main">
            <a:ext uri="{FF2B5EF4-FFF2-40B4-BE49-F238E27FC236}">
              <a16:creationId xmlns:a16="http://schemas.microsoft.com/office/drawing/2014/main" id="{92EEC309-B236-DFE1-CA77-ADD0A077D4C0}"/>
            </a:ext>
          </a:extLst>
        </cdr:cNvPr>
        <cdr:cNvSpPr txBox="1"/>
      </cdr:nvSpPr>
      <cdr:spPr>
        <a:xfrm xmlns:a="http://schemas.openxmlformats.org/drawingml/2006/main">
          <a:off x="0" y="3739515"/>
          <a:ext cx="11064240"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a:solidFill>
                <a:srgbClr val="000000"/>
              </a:solidFill>
              <a:effectLst/>
              <a:latin typeface="Arial" panose="020B0604020202020204" pitchFamily="34" charset="0"/>
              <a:ea typeface="+mn-ea"/>
              <a:cs typeface="+mn-cs"/>
            </a:rPr>
            <a:t>Europe Top-4</a:t>
          </a:r>
          <a:r>
            <a:rPr lang="en-PH" sz="700" b="0" baseline="0">
              <a:solidFill>
                <a:srgbClr val="000000"/>
              </a:solidFill>
              <a:effectLst/>
              <a:latin typeface="Arial" panose="020B0604020202020204" pitchFamily="34" charset="0"/>
              <a:ea typeface="+mn-ea"/>
              <a:cs typeface="+mn-cs"/>
            </a:rPr>
            <a:t> comprises France, Germay, Norway and the UK.</a:t>
          </a:r>
          <a:endParaRPr lang="en-US" sz="700" b="0">
            <a:solidFill>
              <a:srgbClr val="000000"/>
            </a:solidFill>
            <a:effectLst/>
            <a:latin typeface="Arial" panose="020B0604020202020204" pitchFamily="34" charset="0"/>
          </a:endParaRPr>
        </a:p>
      </cdr:txBody>
    </cdr:sp>
  </cdr:relSizeAnchor>
  <cdr:relSizeAnchor xmlns:cdr="http://schemas.openxmlformats.org/drawingml/2006/chartDrawing">
    <cdr:from>
      <cdr:x>0</cdr:x>
      <cdr:y>0.83346</cdr:y>
    </cdr:from>
    <cdr:to>
      <cdr:x>1</cdr:x>
      <cdr:y>0.86294</cdr:y>
    </cdr:to>
    <cdr:sp macro="" textlink="">
      <cdr:nvSpPr>
        <cdr:cNvPr id="8" name="txtBoxAcronymLine" hidden="1">
          <a:extLst xmlns:a="http://schemas.openxmlformats.org/drawingml/2006/main">
            <a:ext uri="{FF2B5EF4-FFF2-40B4-BE49-F238E27FC236}">
              <a16:creationId xmlns:a16="http://schemas.microsoft.com/office/drawing/2014/main" id="{7DBC8C41-BCF4-D5BF-98B3-3732BB0E525C}"/>
            </a:ext>
          </a:extLst>
        </cdr:cNvPr>
        <cdr:cNvSpPr txBox="1"/>
      </cdr:nvSpPr>
      <cdr:spPr>
        <a:xfrm xmlns:a="http://schemas.openxmlformats.org/drawingml/2006/main">
          <a:off x="0" y="3620057"/>
          <a:ext cx="11064240"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a:solidFill>
                <a:srgbClr val="000000"/>
              </a:solidFill>
              <a:effectLst/>
              <a:latin typeface="Arial" panose="020B0604020202020204" pitchFamily="34" charset="0"/>
              <a:ea typeface="+mn-ea"/>
              <a:cs typeface="+mn-cs"/>
            </a:rPr>
            <a:t>PEV = plug-in electric vehicle (this includes battery EV and plug-in hybrid EV).</a:t>
          </a:r>
          <a:endParaRPr lang="en-US" sz="700" b="0">
            <a:solidFill>
              <a:srgbClr val="000000"/>
            </a:solidFill>
            <a:effectLst/>
            <a:latin typeface="Arial" panose="020B0604020202020204" pitchFamily="34" charset="0"/>
          </a:endParaRPr>
        </a:p>
      </cdr:txBody>
    </cdr:sp>
  </cdr:relSizeAnchor>
  <cdr:relSizeAnchor xmlns:cdr="http://schemas.openxmlformats.org/drawingml/2006/chartDrawing">
    <cdr:from>
      <cdr:x>0</cdr:x>
      <cdr:y>0.80596</cdr:y>
    </cdr:from>
    <cdr:to>
      <cdr:x>1</cdr:x>
      <cdr:y>0.83543</cdr:y>
    </cdr:to>
    <cdr:sp macro="" textlink="">
      <cdr:nvSpPr>
        <cdr:cNvPr id="9" name="txtBoxDataCompiledLine" hidden="1">
          <a:extLst xmlns:a="http://schemas.openxmlformats.org/drawingml/2006/main">
            <a:ext uri="{FF2B5EF4-FFF2-40B4-BE49-F238E27FC236}">
              <a16:creationId xmlns:a16="http://schemas.microsoft.com/office/drawing/2014/main" id="{3C06058F-9963-4646-8855-D3D43ECDD2F8}"/>
            </a:ext>
          </a:extLst>
        </cdr:cNvPr>
        <cdr:cNvSpPr txBox="1"/>
      </cdr:nvSpPr>
      <cdr:spPr>
        <a:xfrm xmlns:a="http://schemas.openxmlformats.org/drawingml/2006/main">
          <a:off x="0" y="3500597"/>
          <a:ext cx="11064240"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a:solidFill>
                <a:srgbClr val="000000"/>
              </a:solidFill>
              <a:effectLst/>
              <a:latin typeface="Arial" panose="020B0604020202020204" pitchFamily="34" charset="0"/>
              <a:ea typeface="+mn-ea"/>
              <a:cs typeface="+mn-cs"/>
            </a:rPr>
            <a:t>As of Aug.</a:t>
          </a:r>
          <a:r>
            <a:rPr lang="en-PH" sz="700" b="0" baseline="0">
              <a:solidFill>
                <a:srgbClr val="000000"/>
              </a:solidFill>
              <a:effectLst/>
              <a:latin typeface="Arial" panose="020B0604020202020204" pitchFamily="34" charset="0"/>
              <a:ea typeface="+mn-ea"/>
              <a:cs typeface="+mn-cs"/>
            </a:rPr>
            <a:t> 17 2026</a:t>
          </a:r>
          <a:r>
            <a:rPr lang="en-PH" sz="700" b="0">
              <a:solidFill>
                <a:srgbClr val="000000"/>
              </a:solidFill>
              <a:effectLst/>
              <a:latin typeface="Arial" panose="020B0604020202020204" pitchFamily="34" charset="0"/>
              <a:ea typeface="+mn-ea"/>
              <a:cs typeface="+mn-cs"/>
            </a:rPr>
            <a:t>.</a:t>
          </a:r>
          <a:endParaRPr lang="en-US" sz="700" b="0">
            <a:solidFill>
              <a:srgbClr val="000000"/>
            </a:solidFill>
            <a:effectLst/>
            <a:latin typeface="Arial" panose="020B0604020202020204" pitchFamily="34" charset="0"/>
          </a:endParaRPr>
        </a:p>
      </cdr:txBody>
    </cdr:sp>
  </cdr:relSizeAnchor>
</c:userShapes>
</file>

<file path=ppt/drawings/drawing3.xml><?xml version="1.0" encoding="utf-8"?>
<c:userShapes xmlns:c="http://schemas.openxmlformats.org/drawingml/2006/chart">
  <cdr:relSizeAnchor xmlns:cdr="http://schemas.openxmlformats.org/drawingml/2006/chartDrawing">
    <cdr:from>
      <cdr:x>0</cdr:x>
      <cdr:y>0</cdr:y>
    </cdr:from>
    <cdr:to>
      <cdr:x>1</cdr:x>
      <cdr:y>0.09199</cdr:y>
    </cdr:to>
    <cdr:sp macro="" textlink="">
      <cdr:nvSpPr>
        <cdr:cNvPr id="2" name="txtboxChartTitle" hidden="1">
          <a:extLst xmlns:a="http://schemas.openxmlformats.org/drawingml/2006/main">
            <a:ext uri="{FF2B5EF4-FFF2-40B4-BE49-F238E27FC236}">
              <a16:creationId xmlns:a16="http://schemas.microsoft.com/office/drawing/2014/main" id="{1B465200-EBC8-ABEF-20EC-7059EC2887DE}"/>
            </a:ext>
          </a:extLst>
        </cdr:cNvPr>
        <cdr:cNvSpPr txBox="1">
          <a:spLocks xmlns:a="http://schemas.openxmlformats.org/drawingml/2006/main"/>
        </cdr:cNvSpPr>
      </cdr:nvSpPr>
      <cdr:spPr>
        <a:xfrm xmlns:a="http://schemas.openxmlformats.org/drawingml/2006/main">
          <a:off x="0" y="0"/>
          <a:ext cx="5075237" cy="381000"/>
        </a:xfrm>
        <a:prstGeom xmlns:a="http://schemas.openxmlformats.org/drawingml/2006/main" prst="rect">
          <a:avLst/>
        </a:prstGeom>
      </cdr:spPr>
      <cdr:txBody>
        <a:bodyPr xmlns:a="http://schemas.openxmlformats.org/drawingml/2006/main" vertOverflow="clip" vert="horz" lIns="0" tIns="0" rIns="0" bIns="0" rtlCol="0" anchor="ctr"/>
        <a:lstStyle xmlns:a="http://schemas.openxmlformats.org/drawingml/2006/main"/>
        <a:p xmlns:a="http://schemas.openxmlformats.org/drawingml/2006/main">
          <a:pPr algn="l" eaLnBrk="1"/>
          <a:r>
            <a:rPr lang="en-PH" sz="1200" b="1" kern="1200">
              <a:solidFill>
                <a:srgbClr val="000000"/>
              </a:solidFill>
              <a:latin typeface="Arial" panose="020B0604020202020204" pitchFamily="34" charset="0"/>
            </a:rPr>
            <a:t>PEV sales forecast to more than double 2025-35; global uptake reaching 54% in 2035</a:t>
          </a:r>
        </a:p>
      </cdr:txBody>
    </cdr:sp>
  </cdr:relSizeAnchor>
  <cdr:relSizeAnchor xmlns:cdr="http://schemas.openxmlformats.org/drawingml/2006/chartDrawing">
    <cdr:from>
      <cdr:x>0</cdr:x>
      <cdr:y>0</cdr:y>
    </cdr:from>
    <cdr:to>
      <cdr:x>0.05505</cdr:x>
      <cdr:y>1</cdr:y>
    </cdr:to>
    <cdr:sp macro="" textlink="">
      <cdr:nvSpPr>
        <cdr:cNvPr id="3" name="txtBoxPrimaryYAxisLabel">
          <a:extLst xmlns:a="http://schemas.openxmlformats.org/drawingml/2006/main">
            <a:ext uri="{FF2B5EF4-FFF2-40B4-BE49-F238E27FC236}">
              <a16:creationId xmlns:a16="http://schemas.microsoft.com/office/drawing/2014/main" id="{50F28117-2742-4E62-2C9A-F095A890C89C}"/>
            </a:ext>
          </a:extLst>
        </cdr:cNvPr>
        <cdr:cNvSpPr txBox="1"/>
      </cdr:nvSpPr>
      <cdr:spPr>
        <a:xfrm xmlns:a="http://schemas.openxmlformats.org/drawingml/2006/main" rot="16200000">
          <a:off x="-1931194" y="1931194"/>
          <a:ext cx="4141788" cy="279400"/>
        </a:xfrm>
        <a:prstGeom xmlns:a="http://schemas.openxmlformats.org/drawingml/2006/main" prst="rect">
          <a:avLst/>
        </a:prstGeom>
      </cdr:spPr>
      <cdr:txBody>
        <a:bodyPr xmlns:a="http://schemas.openxmlformats.org/drawingml/2006/main" vertOverflow="clip" vert="horz" lIns="0" tIns="25400" rIns="0" bIns="36000" rtlCol="0" anchor="t"/>
        <a:lstStyle xmlns:a="http://schemas.openxmlformats.org/drawingml/2006/main"/>
        <a:p xmlns:a="http://schemas.openxmlformats.org/drawingml/2006/main">
          <a:pPr algn="ctr"/>
          <a:r>
            <a:rPr lang="en-PH" sz="1000" b="1" kern="1200" dirty="0">
              <a:solidFill>
                <a:srgbClr val="000000"/>
              </a:solidFill>
              <a:latin typeface="Akkurat LL" panose="020B0504010101010104" pitchFamily="34" charset="0"/>
              <a:cs typeface="Akkurat LL" panose="020B0504010101010104" pitchFamily="34" charset="0"/>
            </a:rPr>
            <a:t>Passenger PEV sales (million units)</a:t>
          </a:r>
        </a:p>
      </cdr:txBody>
    </cdr:sp>
  </cdr:relSizeAnchor>
  <cdr:relSizeAnchor xmlns:cdr="http://schemas.openxmlformats.org/drawingml/2006/chartDrawing">
    <cdr:from>
      <cdr:x>0.94495</cdr:x>
      <cdr:y>0</cdr:y>
    </cdr:from>
    <cdr:to>
      <cdr:x>1</cdr:x>
      <cdr:y>1</cdr:y>
    </cdr:to>
    <cdr:sp macro="" textlink="">
      <cdr:nvSpPr>
        <cdr:cNvPr id="4" name="txtBoxSecondaryYAxisLabel">
          <a:extLst xmlns:a="http://schemas.openxmlformats.org/drawingml/2006/main">
            <a:ext uri="{FF2B5EF4-FFF2-40B4-BE49-F238E27FC236}">
              <a16:creationId xmlns:a16="http://schemas.microsoft.com/office/drawing/2014/main" id="{B9B25C29-3CF4-0C5C-AD7A-4A1F28E1B6F4}"/>
            </a:ext>
          </a:extLst>
        </cdr:cNvPr>
        <cdr:cNvSpPr txBox="1"/>
      </cdr:nvSpPr>
      <cdr:spPr>
        <a:xfrm xmlns:a="http://schemas.openxmlformats.org/drawingml/2006/main" rot="16200000">
          <a:off x="4338637" y="1931194"/>
          <a:ext cx="4141788" cy="279400"/>
        </a:xfrm>
        <a:prstGeom xmlns:a="http://schemas.openxmlformats.org/drawingml/2006/main" prst="rect">
          <a:avLst/>
        </a:prstGeom>
        <a:ln xmlns:a="http://schemas.openxmlformats.org/drawingml/2006/main"/>
      </cdr:spPr>
      <cdr:txBody>
        <a:bodyPr xmlns:a="http://schemas.openxmlformats.org/drawingml/2006/main" vertOverflow="clip" vert="horz" lIns="0" tIns="72000" rIns="0" bIns="72000" rtlCol="0" anchor="b"/>
        <a:lstStyle xmlns:a="http://schemas.openxmlformats.org/drawingml/2006/main"/>
        <a:p xmlns:a="http://schemas.openxmlformats.org/drawingml/2006/main">
          <a:pPr algn="ctr"/>
          <a:r>
            <a:rPr lang="en-PH" sz="1000" b="1" kern="1200" dirty="0">
              <a:solidFill>
                <a:srgbClr val="000000"/>
              </a:solidFill>
              <a:latin typeface="Akkurat LL" panose="020B0504010101010104" pitchFamily="34" charset="0"/>
              <a:cs typeface="Akkurat LL" panose="020B0504010101010104" pitchFamily="34" charset="0"/>
            </a:rPr>
            <a:t>Penetration rate (%)</a:t>
          </a:r>
        </a:p>
      </cdr:txBody>
    </cdr:sp>
  </cdr:relSizeAnchor>
  <cdr:relSizeAnchor xmlns:cdr="http://schemas.openxmlformats.org/drawingml/2006/chartDrawing">
    <cdr:from>
      <cdr:x>0</cdr:x>
      <cdr:y>0.91744</cdr:y>
    </cdr:from>
    <cdr:to>
      <cdr:x>1</cdr:x>
      <cdr:y>0.94503</cdr:y>
    </cdr:to>
    <cdr:sp macro="" textlink="">
      <cdr:nvSpPr>
        <cdr:cNvPr id="6" name="txtBoxSourceLine" hidden="1">
          <a:extLst xmlns:a="http://schemas.openxmlformats.org/drawingml/2006/main">
            <a:ext uri="{FF2B5EF4-FFF2-40B4-BE49-F238E27FC236}">
              <a16:creationId xmlns:a16="http://schemas.microsoft.com/office/drawing/2014/main" id="{7D333AB1-A223-C4C0-C115-4C957CCE72E1}"/>
            </a:ext>
          </a:extLst>
        </cdr:cNvPr>
        <cdr:cNvSpPr txBox="1"/>
      </cdr:nvSpPr>
      <cdr:spPr>
        <a:xfrm xmlns:a="http://schemas.openxmlformats.org/drawingml/2006/main">
          <a:off x="0" y="4256480"/>
          <a:ext cx="4375150"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kern="1200">
              <a:solidFill>
                <a:srgbClr val="000000"/>
              </a:solidFill>
              <a:latin typeface="Arial" panose="020B0604020202020204" pitchFamily="34" charset="0"/>
            </a:rPr>
            <a:t>Sources: S&amp;P Global Energy; Mobility</a:t>
          </a:r>
          <a:r>
            <a:rPr lang="en-PH" sz="700" b="0" kern="1200" baseline="0">
              <a:solidFill>
                <a:srgbClr val="000000"/>
              </a:solidFill>
              <a:latin typeface="Arial" panose="020B0604020202020204" pitchFamily="34" charset="0"/>
            </a:rPr>
            <a:t> Global</a:t>
          </a:r>
          <a:r>
            <a:rPr lang="en-PH" sz="700" b="0" kern="1200">
              <a:solidFill>
                <a:srgbClr val="000000"/>
              </a:solidFill>
              <a:latin typeface="Arial" panose="020B0604020202020204" pitchFamily="34" charset="0"/>
            </a:rPr>
            <a:t>.</a:t>
          </a:r>
        </a:p>
      </cdr:txBody>
    </cdr:sp>
  </cdr:relSizeAnchor>
  <cdr:relSizeAnchor xmlns:cdr="http://schemas.openxmlformats.org/drawingml/2006/chartDrawing">
    <cdr:from>
      <cdr:x>0</cdr:x>
      <cdr:y>0.88985</cdr:y>
    </cdr:from>
    <cdr:to>
      <cdr:x>1</cdr:x>
      <cdr:y>0.91744</cdr:y>
    </cdr:to>
    <cdr:sp macro="" textlink="">
      <cdr:nvSpPr>
        <cdr:cNvPr id="7" name="txtBoxAcronymLine" hidden="1">
          <a:extLst xmlns:a="http://schemas.openxmlformats.org/drawingml/2006/main">
            <a:ext uri="{FF2B5EF4-FFF2-40B4-BE49-F238E27FC236}">
              <a16:creationId xmlns:a16="http://schemas.microsoft.com/office/drawing/2014/main" id="{99025F77-CCB3-A291-49E0-F62A8D7E0BEE}"/>
            </a:ext>
          </a:extLst>
        </cdr:cNvPr>
        <cdr:cNvSpPr txBox="1"/>
      </cdr:nvSpPr>
      <cdr:spPr>
        <a:xfrm xmlns:a="http://schemas.openxmlformats.org/drawingml/2006/main">
          <a:off x="0" y="4128464"/>
          <a:ext cx="4375150"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kern="1200">
              <a:solidFill>
                <a:srgbClr val="000000"/>
              </a:solidFill>
              <a:latin typeface="Arial" panose="020B0604020202020204" pitchFamily="34" charset="0"/>
            </a:rPr>
            <a:t>f = forecast; PEV = plug-in electric vehicle.</a:t>
          </a:r>
        </a:p>
      </cdr:txBody>
    </cdr:sp>
  </cdr:relSizeAnchor>
  <cdr:relSizeAnchor xmlns:cdr="http://schemas.openxmlformats.org/drawingml/2006/chartDrawing">
    <cdr:from>
      <cdr:x>0</cdr:x>
      <cdr:y>0.86226</cdr:y>
    </cdr:from>
    <cdr:to>
      <cdr:x>1</cdr:x>
      <cdr:y>0.88985</cdr:y>
    </cdr:to>
    <cdr:sp macro="" textlink="">
      <cdr:nvSpPr>
        <cdr:cNvPr id="8" name="txtBoxDataCompiledLine" hidden="1">
          <a:extLst xmlns:a="http://schemas.openxmlformats.org/drawingml/2006/main">
            <a:ext uri="{FF2B5EF4-FFF2-40B4-BE49-F238E27FC236}">
              <a16:creationId xmlns:a16="http://schemas.microsoft.com/office/drawing/2014/main" id="{5C491CA6-BA47-7C7C-A955-9FBB24A78C57}"/>
            </a:ext>
          </a:extLst>
        </cdr:cNvPr>
        <cdr:cNvSpPr txBox="1"/>
      </cdr:nvSpPr>
      <cdr:spPr>
        <a:xfrm xmlns:a="http://schemas.openxmlformats.org/drawingml/2006/main">
          <a:off x="0" y="4000448"/>
          <a:ext cx="4375150"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kern="1200">
              <a:solidFill>
                <a:srgbClr val="000000"/>
              </a:solidFill>
              <a:latin typeface="Arial" panose="020B0604020202020204" pitchFamily="34" charset="0"/>
            </a:rPr>
            <a:t>As of</a:t>
          </a:r>
          <a:r>
            <a:rPr lang="en-PH" sz="700" b="0" kern="1200" baseline="0">
              <a:solidFill>
                <a:srgbClr val="000000"/>
              </a:solidFill>
              <a:latin typeface="Arial" panose="020B0604020202020204" pitchFamily="34" charset="0"/>
            </a:rPr>
            <a:t> Aug. 17, 2026</a:t>
          </a:r>
          <a:r>
            <a:rPr lang="en-PH" sz="700" b="0" kern="1200">
              <a:solidFill>
                <a:srgbClr val="000000"/>
              </a:solidFill>
              <a:latin typeface="Arial" panose="020B0604020202020204" pitchFamily="34" charset="0"/>
            </a:rPr>
            <a:t>.</a:t>
          </a:r>
        </a:p>
      </cdr:txBody>
    </cdr:sp>
  </cdr:relSizeAnchor>
</c:userShapes>
</file>

<file path=ppt/drawings/drawing4.xml><?xml version="1.0" encoding="utf-8"?>
<c:userShapes xmlns:c="http://schemas.openxmlformats.org/drawingml/2006/chart">
  <cdr:relSizeAnchor xmlns:cdr="http://schemas.openxmlformats.org/drawingml/2006/chartDrawing">
    <cdr:from>
      <cdr:x>0</cdr:x>
      <cdr:y>0.16381</cdr:y>
    </cdr:from>
    <cdr:to>
      <cdr:x>0.04501</cdr:x>
      <cdr:y>0.88404</cdr:y>
    </cdr:to>
    <cdr:sp macro="" textlink="">
      <cdr:nvSpPr>
        <cdr:cNvPr id="3" name="txtBoxPrimaryYAxisLabel">
          <a:extLst xmlns:a="http://schemas.openxmlformats.org/drawingml/2006/main">
            <a:ext uri="{FF2B5EF4-FFF2-40B4-BE49-F238E27FC236}">
              <a16:creationId xmlns:a16="http://schemas.microsoft.com/office/drawing/2014/main" id="{B0538EB8-3102-3699-BE5E-FB7EF76946AC}"/>
            </a:ext>
          </a:extLst>
        </cdr:cNvPr>
        <cdr:cNvSpPr txBox="1"/>
      </cdr:nvSpPr>
      <cdr:spPr>
        <a:xfrm xmlns:a="http://schemas.openxmlformats.org/drawingml/2006/main" rot="16200000">
          <a:off x="-703775" y="1075911"/>
          <a:ext cx="1636149" cy="228599"/>
        </a:xfrm>
        <a:prstGeom xmlns:a="http://schemas.openxmlformats.org/drawingml/2006/main" prst="rect">
          <a:avLst/>
        </a:prstGeom>
      </cdr:spPr>
      <cdr:txBody>
        <a:bodyPr xmlns:a="http://schemas.openxmlformats.org/drawingml/2006/main" vertOverflow="clip" vert="horz" lIns="0" tIns="0" rIns="0" bIns="36000" rtlCol="0" anchor="t"/>
        <a:lstStyle xmlns:a="http://schemas.openxmlformats.org/drawingml/2006/main"/>
        <a:p xmlns:a="http://schemas.openxmlformats.org/drawingml/2006/main">
          <a:pPr algn="ctr"/>
          <a:r>
            <a:rPr lang="en-PH" sz="1000" b="1" kern="1200" dirty="0">
              <a:solidFill>
                <a:srgbClr val="010000"/>
              </a:solidFill>
              <a:latin typeface="Akkurat LL" panose="020B0504010101010104" pitchFamily="34" charset="0"/>
              <a:cs typeface="Akkurat LL" panose="020B0504010101010104" pitchFamily="34" charset="0"/>
            </a:rPr>
            <a:t>Lithium demand (000 mt LCE)</a:t>
          </a:r>
        </a:p>
      </cdr:txBody>
    </cdr:sp>
  </cdr:relSizeAnchor>
  <cdr:relSizeAnchor xmlns:cdr="http://schemas.openxmlformats.org/drawingml/2006/chartDrawing">
    <cdr:from>
      <cdr:x>0.86111</cdr:x>
      <cdr:y>0.62817</cdr:y>
    </cdr:from>
    <cdr:to>
      <cdr:x>0.94767</cdr:x>
      <cdr:y>0.68607</cdr:y>
    </cdr:to>
    <cdr:sp macro="" textlink="">
      <cdr:nvSpPr>
        <cdr:cNvPr id="2" name="TextBox 1">
          <a:extLst xmlns:a="http://schemas.openxmlformats.org/drawingml/2006/main">
            <a:ext uri="{FF2B5EF4-FFF2-40B4-BE49-F238E27FC236}">
              <a16:creationId xmlns:a16="http://schemas.microsoft.com/office/drawing/2014/main" id="{495A24E6-31FF-7CB5-03F8-CEAE585AEDE3}"/>
            </a:ext>
          </a:extLst>
        </cdr:cNvPr>
        <cdr:cNvSpPr txBox="1"/>
      </cdr:nvSpPr>
      <cdr:spPr>
        <a:xfrm xmlns:a="http://schemas.openxmlformats.org/drawingml/2006/main">
          <a:off x="4373094" y="2671153"/>
          <a:ext cx="439544" cy="246221"/>
        </a:xfrm>
        <a:prstGeom xmlns:a="http://schemas.openxmlformats.org/drawingml/2006/main" prst="rect">
          <a:avLst/>
        </a:prstGeom>
      </cdr:spPr>
      <cdr:txBody>
        <a:bodyPr xmlns:a="http://schemas.openxmlformats.org/drawingml/2006/main" vertOverflow="clip" wrap="none" rtlCol="0">
          <a:spAutoFit/>
        </a:bodyPr>
        <a:lstStyle xmlns:a="http://schemas.openxmlformats.org/drawingml/2006/main"/>
        <a:p xmlns:a="http://schemas.openxmlformats.org/drawingml/2006/main">
          <a:pPr algn="ctr"/>
          <a:r>
            <a:rPr lang="en-US" sz="1000" b="1" kern="1200" dirty="0">
              <a:solidFill>
                <a:schemeClr val="bg1"/>
              </a:solidFill>
            </a:rPr>
            <a:t>72%</a:t>
          </a:r>
        </a:p>
      </cdr:txBody>
    </cdr:sp>
  </cdr:relSizeAnchor>
</c:userShapes>
</file>

<file path=ppt/drawings/drawing5.xml><?xml version="1.0" encoding="utf-8"?>
<c:userShapes xmlns:c="http://schemas.openxmlformats.org/drawingml/2006/chart">
  <cdr:relSizeAnchor xmlns:cdr="http://schemas.openxmlformats.org/drawingml/2006/chartDrawing">
    <cdr:from>
      <cdr:x>0</cdr:x>
      <cdr:y>0</cdr:y>
    </cdr:from>
    <cdr:to>
      <cdr:x>1</cdr:x>
      <cdr:y>0.03873</cdr:y>
    </cdr:to>
    <cdr:sp macro="" textlink="">
      <cdr:nvSpPr>
        <cdr:cNvPr id="2" name="txtboxChartTitle" hidden="1">
          <a:extLst xmlns:a="http://schemas.openxmlformats.org/drawingml/2006/main">
            <a:ext uri="{FF2B5EF4-FFF2-40B4-BE49-F238E27FC236}">
              <a16:creationId xmlns:a16="http://schemas.microsoft.com/office/drawing/2014/main" id="{6C568810-981D-BED0-E7CD-A731ED594CEA}"/>
            </a:ext>
          </a:extLst>
        </cdr:cNvPr>
        <cdr:cNvSpPr txBox="1"/>
      </cdr:nvSpPr>
      <cdr:spPr>
        <a:xfrm xmlns:a="http://schemas.openxmlformats.org/drawingml/2006/main">
          <a:off x="0" y="0"/>
          <a:ext cx="4553486" cy="182880"/>
        </a:xfrm>
        <a:prstGeom xmlns:a="http://schemas.openxmlformats.org/drawingml/2006/main" prst="rect">
          <a:avLst/>
        </a:prstGeom>
      </cdr:spPr>
      <cdr:txBody>
        <a:bodyPr xmlns:a="http://schemas.openxmlformats.org/drawingml/2006/main" vertOverflow="clip" vert="horz" lIns="0" tIns="0" rIns="0" bIns="0" rtlCol="0" anchor="t"/>
        <a:lstStyle xmlns:a="http://schemas.openxmlformats.org/drawingml/2006/main"/>
        <a:p xmlns:a="http://schemas.openxmlformats.org/drawingml/2006/main">
          <a:pPr algn="l" eaLnBrk="1"/>
          <a:r>
            <a:rPr lang="en-PH" sz="1200" b="1" kern="1200">
              <a:solidFill>
                <a:srgbClr val="010000"/>
              </a:solidFill>
              <a:latin typeface="Akkurat LL Regular"/>
            </a:rPr>
            <a:t>Growing uptake of lower-cost LFP batteries</a:t>
          </a:r>
        </a:p>
      </cdr:txBody>
    </cdr:sp>
  </cdr:relSizeAnchor>
  <cdr:relSizeAnchor xmlns:cdr="http://schemas.openxmlformats.org/drawingml/2006/chartDrawing">
    <cdr:from>
      <cdr:x>0.00459</cdr:x>
      <cdr:y>0.11334</cdr:y>
    </cdr:from>
    <cdr:to>
      <cdr:x>0.02112</cdr:x>
      <cdr:y>0.94477</cdr:y>
    </cdr:to>
    <cdr:sp macro="" textlink="">
      <cdr:nvSpPr>
        <cdr:cNvPr id="3" name="txtBoxPrimaryYAxisLabel">
          <a:extLst xmlns:a="http://schemas.openxmlformats.org/drawingml/2006/main">
            <a:ext uri="{FF2B5EF4-FFF2-40B4-BE49-F238E27FC236}">
              <a16:creationId xmlns:a16="http://schemas.microsoft.com/office/drawing/2014/main" id="{6AA4F58A-EFE2-4507-6345-C03801F2A35D}"/>
            </a:ext>
          </a:extLst>
        </cdr:cNvPr>
        <cdr:cNvSpPr txBox="1"/>
      </cdr:nvSpPr>
      <cdr:spPr>
        <a:xfrm xmlns:a="http://schemas.openxmlformats.org/drawingml/2006/main" rot="16200000">
          <a:off x="-1528338" y="2026222"/>
          <a:ext cx="3314644" cy="165872"/>
        </a:xfrm>
        <a:prstGeom xmlns:a="http://schemas.openxmlformats.org/drawingml/2006/main" prst="rect">
          <a:avLst/>
        </a:prstGeom>
      </cdr:spPr>
      <cdr:txBody>
        <a:bodyPr xmlns:a="http://schemas.openxmlformats.org/drawingml/2006/main" vertOverflow="clip" vert="horz" lIns="0" tIns="0" rIns="0" bIns="36000" rtlCol="0" anchor="t"/>
        <a:lstStyle xmlns:a="http://schemas.openxmlformats.org/drawingml/2006/main"/>
        <a:p xmlns:a="http://schemas.openxmlformats.org/drawingml/2006/main">
          <a:pPr algn="ctr"/>
          <a:r>
            <a:rPr lang="en-PH" sz="1000" b="1" kern="1200" dirty="0">
              <a:solidFill>
                <a:srgbClr val="010000"/>
              </a:solidFill>
              <a:latin typeface="Akkurat LL" panose="020B0504010101010104" pitchFamily="34" charset="0"/>
              <a:cs typeface="Akkurat LL" panose="020B0504010101010104" pitchFamily="34" charset="0"/>
            </a:rPr>
            <a:t>Share of BEV cathode demand  (%)</a:t>
          </a:r>
        </a:p>
      </cdr:txBody>
    </cdr:sp>
  </cdr:relSizeAnchor>
  <cdr:relSizeAnchor xmlns:cdr="http://schemas.openxmlformats.org/drawingml/2006/chartDrawing">
    <cdr:from>
      <cdr:x>0</cdr:x>
      <cdr:y>0.89033</cdr:y>
    </cdr:from>
    <cdr:to>
      <cdr:x>1</cdr:x>
      <cdr:y>0.91744</cdr:y>
    </cdr:to>
    <cdr:sp macro="" textlink="">
      <cdr:nvSpPr>
        <cdr:cNvPr id="4" name="txtboxCopyrightLine" hidden="1">
          <a:extLst xmlns:a="http://schemas.openxmlformats.org/drawingml/2006/main">
            <a:ext uri="{FF2B5EF4-FFF2-40B4-BE49-F238E27FC236}">
              <a16:creationId xmlns:a16="http://schemas.microsoft.com/office/drawing/2014/main" id="{0C9DD42E-E38C-742A-6767-A62B1FF3472B}"/>
            </a:ext>
          </a:extLst>
        </cdr:cNvPr>
        <cdr:cNvSpPr txBox="1"/>
      </cdr:nvSpPr>
      <cdr:spPr>
        <a:xfrm xmlns:a="http://schemas.openxmlformats.org/drawingml/2006/main">
          <a:off x="0" y="4204384"/>
          <a:ext cx="4553486"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kern="1200">
              <a:solidFill>
                <a:srgbClr val="010000"/>
              </a:solidFill>
              <a:latin typeface="Akkurat LL Light" panose="020B0404010101010104" pitchFamily="34" charset="0"/>
              <a:cs typeface="Akkurat LL" panose="020B0504010101010104" pitchFamily="34" charset="0"/>
            </a:rPr>
            <a:t>© 2026 S&amp;P Global.</a:t>
          </a:r>
        </a:p>
      </cdr:txBody>
    </cdr:sp>
  </cdr:relSizeAnchor>
  <cdr:relSizeAnchor xmlns:cdr="http://schemas.openxmlformats.org/drawingml/2006/chartDrawing">
    <cdr:from>
      <cdr:x>0</cdr:x>
      <cdr:y>0.86228</cdr:y>
    </cdr:from>
    <cdr:to>
      <cdr:x>1</cdr:x>
      <cdr:y>0.88939</cdr:y>
    </cdr:to>
    <cdr:sp macro="" textlink="">
      <cdr:nvSpPr>
        <cdr:cNvPr id="5" name="txtBoxSourceLine" hidden="1">
          <a:extLst xmlns:a="http://schemas.openxmlformats.org/drawingml/2006/main">
            <a:ext uri="{FF2B5EF4-FFF2-40B4-BE49-F238E27FC236}">
              <a16:creationId xmlns:a16="http://schemas.microsoft.com/office/drawing/2014/main" id="{2B64D016-4D6B-9F2B-EA3C-CE6B5607D00C}"/>
            </a:ext>
          </a:extLst>
        </cdr:cNvPr>
        <cdr:cNvSpPr txBox="1"/>
      </cdr:nvSpPr>
      <cdr:spPr>
        <a:xfrm xmlns:a="http://schemas.openxmlformats.org/drawingml/2006/main">
          <a:off x="0" y="4071924"/>
          <a:ext cx="4553486"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kern="1200">
              <a:solidFill>
                <a:srgbClr val="010000"/>
              </a:solidFill>
              <a:latin typeface="Akkurat LL Light" panose="020B0404010101010104" pitchFamily="34" charset="0"/>
              <a:cs typeface="Akkurat LL" panose="020B0504010101010104" pitchFamily="34" charset="0"/>
            </a:rPr>
            <a:t>Sources: S&amp;P Global Energy; Mobility Global.</a:t>
          </a:r>
        </a:p>
      </cdr:txBody>
    </cdr:sp>
  </cdr:relSizeAnchor>
  <cdr:relSizeAnchor xmlns:cdr="http://schemas.openxmlformats.org/drawingml/2006/chartDrawing">
    <cdr:from>
      <cdr:x>0</cdr:x>
      <cdr:y>0.81218</cdr:y>
    </cdr:from>
    <cdr:to>
      <cdr:x>1</cdr:x>
      <cdr:y>0.86059</cdr:y>
    </cdr:to>
    <cdr:sp macro="" textlink="">
      <cdr:nvSpPr>
        <cdr:cNvPr id="7" name="txtBoxAcronymLine" hidden="1">
          <a:extLst xmlns:a="http://schemas.openxmlformats.org/drawingml/2006/main">
            <a:ext uri="{FF2B5EF4-FFF2-40B4-BE49-F238E27FC236}">
              <a16:creationId xmlns:a16="http://schemas.microsoft.com/office/drawing/2014/main" id="{E51C577F-2952-08D6-F3EA-915BD82F0128}"/>
            </a:ext>
          </a:extLst>
        </cdr:cNvPr>
        <cdr:cNvSpPr txBox="1"/>
      </cdr:nvSpPr>
      <cdr:spPr>
        <a:xfrm xmlns:a="http://schemas.openxmlformats.org/drawingml/2006/main">
          <a:off x="0" y="3835339"/>
          <a:ext cx="4553486" cy="228600"/>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kern="1200">
              <a:solidFill>
                <a:srgbClr val="010000"/>
              </a:solidFill>
              <a:latin typeface="Akkurat LL Light" panose="020B0404010101010104" pitchFamily="34" charset="0"/>
              <a:cs typeface="Akkurat LL" panose="020B0504010101010104" pitchFamily="34" charset="0"/>
            </a:rPr>
            <a:t>Acronyms for battery chemistries are defined in the graphic at the bottom of this article; BEV = battery electric vehicle; f = forecast.</a:t>
          </a:r>
        </a:p>
      </cdr:txBody>
    </cdr:sp>
  </cdr:relSizeAnchor>
  <cdr:relSizeAnchor xmlns:cdr="http://schemas.openxmlformats.org/drawingml/2006/chartDrawing">
    <cdr:from>
      <cdr:x>0</cdr:x>
      <cdr:y>0.78413</cdr:y>
    </cdr:from>
    <cdr:to>
      <cdr:x>1</cdr:x>
      <cdr:y>0.81124</cdr:y>
    </cdr:to>
    <cdr:sp macro="" textlink="">
      <cdr:nvSpPr>
        <cdr:cNvPr id="8" name="txtBoxDataCompiledLine" hidden="1">
          <a:extLst xmlns:a="http://schemas.openxmlformats.org/drawingml/2006/main">
            <a:ext uri="{FF2B5EF4-FFF2-40B4-BE49-F238E27FC236}">
              <a16:creationId xmlns:a16="http://schemas.microsoft.com/office/drawing/2014/main" id="{D7728241-4C86-FBAB-11E6-87720D6ACF37}"/>
            </a:ext>
          </a:extLst>
        </cdr:cNvPr>
        <cdr:cNvSpPr txBox="1"/>
      </cdr:nvSpPr>
      <cdr:spPr>
        <a:xfrm xmlns:a="http://schemas.openxmlformats.org/drawingml/2006/main">
          <a:off x="0" y="3702879"/>
          <a:ext cx="4553486"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kern="1200">
              <a:solidFill>
                <a:srgbClr val="010000"/>
              </a:solidFill>
              <a:latin typeface="Akkurat LL Light" panose="020B0404010101010104" pitchFamily="34" charset="0"/>
              <a:cs typeface="Akkurat LL" panose="020B0504010101010104" pitchFamily="34" charset="0"/>
            </a:rPr>
            <a:t>As of Aug.</a:t>
          </a:r>
          <a:r>
            <a:rPr lang="en-PH" sz="700" b="0" kern="1200" baseline="0">
              <a:solidFill>
                <a:srgbClr val="010000"/>
              </a:solidFill>
              <a:latin typeface="Akkurat LL Light" panose="020B0404010101010104" pitchFamily="34" charset="0"/>
              <a:cs typeface="Akkurat LL" panose="020B0504010101010104" pitchFamily="34" charset="0"/>
            </a:rPr>
            <a:t> 17</a:t>
          </a:r>
          <a:r>
            <a:rPr lang="en-PH" sz="700" b="0" kern="1200">
              <a:solidFill>
                <a:srgbClr val="010000"/>
              </a:solidFill>
              <a:latin typeface="Akkurat LL Light" panose="020B0404010101010104" pitchFamily="34" charset="0"/>
              <a:cs typeface="Akkurat LL" panose="020B0504010101010104" pitchFamily="34" charset="0"/>
            </a:rPr>
            <a:t>, 2026.</a:t>
          </a:r>
        </a:p>
      </cdr:txBody>
    </cdr:sp>
  </cdr:relSizeAnchor>
</c:userShapes>
</file>

<file path=ppt/drawings/drawing6.xml><?xml version="1.0" encoding="utf-8"?>
<c:userShapes xmlns:c="http://schemas.openxmlformats.org/drawingml/2006/chart">
  <cdr:relSizeAnchor xmlns:cdr="http://schemas.openxmlformats.org/drawingml/2006/chartDrawing">
    <cdr:from>
      <cdr:x>0.01575</cdr:x>
      <cdr:y>0.02062</cdr:y>
    </cdr:from>
    <cdr:to>
      <cdr:x>0.99377</cdr:x>
      <cdr:y>0.08</cdr:y>
    </cdr:to>
    <cdr:sp macro="" textlink="">
      <cdr:nvSpPr>
        <cdr:cNvPr id="2" name="TextBox 1">
          <a:extLst xmlns:a="http://schemas.openxmlformats.org/drawingml/2006/main">
            <a:ext uri="{FF2B5EF4-FFF2-40B4-BE49-F238E27FC236}">
              <a16:creationId xmlns:a16="http://schemas.microsoft.com/office/drawing/2014/main" id="{FB568BD7-561C-A023-B2EE-6F334C57A235}"/>
            </a:ext>
          </a:extLst>
        </cdr:cNvPr>
        <cdr:cNvSpPr txBox="1"/>
      </cdr:nvSpPr>
      <cdr:spPr>
        <a:xfrm xmlns:a="http://schemas.openxmlformats.org/drawingml/2006/main">
          <a:off x="50800" y="50800"/>
          <a:ext cx="3154135" cy="146304"/>
        </a:xfrm>
        <a:prstGeom xmlns:a="http://schemas.openxmlformats.org/drawingml/2006/main" prst="rect">
          <a:avLst/>
        </a:prstGeom>
      </cdr:spPr>
      <cdr:txBody>
        <a:bodyPr xmlns:a="http://schemas.openxmlformats.org/drawingml/2006/main" vertOverflow="clip" vert="horz" rtlCol="0"/>
        <a:lstStyle xmlns:a="http://schemas.openxmlformats.org/drawingml/2006/main"/>
        <a:p xmlns:a="http://schemas.openxmlformats.org/drawingml/2006/main">
          <a:endParaRPr lang="en-PH" sz="950" kern="1200">
            <a:latin typeface="Akkurat LL Light" panose="020B0404010101010104" pitchFamily="34" charset="0"/>
          </a:endParaRPr>
        </a:p>
      </cdr:txBody>
    </cdr:sp>
  </cdr:relSizeAnchor>
  <cdr:relSizeAnchor xmlns:cdr="http://schemas.openxmlformats.org/drawingml/2006/chartDrawing">
    <cdr:from>
      <cdr:x>0.01575</cdr:x>
      <cdr:y>0.02062</cdr:y>
    </cdr:from>
    <cdr:to>
      <cdr:x>0.99377</cdr:x>
      <cdr:y>0.08</cdr:y>
    </cdr:to>
    <cdr:sp macro="" textlink="">
      <cdr:nvSpPr>
        <cdr:cNvPr id="3" name="TextBox 2">
          <a:extLst xmlns:a="http://schemas.openxmlformats.org/drawingml/2006/main">
            <a:ext uri="{FF2B5EF4-FFF2-40B4-BE49-F238E27FC236}">
              <a16:creationId xmlns:a16="http://schemas.microsoft.com/office/drawing/2014/main" id="{D298F839-E52F-748C-DA83-AD2B22382841}"/>
            </a:ext>
          </a:extLst>
        </cdr:cNvPr>
        <cdr:cNvSpPr txBox="1"/>
      </cdr:nvSpPr>
      <cdr:spPr>
        <a:xfrm xmlns:a="http://schemas.openxmlformats.org/drawingml/2006/main">
          <a:off x="50800" y="50800"/>
          <a:ext cx="3154135" cy="146304"/>
        </a:xfrm>
        <a:prstGeom xmlns:a="http://schemas.openxmlformats.org/drawingml/2006/main" prst="rect">
          <a:avLst/>
        </a:prstGeom>
      </cdr:spPr>
      <cdr:txBody>
        <a:bodyPr xmlns:a="http://schemas.openxmlformats.org/drawingml/2006/main" vertOverflow="clip" vert="horz" rtlCol="0"/>
        <a:lstStyle xmlns:a="http://schemas.openxmlformats.org/drawingml/2006/main"/>
        <a:p xmlns:a="http://schemas.openxmlformats.org/drawingml/2006/main">
          <a:endParaRPr lang="en-PH" sz="950" kern="1200">
            <a:latin typeface="Akkurat LL Light" panose="020B0404010101010104" pitchFamily="34" charset="0"/>
          </a:endParaRPr>
        </a:p>
      </cdr:txBody>
    </cdr:sp>
  </cdr:relSizeAnchor>
  <cdr:relSizeAnchor xmlns:cdr="http://schemas.openxmlformats.org/drawingml/2006/chartDrawing">
    <cdr:from>
      <cdr:x>0.01569</cdr:x>
      <cdr:y>0.02036</cdr:y>
    </cdr:from>
    <cdr:to>
      <cdr:x>0.99706</cdr:x>
      <cdr:y>0.07898</cdr:y>
    </cdr:to>
    <cdr:sp macro="" textlink="">
      <cdr:nvSpPr>
        <cdr:cNvPr id="4" name="TextBox 3">
          <a:extLst xmlns:a="http://schemas.openxmlformats.org/drawingml/2006/main">
            <a:ext uri="{FF2B5EF4-FFF2-40B4-BE49-F238E27FC236}">
              <a16:creationId xmlns:a16="http://schemas.microsoft.com/office/drawing/2014/main" id="{00602CAE-47DF-2E18-1980-3AC7024F6E1C}"/>
            </a:ext>
          </a:extLst>
        </cdr:cNvPr>
        <cdr:cNvSpPr txBox="1"/>
      </cdr:nvSpPr>
      <cdr:spPr>
        <a:xfrm xmlns:a="http://schemas.openxmlformats.org/drawingml/2006/main">
          <a:off x="50800" y="50800"/>
          <a:ext cx="3177418" cy="146304"/>
        </a:xfrm>
        <a:prstGeom xmlns:a="http://schemas.openxmlformats.org/drawingml/2006/main" prst="rect">
          <a:avLst/>
        </a:prstGeom>
      </cdr:spPr>
      <cdr:txBody>
        <a:bodyPr xmlns:a="http://schemas.openxmlformats.org/drawingml/2006/main" vertOverflow="clip" vert="horz" rtlCol="0"/>
        <a:lstStyle xmlns:a="http://schemas.openxmlformats.org/drawingml/2006/main"/>
        <a:p xmlns:a="http://schemas.openxmlformats.org/drawingml/2006/main">
          <a:endParaRPr lang="en-PH" sz="950" kern="1200">
            <a:latin typeface="Akkurat LL Light" panose="020B0404010101010104" pitchFamily="34" charset="0"/>
          </a:endParaRPr>
        </a:p>
      </cdr:txBody>
    </cdr:sp>
  </cdr:relSizeAnchor>
  <cdr:relSizeAnchor xmlns:cdr="http://schemas.openxmlformats.org/drawingml/2006/chartDrawing">
    <cdr:from>
      <cdr:x>0</cdr:x>
      <cdr:y>0</cdr:y>
    </cdr:from>
    <cdr:to>
      <cdr:x>1</cdr:x>
      <cdr:y>0.05263</cdr:y>
    </cdr:to>
    <cdr:sp macro="" textlink="">
      <cdr:nvSpPr>
        <cdr:cNvPr id="5" name="txtboxChartTitle" hidden="1">
          <a:extLst xmlns:a="http://schemas.openxmlformats.org/drawingml/2006/main">
            <a:ext uri="{FF2B5EF4-FFF2-40B4-BE49-F238E27FC236}">
              <a16:creationId xmlns:a16="http://schemas.microsoft.com/office/drawing/2014/main" id="{BF32C3EB-51C4-F7BF-5A86-0C87BF41CD9D}"/>
            </a:ext>
          </a:extLst>
        </cdr:cNvPr>
        <cdr:cNvSpPr txBox="1">
          <a:spLocks xmlns:a="http://schemas.openxmlformats.org/drawingml/2006/main"/>
        </cdr:cNvSpPr>
      </cdr:nvSpPr>
      <cdr:spPr>
        <a:xfrm xmlns:a="http://schemas.openxmlformats.org/drawingml/2006/main">
          <a:off x="0" y="0"/>
          <a:ext cx="5346700" cy="228600"/>
        </a:xfrm>
        <a:prstGeom xmlns:a="http://schemas.openxmlformats.org/drawingml/2006/main" prst="rect">
          <a:avLst/>
        </a:prstGeom>
      </cdr:spPr>
      <cdr:txBody>
        <a:bodyPr xmlns:a="http://schemas.openxmlformats.org/drawingml/2006/main" vertOverflow="clip" vert="horz" lIns="0" tIns="0" rIns="0" bIns="0" rtlCol="0" anchor="ctr"/>
        <a:lstStyle xmlns:a="http://schemas.openxmlformats.org/drawingml/2006/main"/>
        <a:p xmlns:a="http://schemas.openxmlformats.org/drawingml/2006/main">
          <a:pPr algn="l" eaLnBrk="1"/>
          <a:r>
            <a:rPr lang="en-PH" sz="1200" b="1" kern="1200">
              <a:solidFill>
                <a:srgbClr val="000000"/>
              </a:solidFill>
              <a:latin typeface="Arial" panose="020B0604020202020204" pitchFamily="34" charset="0"/>
            </a:rPr>
            <a:t>Lithium prices rebounded on bullish spot fundamentals</a:t>
          </a:r>
        </a:p>
      </cdr:txBody>
    </cdr:sp>
  </cdr:relSizeAnchor>
  <cdr:relSizeAnchor xmlns:cdr="http://schemas.openxmlformats.org/drawingml/2006/chartDrawing">
    <cdr:from>
      <cdr:x>0</cdr:x>
      <cdr:y>0</cdr:y>
    </cdr:from>
    <cdr:to>
      <cdr:x>0.05226</cdr:x>
      <cdr:y>1</cdr:y>
    </cdr:to>
    <cdr:sp macro="" textlink="">
      <cdr:nvSpPr>
        <cdr:cNvPr id="6" name="txtBoxPrimaryYAxisLabel">
          <a:extLst xmlns:a="http://schemas.openxmlformats.org/drawingml/2006/main">
            <a:ext uri="{FF2B5EF4-FFF2-40B4-BE49-F238E27FC236}">
              <a16:creationId xmlns:a16="http://schemas.microsoft.com/office/drawing/2014/main" id="{E4990F6F-1682-5232-FDB9-6147F9ACC948}"/>
            </a:ext>
          </a:extLst>
        </cdr:cNvPr>
        <cdr:cNvSpPr txBox="1"/>
      </cdr:nvSpPr>
      <cdr:spPr>
        <a:xfrm xmlns:a="http://schemas.openxmlformats.org/drawingml/2006/main" rot="16200000">
          <a:off x="-2032000" y="2032000"/>
          <a:ext cx="4343400" cy="279400"/>
        </a:xfrm>
        <a:prstGeom xmlns:a="http://schemas.openxmlformats.org/drawingml/2006/main" prst="rect">
          <a:avLst/>
        </a:prstGeom>
      </cdr:spPr>
      <cdr:txBody>
        <a:bodyPr xmlns:a="http://schemas.openxmlformats.org/drawingml/2006/main" vertOverflow="clip" vert="horz" lIns="0" tIns="25400" rIns="0" bIns="36000" rtlCol="0" anchor="t"/>
        <a:lstStyle xmlns:a="http://schemas.openxmlformats.org/drawingml/2006/main"/>
        <a:p xmlns:a="http://schemas.openxmlformats.org/drawingml/2006/main">
          <a:pPr algn="ctr"/>
          <a:r>
            <a:rPr lang="en-PH" sz="1000" b="1" kern="1200" dirty="0">
              <a:solidFill>
                <a:srgbClr val="000000"/>
              </a:solidFill>
              <a:latin typeface="+mj-lt"/>
            </a:rPr>
            <a:t>Lithium carbonate CIF North Asia/ SC6 FOB price  ($000/mt)</a:t>
          </a:r>
        </a:p>
      </cdr:txBody>
    </cdr:sp>
  </cdr:relSizeAnchor>
  <cdr:relSizeAnchor xmlns:cdr="http://schemas.openxmlformats.org/drawingml/2006/chartDrawing">
    <cdr:from>
      <cdr:x>0.94774</cdr:x>
      <cdr:y>0</cdr:y>
    </cdr:from>
    <cdr:to>
      <cdr:x>1</cdr:x>
      <cdr:y>1</cdr:y>
    </cdr:to>
    <cdr:sp macro="" textlink="">
      <cdr:nvSpPr>
        <cdr:cNvPr id="7" name="txtBoxSecondaryYAxisLabel">
          <a:extLst xmlns:a="http://schemas.openxmlformats.org/drawingml/2006/main">
            <a:ext uri="{FF2B5EF4-FFF2-40B4-BE49-F238E27FC236}">
              <a16:creationId xmlns:a16="http://schemas.microsoft.com/office/drawing/2014/main" id="{B192851F-E19F-B148-D5A6-3555BC874D57}"/>
            </a:ext>
          </a:extLst>
        </cdr:cNvPr>
        <cdr:cNvSpPr txBox="1"/>
      </cdr:nvSpPr>
      <cdr:spPr>
        <a:xfrm xmlns:a="http://schemas.openxmlformats.org/drawingml/2006/main" rot="16200000">
          <a:off x="4074567" y="2032000"/>
          <a:ext cx="4343400" cy="279400"/>
        </a:xfrm>
        <a:prstGeom xmlns:a="http://schemas.openxmlformats.org/drawingml/2006/main" prst="rect">
          <a:avLst/>
        </a:prstGeom>
        <a:ln xmlns:a="http://schemas.openxmlformats.org/drawingml/2006/main"/>
      </cdr:spPr>
      <cdr:txBody>
        <a:bodyPr xmlns:a="http://schemas.openxmlformats.org/drawingml/2006/main" vertOverflow="clip" vert="horz" lIns="0" tIns="72000" rIns="0" bIns="72000" rtlCol="0" anchor="b"/>
        <a:lstStyle xmlns:a="http://schemas.openxmlformats.org/drawingml/2006/main"/>
        <a:p xmlns:a="http://schemas.openxmlformats.org/drawingml/2006/main">
          <a:pPr algn="ctr"/>
          <a:r>
            <a:rPr lang="en-PH" sz="1000" b="1" kern="1200" dirty="0">
              <a:solidFill>
                <a:srgbClr val="000000"/>
              </a:solidFill>
              <a:latin typeface="+mj-lt"/>
            </a:rPr>
            <a:t>Lithium carbonate DDP China price  (000 yuan/mt)</a:t>
          </a:r>
        </a:p>
      </cdr:txBody>
    </cdr:sp>
  </cdr:relSizeAnchor>
  <cdr:relSizeAnchor xmlns:cdr="http://schemas.openxmlformats.org/drawingml/2006/chartDrawing">
    <cdr:from>
      <cdr:x>0</cdr:x>
      <cdr:y>0.80243</cdr:y>
    </cdr:from>
    <cdr:to>
      <cdr:x>1</cdr:x>
      <cdr:y>0.84213</cdr:y>
    </cdr:to>
    <cdr:sp macro="" textlink="">
      <cdr:nvSpPr>
        <cdr:cNvPr id="9" name="txtBoxSourceLine" hidden="1">
          <a:extLst xmlns:a="http://schemas.openxmlformats.org/drawingml/2006/main">
            <a:ext uri="{FF2B5EF4-FFF2-40B4-BE49-F238E27FC236}">
              <a16:creationId xmlns:a16="http://schemas.microsoft.com/office/drawing/2014/main" id="{594388B7-D876-83E2-13B2-CA9FAE69E503}"/>
            </a:ext>
          </a:extLst>
        </cdr:cNvPr>
        <cdr:cNvSpPr txBox="1"/>
      </cdr:nvSpPr>
      <cdr:spPr>
        <a:xfrm xmlns:a="http://schemas.openxmlformats.org/drawingml/2006/main">
          <a:off x="0" y="2587268"/>
          <a:ext cx="3667067"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kern="1200">
              <a:solidFill>
                <a:srgbClr val="010000"/>
              </a:solidFill>
              <a:latin typeface="Arial" panose="020B0604020202020204" pitchFamily="34" charset="0"/>
              <a:cs typeface="Akkurat LL" panose="020B0504010101010104" pitchFamily="34" charset="0"/>
            </a:rPr>
            <a:t>Source: S&amp;P Global Energy.</a:t>
          </a:r>
        </a:p>
      </cdr:txBody>
    </cdr:sp>
  </cdr:relSizeAnchor>
  <cdr:relSizeAnchor xmlns:cdr="http://schemas.openxmlformats.org/drawingml/2006/chartDrawing">
    <cdr:from>
      <cdr:x>0</cdr:x>
      <cdr:y>0.33277</cdr:y>
    </cdr:from>
    <cdr:to>
      <cdr:x>1</cdr:x>
      <cdr:y>0.37247</cdr:y>
    </cdr:to>
    <cdr:sp macro="" textlink="">
      <cdr:nvSpPr>
        <cdr:cNvPr id="10" name="txtBoxNotesLine" hidden="1">
          <a:extLst xmlns:a="http://schemas.openxmlformats.org/drawingml/2006/main">
            <a:ext uri="{FF2B5EF4-FFF2-40B4-BE49-F238E27FC236}">
              <a16:creationId xmlns:a16="http://schemas.microsoft.com/office/drawing/2014/main" id="{F442BC2B-4ECC-D715-F455-AFFAD9042A19}"/>
            </a:ext>
          </a:extLst>
        </cdr:cNvPr>
        <cdr:cNvSpPr txBox="1"/>
      </cdr:nvSpPr>
      <cdr:spPr>
        <a:xfrm xmlns:a="http://schemas.openxmlformats.org/drawingml/2006/main">
          <a:off x="0" y="1072938"/>
          <a:ext cx="3667067"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kern="1200">
              <a:solidFill>
                <a:srgbClr val="000000"/>
              </a:solidFill>
              <a:latin typeface="Arial" panose="020B0604020202020204" pitchFamily="34" charset="0"/>
            </a:rPr>
            <a:t>Add notes here.</a:t>
          </a:r>
        </a:p>
      </cdr:txBody>
    </cdr:sp>
  </cdr:relSizeAnchor>
  <cdr:relSizeAnchor xmlns:cdr="http://schemas.openxmlformats.org/drawingml/2006/chartDrawing">
    <cdr:from>
      <cdr:x>0</cdr:x>
      <cdr:y>0.70033</cdr:y>
    </cdr:from>
    <cdr:to>
      <cdr:x>1</cdr:x>
      <cdr:y>0.80243</cdr:y>
    </cdr:to>
    <cdr:sp macro="" textlink="">
      <cdr:nvSpPr>
        <cdr:cNvPr id="11" name="txtBoxAcronymLine" hidden="1">
          <a:extLst xmlns:a="http://schemas.openxmlformats.org/drawingml/2006/main">
            <a:ext uri="{FF2B5EF4-FFF2-40B4-BE49-F238E27FC236}">
              <a16:creationId xmlns:a16="http://schemas.microsoft.com/office/drawing/2014/main" id="{738D8461-F3BA-A23E-9133-E1C035A19419}"/>
            </a:ext>
          </a:extLst>
        </cdr:cNvPr>
        <cdr:cNvSpPr txBox="1"/>
      </cdr:nvSpPr>
      <cdr:spPr>
        <a:xfrm xmlns:a="http://schemas.openxmlformats.org/drawingml/2006/main">
          <a:off x="0" y="2258084"/>
          <a:ext cx="3667067" cy="329184"/>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kern="1200">
              <a:solidFill>
                <a:srgbClr val="000000"/>
              </a:solidFill>
              <a:latin typeface="Arial" panose="020B0604020202020204" pitchFamily="34" charset="0"/>
              <a:cs typeface="Akkurat LL" panose="020B0504010101010104" pitchFamily="34" charset="0"/>
            </a:rPr>
            <a:t>DDP = delivered duty-paid; LCE = lithium carbonate equivalent; Li2CO3 = lithium carbonate; SC6 = spodumene concentrate containing 6% lithium oxide;</a:t>
          </a:r>
          <a:r>
            <a:rPr lang="en-PH" sz="700" b="0" kern="1200" baseline="0">
              <a:solidFill>
                <a:srgbClr val="000000"/>
              </a:solidFill>
              <a:latin typeface="Arial" panose="020B0604020202020204" pitchFamily="34" charset="0"/>
              <a:cs typeface="Akkurat LL" panose="020B0504010101010104" pitchFamily="34" charset="0"/>
            </a:rPr>
            <a:t> FOB = free on board.</a:t>
          </a:r>
          <a:endParaRPr lang="en-PH" sz="700" b="0" kern="1200">
            <a:solidFill>
              <a:srgbClr val="000000"/>
            </a:solidFill>
            <a:latin typeface="Arial" panose="020B0604020202020204" pitchFamily="34" charset="0"/>
            <a:cs typeface="Akkurat LL" panose="020B0504010101010104" pitchFamily="34" charset="0"/>
          </a:endParaRPr>
        </a:p>
      </cdr:txBody>
    </cdr:sp>
  </cdr:relSizeAnchor>
  <cdr:relSizeAnchor xmlns:cdr="http://schemas.openxmlformats.org/drawingml/2006/chartDrawing">
    <cdr:from>
      <cdr:x>0</cdr:x>
      <cdr:y>0.66063</cdr:y>
    </cdr:from>
    <cdr:to>
      <cdr:x>1</cdr:x>
      <cdr:y>0.70033</cdr:y>
    </cdr:to>
    <cdr:sp macro="" textlink="">
      <cdr:nvSpPr>
        <cdr:cNvPr id="12" name="txtBoxDataCompiledLine" hidden="1">
          <a:extLst xmlns:a="http://schemas.openxmlformats.org/drawingml/2006/main">
            <a:ext uri="{FF2B5EF4-FFF2-40B4-BE49-F238E27FC236}">
              <a16:creationId xmlns:a16="http://schemas.microsoft.com/office/drawing/2014/main" id="{226E866A-FD64-43DF-7633-CED29E4BCE49}"/>
            </a:ext>
          </a:extLst>
        </cdr:cNvPr>
        <cdr:cNvSpPr txBox="1"/>
      </cdr:nvSpPr>
      <cdr:spPr>
        <a:xfrm xmlns:a="http://schemas.openxmlformats.org/drawingml/2006/main">
          <a:off x="0" y="2130068"/>
          <a:ext cx="3667067"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kern="1200">
              <a:solidFill>
                <a:srgbClr val="000000"/>
              </a:solidFill>
              <a:latin typeface="Arial" panose="020B0604020202020204" pitchFamily="34" charset="0"/>
              <a:cs typeface="Akkurat LL" panose="020B0504010101010104" pitchFamily="34" charset="0"/>
            </a:rPr>
            <a:t>As of Aug. 17, 2026.</a:t>
          </a:r>
        </a:p>
      </cdr:txBody>
    </cdr:sp>
  </cdr:relSizeAnchor>
</c:userShapes>
</file>

<file path=ppt/drawings/drawing7.xml><?xml version="1.0" encoding="utf-8"?>
<c:userShapes xmlns:c="http://schemas.openxmlformats.org/drawingml/2006/chart">
  <cdr:relSizeAnchor xmlns:cdr="http://schemas.openxmlformats.org/drawingml/2006/chartDrawing">
    <cdr:from>
      <cdr:x>0</cdr:x>
      <cdr:y>0</cdr:y>
    </cdr:from>
    <cdr:to>
      <cdr:x>1</cdr:x>
      <cdr:y>0.0385</cdr:y>
    </cdr:to>
    <cdr:sp macro="" textlink="">
      <cdr:nvSpPr>
        <cdr:cNvPr id="2" name="txtboxChartTitle" hidden="1">
          <a:extLst xmlns:a="http://schemas.openxmlformats.org/drawingml/2006/main">
            <a:ext uri="{FF2B5EF4-FFF2-40B4-BE49-F238E27FC236}">
              <a16:creationId xmlns:a16="http://schemas.microsoft.com/office/drawing/2014/main" id="{A160590E-7ED9-320A-CCEB-0BA65FFCF076}"/>
            </a:ext>
          </a:extLst>
        </cdr:cNvPr>
        <cdr:cNvSpPr txBox="1"/>
      </cdr:nvSpPr>
      <cdr:spPr>
        <a:xfrm xmlns:a="http://schemas.openxmlformats.org/drawingml/2006/main">
          <a:off x="0" y="0"/>
          <a:ext cx="6164030" cy="146304"/>
        </a:xfrm>
        <a:prstGeom xmlns:a="http://schemas.openxmlformats.org/drawingml/2006/main" prst="rect">
          <a:avLst/>
        </a:prstGeom>
      </cdr:spPr>
      <cdr:txBody>
        <a:bodyPr xmlns:a="http://schemas.openxmlformats.org/drawingml/2006/main" vertOverflow="clip" vert="horz" lIns="0" tIns="0" rIns="0" bIns="0" rtlCol="0" anchor="t"/>
        <a:lstStyle xmlns:a="http://schemas.openxmlformats.org/drawingml/2006/main"/>
        <a:p xmlns:a="http://schemas.openxmlformats.org/drawingml/2006/main">
          <a:pPr algn="l" eaLnBrk="1"/>
          <a:r>
            <a:rPr lang="en-US" sz="1000" b="1" kern="1200">
              <a:solidFill>
                <a:srgbClr val="010000"/>
              </a:solidFill>
              <a:latin typeface="Akkurat LL Regular"/>
            </a:rPr>
            <a:t>Add title here in sentence case</a:t>
          </a:r>
        </a:p>
      </cdr:txBody>
    </cdr:sp>
  </cdr:relSizeAnchor>
  <cdr:relSizeAnchor xmlns:cdr="http://schemas.openxmlformats.org/drawingml/2006/chartDrawing">
    <cdr:from>
      <cdr:x>0</cdr:x>
      <cdr:y>0.07242</cdr:y>
    </cdr:from>
    <cdr:to>
      <cdr:x>0.05996</cdr:x>
      <cdr:y>0.92864</cdr:y>
    </cdr:to>
    <cdr:sp macro="" textlink="">
      <cdr:nvSpPr>
        <cdr:cNvPr id="3" name="txtBoxPrimaryYAxisLabel">
          <a:extLst xmlns:a="http://schemas.openxmlformats.org/drawingml/2006/main">
            <a:ext uri="{FF2B5EF4-FFF2-40B4-BE49-F238E27FC236}">
              <a16:creationId xmlns:a16="http://schemas.microsoft.com/office/drawing/2014/main" id="{99D82368-4CAA-A40F-3116-410A2E1C155E}"/>
            </a:ext>
          </a:extLst>
        </cdr:cNvPr>
        <cdr:cNvSpPr txBox="1"/>
      </cdr:nvSpPr>
      <cdr:spPr>
        <a:xfrm xmlns:a="http://schemas.openxmlformats.org/drawingml/2006/main" rot="16200000">
          <a:off x="-1762063" y="2077762"/>
          <a:ext cx="3732498" cy="208371"/>
        </a:xfrm>
        <a:prstGeom xmlns:a="http://schemas.openxmlformats.org/drawingml/2006/main" prst="rect">
          <a:avLst/>
        </a:prstGeom>
        <a:noFill xmlns:a="http://schemas.openxmlformats.org/drawingml/2006/main"/>
        <a:extLst xmlns:a="http://schemas.openxmlformats.org/drawingml/2006/main">
          <a:ext uri="{909E8E84-426E-40DD-AFC4-6F175D3DCCD1}">
            <a14:hiddenFill xmlns:a14="http://schemas.microsoft.com/office/drawing/2010/main">
              <a:solidFill>
                <a:schemeClr val="accent3">
                  <a:lumMod val="20000"/>
                  <a:lumOff val="80000"/>
                </a:schemeClr>
              </a:solidFill>
            </a14:hiddenFill>
          </a:ext>
        </a:extLst>
      </cdr:spPr>
      <cdr:txBody>
        <a:bodyPr xmlns:a="http://schemas.openxmlformats.org/drawingml/2006/main" vertOverflow="clip" vert="horz" lIns="0" tIns="25400" rIns="0" bIns="36000" rtlCol="0" anchor="t"/>
        <a:lstStyle xmlns:a="http://schemas.openxmlformats.org/drawingml/2006/main"/>
        <a:p xmlns:a="http://schemas.openxmlformats.org/drawingml/2006/main">
          <a:pPr marL="0" indent="0" algn="ctr"/>
          <a:r>
            <a:rPr lang="en-US" sz="1000" b="1" kern="1200" dirty="0">
              <a:solidFill>
                <a:srgbClr val="000000"/>
              </a:solidFill>
              <a:latin typeface="Arial" panose="020B0604020202020204" pitchFamily="34" charset="0"/>
              <a:ea typeface="+mn-ea"/>
              <a:cs typeface="+mn-cs"/>
            </a:rPr>
            <a:t>Share of lithium raw material supply , unadjusted (%)</a:t>
          </a:r>
        </a:p>
      </cdr:txBody>
    </cdr:sp>
  </cdr:relSizeAnchor>
</c:userShapes>
</file>

<file path=ppt/drawings/drawing8.xml><?xml version="1.0" encoding="utf-8"?>
<c:userShapes xmlns:c="http://schemas.openxmlformats.org/drawingml/2006/chart">
  <cdr:relSizeAnchor xmlns:cdr="http://schemas.openxmlformats.org/drawingml/2006/chartDrawing">
    <cdr:from>
      <cdr:x>0</cdr:x>
      <cdr:y>0</cdr:y>
    </cdr:from>
    <cdr:to>
      <cdr:x>1</cdr:x>
      <cdr:y>0.05279</cdr:y>
    </cdr:to>
    <cdr:sp macro="" textlink="">
      <cdr:nvSpPr>
        <cdr:cNvPr id="2" name="txtboxChartTitle" hidden="1">
          <a:extLst xmlns:a="http://schemas.openxmlformats.org/drawingml/2006/main">
            <a:ext uri="{FF2B5EF4-FFF2-40B4-BE49-F238E27FC236}">
              <a16:creationId xmlns:a16="http://schemas.microsoft.com/office/drawing/2014/main" id="{9139A52E-BCFE-B495-F700-941A3D40F14A}"/>
            </a:ext>
          </a:extLst>
        </cdr:cNvPr>
        <cdr:cNvSpPr txBox="1"/>
      </cdr:nvSpPr>
      <cdr:spPr>
        <a:xfrm xmlns:a="http://schemas.openxmlformats.org/drawingml/2006/main">
          <a:off x="0" y="0"/>
          <a:ext cx="5103996" cy="146304"/>
        </a:xfrm>
        <a:prstGeom xmlns:a="http://schemas.openxmlformats.org/drawingml/2006/main" prst="rect">
          <a:avLst/>
        </a:prstGeom>
      </cdr:spPr>
      <cdr:txBody>
        <a:bodyPr xmlns:a="http://schemas.openxmlformats.org/drawingml/2006/main" vertOverflow="clip" vert="horz" lIns="0" tIns="0" rIns="0" bIns="0" rtlCol="0" anchor="t"/>
        <a:lstStyle xmlns:a="http://schemas.openxmlformats.org/drawingml/2006/main"/>
        <a:p xmlns:a="http://schemas.openxmlformats.org/drawingml/2006/main">
          <a:pPr algn="l" eaLnBrk="1"/>
          <a:r>
            <a:rPr lang="en-US" sz="1000" b="1" kern="1200">
              <a:solidFill>
                <a:srgbClr val="010000"/>
              </a:solidFill>
              <a:latin typeface="Akkurat LL Regular"/>
            </a:rPr>
            <a:t>Add title here in sentence case</a:t>
          </a:r>
        </a:p>
      </cdr:txBody>
    </cdr:sp>
  </cdr:relSizeAnchor>
  <cdr:relSizeAnchor xmlns:cdr="http://schemas.openxmlformats.org/drawingml/2006/chartDrawing">
    <cdr:from>
      <cdr:x>0</cdr:x>
      <cdr:y>0.0993</cdr:y>
    </cdr:from>
    <cdr:to>
      <cdr:x>0.02821</cdr:x>
      <cdr:y>0.90216</cdr:y>
    </cdr:to>
    <cdr:sp macro="" textlink="">
      <cdr:nvSpPr>
        <cdr:cNvPr id="3" name="txtBoxPrimaryYAxisLabel">
          <a:extLst xmlns:a="http://schemas.openxmlformats.org/drawingml/2006/main">
            <a:ext uri="{FF2B5EF4-FFF2-40B4-BE49-F238E27FC236}">
              <a16:creationId xmlns:a16="http://schemas.microsoft.com/office/drawing/2014/main" id="{8BDE430A-A376-335B-B262-AB7CF4826D6A}"/>
            </a:ext>
          </a:extLst>
        </cdr:cNvPr>
        <cdr:cNvSpPr txBox="1"/>
      </cdr:nvSpPr>
      <cdr:spPr>
        <a:xfrm xmlns:a="http://schemas.openxmlformats.org/drawingml/2006/main" rot="16200000">
          <a:off x="-1040471" y="1315671"/>
          <a:ext cx="2224942" cy="144000"/>
        </a:xfrm>
        <a:prstGeom xmlns:a="http://schemas.openxmlformats.org/drawingml/2006/main" prst="rect">
          <a:avLst/>
        </a:prstGeom>
        <a:noFill xmlns:a="http://schemas.openxmlformats.org/drawingml/2006/main"/>
        <a:extLst xmlns:a="http://schemas.openxmlformats.org/drawingml/2006/main">
          <a:ext uri="{909E8E84-426E-40DD-AFC4-6F175D3DCCD1}">
            <a14:hiddenFill xmlns:a14="http://schemas.microsoft.com/office/drawing/2010/main">
              <a:solidFill>
                <a:schemeClr val="accent3">
                  <a:lumMod val="20000"/>
                  <a:lumOff val="80000"/>
                </a:schemeClr>
              </a:solidFill>
            </a14:hiddenFill>
          </a:ext>
        </a:extLst>
      </cdr:spPr>
      <cdr:txBody>
        <a:bodyPr xmlns:a="http://schemas.openxmlformats.org/drawingml/2006/main" vertOverflow="clip" vert="horz" lIns="0" tIns="0" rIns="0" bIns="36000" rtlCol="0" anchor="t"/>
        <a:lstStyle xmlns:a="http://schemas.openxmlformats.org/drawingml/2006/main"/>
        <a:p xmlns:a="http://schemas.openxmlformats.org/drawingml/2006/main">
          <a:pPr algn="ctr"/>
          <a:r>
            <a:rPr lang="en-US" sz="1000" b="1" kern="1200" dirty="0">
              <a:solidFill>
                <a:srgbClr val="010000"/>
              </a:solidFill>
              <a:latin typeface="Akkurat LL" panose="020B0504010101010104" pitchFamily="34" charset="0"/>
              <a:cs typeface="Akkurat LL" panose="020B0504010101010104" pitchFamily="34" charset="0"/>
            </a:rPr>
            <a:t>Share of lithium </a:t>
          </a:r>
          <a:r>
            <a:rPr lang="en-US" sz="1000" b="1" kern="1200" dirty="0">
              <a:solidFill>
                <a:srgbClr val="000000"/>
              </a:solidFill>
              <a:latin typeface="Akkurat LL" panose="020B0504010101010104" pitchFamily="34" charset="0"/>
              <a:cs typeface="Akkurat LL" panose="020B0504010101010104" pitchFamily="34" charset="0"/>
            </a:rPr>
            <a:t>chemical</a:t>
          </a:r>
          <a:r>
            <a:rPr lang="en-US" sz="1000" b="1" kern="1200" dirty="0">
              <a:solidFill>
                <a:srgbClr val="010000"/>
              </a:solidFill>
              <a:latin typeface="Akkurat LL" panose="020B0504010101010104" pitchFamily="34" charset="0"/>
              <a:cs typeface="Akkurat LL" panose="020B0504010101010104" pitchFamily="34" charset="0"/>
            </a:rPr>
            <a:t> supply (%)</a:t>
          </a:r>
        </a:p>
      </cdr:txBody>
    </cdr:sp>
  </cdr:relSizeAnchor>
</c:userShapes>
</file>

<file path=ppt/drawings/drawing9.xml><?xml version="1.0" encoding="utf-8"?>
<c:userShapes xmlns:c="http://schemas.openxmlformats.org/drawingml/2006/chart">
  <cdr:relSizeAnchor xmlns:cdr="http://schemas.openxmlformats.org/drawingml/2006/chartDrawing">
    <cdr:from>
      <cdr:x>1.87031E-7</cdr:x>
      <cdr:y>0</cdr:y>
    </cdr:from>
    <cdr:to>
      <cdr:x>0.05226</cdr:x>
      <cdr:y>1</cdr:y>
    </cdr:to>
    <cdr:sp macro="" textlink="">
      <cdr:nvSpPr>
        <cdr:cNvPr id="3" name="txtBoxPrimaryYAxisLabel">
          <a:extLst xmlns:a="http://schemas.openxmlformats.org/drawingml/2006/main">
            <a:ext uri="{FF2B5EF4-FFF2-40B4-BE49-F238E27FC236}">
              <a16:creationId xmlns:a16="http://schemas.microsoft.com/office/drawing/2014/main" id="{801596FE-C612-5708-043A-C0EACA5B8807}"/>
            </a:ext>
          </a:extLst>
        </cdr:cNvPr>
        <cdr:cNvSpPr txBox="1"/>
      </cdr:nvSpPr>
      <cdr:spPr>
        <a:xfrm xmlns:a="http://schemas.openxmlformats.org/drawingml/2006/main" rot="16200000">
          <a:off x="-2031999" y="2032000"/>
          <a:ext cx="4343400" cy="279400"/>
        </a:xfrm>
        <a:prstGeom xmlns:a="http://schemas.openxmlformats.org/drawingml/2006/main" prst="rect">
          <a:avLst/>
        </a:prstGeom>
      </cdr:spPr>
      <cdr:txBody>
        <a:bodyPr xmlns:a="http://schemas.openxmlformats.org/drawingml/2006/main" vertOverflow="clip" vert="horz" lIns="0" tIns="25400" rIns="0" bIns="36000" rtlCol="0" anchor="t"/>
        <a:lstStyle xmlns:a="http://schemas.openxmlformats.org/drawingml/2006/main"/>
        <a:p xmlns:a="http://schemas.openxmlformats.org/drawingml/2006/main">
          <a:pPr algn="ctr"/>
          <a:r>
            <a:rPr lang="en-PH" sz="1000" b="1" kern="1200" dirty="0">
              <a:solidFill>
                <a:srgbClr val="000000"/>
              </a:solidFill>
              <a:latin typeface="Akkurat LL" panose="020B0504010101010104" pitchFamily="34" charset="0"/>
              <a:cs typeface="Akkurat LL" panose="020B0504010101010104" pitchFamily="34" charset="0"/>
            </a:rPr>
            <a:t>Lithium carbonate CIF North Ausia price ($000/mt)</a:t>
          </a:r>
        </a:p>
      </cdr:txBody>
    </cdr:sp>
  </cdr:relSizeAnchor>
  <cdr:relSizeAnchor xmlns:cdr="http://schemas.openxmlformats.org/drawingml/2006/chartDrawing">
    <cdr:from>
      <cdr:x>0.94774</cdr:x>
      <cdr:y>0</cdr:y>
    </cdr:from>
    <cdr:to>
      <cdr:x>1</cdr:x>
      <cdr:y>1</cdr:y>
    </cdr:to>
    <cdr:sp macro="" textlink="">
      <cdr:nvSpPr>
        <cdr:cNvPr id="4" name="txtBoxSecondaryYAxisLabel">
          <a:extLst xmlns:a="http://schemas.openxmlformats.org/drawingml/2006/main">
            <a:ext uri="{FF2B5EF4-FFF2-40B4-BE49-F238E27FC236}">
              <a16:creationId xmlns:a16="http://schemas.microsoft.com/office/drawing/2014/main" id="{CB9A5AA3-1403-E44F-8976-03BF756FD789}"/>
            </a:ext>
          </a:extLst>
        </cdr:cNvPr>
        <cdr:cNvSpPr txBox="1"/>
      </cdr:nvSpPr>
      <cdr:spPr>
        <a:xfrm xmlns:a="http://schemas.openxmlformats.org/drawingml/2006/main" rot="16200000">
          <a:off x="4563597" y="2032000"/>
          <a:ext cx="4343400" cy="279400"/>
        </a:xfrm>
        <a:prstGeom xmlns:a="http://schemas.openxmlformats.org/drawingml/2006/main" prst="rect">
          <a:avLst/>
        </a:prstGeom>
        <a:ln xmlns:a="http://schemas.openxmlformats.org/drawingml/2006/main"/>
      </cdr:spPr>
      <cdr:txBody>
        <a:bodyPr xmlns:a="http://schemas.openxmlformats.org/drawingml/2006/main" vertOverflow="clip" vert="horz" lIns="0" tIns="72000" rIns="0" bIns="72000" rtlCol="0" anchor="b"/>
        <a:lstStyle xmlns:a="http://schemas.openxmlformats.org/drawingml/2006/main"/>
        <a:p xmlns:a="http://schemas.openxmlformats.org/drawingml/2006/main">
          <a:pPr algn="ctr"/>
          <a:r>
            <a:rPr lang="en-PH" sz="1000" b="1" kern="1200" dirty="0">
              <a:solidFill>
                <a:srgbClr val="000000"/>
              </a:solidFill>
              <a:latin typeface="Akkurat LL" panose="020B0504010101010104" pitchFamily="34" charset="0"/>
              <a:cs typeface="Akkurat LL" panose="020B0504010101010104" pitchFamily="34" charset="0"/>
            </a:rPr>
            <a:t>Lithium carbonate DDP China price (000 yuan/mt)</a:t>
          </a:r>
        </a:p>
      </cdr:txBody>
    </cdr:sp>
  </cdr:relSizeAnchor>
  <cdr:relSizeAnchor xmlns:cdr="http://schemas.openxmlformats.org/drawingml/2006/chartDrawing">
    <cdr:from>
      <cdr:x>0</cdr:x>
      <cdr:y>0</cdr:y>
    </cdr:from>
    <cdr:to>
      <cdr:x>1</cdr:x>
      <cdr:y>0.02772</cdr:y>
    </cdr:to>
    <cdr:sp macro="" textlink="">
      <cdr:nvSpPr>
        <cdr:cNvPr id="2" name="txtboxChartTitle">
          <a:extLst xmlns:a="http://schemas.openxmlformats.org/drawingml/2006/main">
            <a:ext uri="{FF2B5EF4-FFF2-40B4-BE49-F238E27FC236}">
              <a16:creationId xmlns:a16="http://schemas.microsoft.com/office/drawing/2014/main" id="{B2F21D4F-1794-4957-CCE4-EAB73AF78A16}"/>
            </a:ext>
          </a:extLst>
        </cdr:cNvPr>
        <cdr:cNvSpPr txBox="1"/>
      </cdr:nvSpPr>
      <cdr:spPr>
        <a:xfrm xmlns:a="http://schemas.openxmlformats.org/drawingml/2006/main">
          <a:off x="0" y="0"/>
          <a:ext cx="5029200" cy="101600"/>
        </a:xfrm>
        <a:prstGeom xmlns:a="http://schemas.openxmlformats.org/drawingml/2006/main" prst="rect">
          <a:avLst/>
        </a:prstGeom>
      </cdr:spPr>
      <cdr:txBody>
        <a:bodyPr xmlns:a="http://schemas.openxmlformats.org/drawingml/2006/main" vertOverflow="clip" vert="horz" rtlCol="0"/>
        <a:lstStyle xmlns:a="http://schemas.openxmlformats.org/drawingml/2006/main"/>
        <a:p xmlns:a="http://schemas.openxmlformats.org/drawingml/2006/main">
          <a:endParaRPr lang="en-PH" sz="1100" b="1" kern="1200">
            <a:solidFill>
              <a:srgbClr val="000000"/>
            </a:solidFill>
          </a:endParaRPr>
        </a:p>
      </cdr:txBody>
    </cdr:sp>
  </cdr:relSizeAnchor>
</c:userShapes>
</file>

<file path=ppt/drawings/drawing10.xml><?xml version="1.0" encoding="utf-8"?>
<c:userShapes xmlns:c="http://schemas.openxmlformats.org/drawingml/2006/chart">
  <cdr:relSizeAnchor xmlns:cdr="http://schemas.openxmlformats.org/drawingml/2006/chartDrawing">
    <cdr:from>
      <cdr:x>0</cdr:x>
      <cdr:y>0</cdr:y>
    </cdr:from>
    <cdr:to>
      <cdr:x>1</cdr:x>
      <cdr:y>0.05263</cdr:y>
    </cdr:to>
    <cdr:sp macro="" textlink="">
      <cdr:nvSpPr>
        <cdr:cNvPr id="2" name="txtboxChartTitle" hidden="1">
          <a:extLst xmlns:a="http://schemas.openxmlformats.org/drawingml/2006/main">
            <a:ext uri="{FF2B5EF4-FFF2-40B4-BE49-F238E27FC236}">
              <a16:creationId xmlns:a16="http://schemas.microsoft.com/office/drawing/2014/main" id="{B918C8BA-A7B9-A6EA-3B0D-5EE2C86E137F}"/>
            </a:ext>
          </a:extLst>
        </cdr:cNvPr>
        <cdr:cNvSpPr txBox="1">
          <a:spLocks xmlns:a="http://schemas.openxmlformats.org/drawingml/2006/main"/>
        </cdr:cNvSpPr>
      </cdr:nvSpPr>
      <cdr:spPr>
        <a:xfrm xmlns:a="http://schemas.openxmlformats.org/drawingml/2006/main">
          <a:off x="0" y="0"/>
          <a:ext cx="5367338" cy="228600"/>
        </a:xfrm>
        <a:prstGeom xmlns:a="http://schemas.openxmlformats.org/drawingml/2006/main" prst="rect">
          <a:avLst/>
        </a:prstGeom>
      </cdr:spPr>
      <cdr:txBody>
        <a:bodyPr xmlns:a="http://schemas.openxmlformats.org/drawingml/2006/main" vertOverflow="clip" vert="horz" lIns="0" tIns="0" rIns="0" bIns="0" rtlCol="0" anchor="ctr"/>
        <a:lstStyle xmlns:a="http://schemas.openxmlformats.org/drawingml/2006/main"/>
        <a:p xmlns:a="http://schemas.openxmlformats.org/drawingml/2006/main">
          <a:pPr algn="l" eaLnBrk="1"/>
          <a:r>
            <a:rPr lang="en-PH" sz="1200" b="1" kern="1200">
              <a:solidFill>
                <a:srgbClr val="000000"/>
              </a:solidFill>
              <a:latin typeface="Arial" panose="020B0604020202020204" pitchFamily="34" charset="0"/>
            </a:rPr>
            <a:t>Lithium prices supported by demand optimism in energy storage</a:t>
          </a:r>
        </a:p>
      </cdr:txBody>
    </cdr:sp>
  </cdr:relSizeAnchor>
  <cdr:relSizeAnchor xmlns:cdr="http://schemas.openxmlformats.org/drawingml/2006/chartDrawing">
    <cdr:from>
      <cdr:x>0</cdr:x>
      <cdr:y>0</cdr:y>
    </cdr:from>
    <cdr:to>
      <cdr:x>0.05206</cdr:x>
      <cdr:y>1</cdr:y>
    </cdr:to>
    <cdr:sp macro="" textlink="">
      <cdr:nvSpPr>
        <cdr:cNvPr id="3" name="txtBoxPrimaryYAxisLabel">
          <a:extLst xmlns:a="http://schemas.openxmlformats.org/drawingml/2006/main">
            <a:ext uri="{FF2B5EF4-FFF2-40B4-BE49-F238E27FC236}">
              <a16:creationId xmlns:a16="http://schemas.microsoft.com/office/drawing/2014/main" id="{C1F280B2-99D2-C9FF-1911-FD7A16D328B9}"/>
            </a:ext>
          </a:extLst>
        </cdr:cNvPr>
        <cdr:cNvSpPr txBox="1"/>
      </cdr:nvSpPr>
      <cdr:spPr>
        <a:xfrm xmlns:a="http://schemas.openxmlformats.org/drawingml/2006/main" rot="16200000">
          <a:off x="-2032000" y="2032000"/>
          <a:ext cx="4343400" cy="279400"/>
        </a:xfrm>
        <a:prstGeom xmlns:a="http://schemas.openxmlformats.org/drawingml/2006/main" prst="rect">
          <a:avLst/>
        </a:prstGeom>
      </cdr:spPr>
      <cdr:txBody>
        <a:bodyPr xmlns:a="http://schemas.openxmlformats.org/drawingml/2006/main" vertOverflow="clip" vert="horz" lIns="0" tIns="25400" rIns="0" bIns="36000" rtlCol="0" anchor="t"/>
        <a:lstStyle xmlns:a="http://schemas.openxmlformats.org/drawingml/2006/main"/>
        <a:p xmlns:a="http://schemas.openxmlformats.org/drawingml/2006/main">
          <a:pPr algn="ctr"/>
          <a:r>
            <a:rPr lang="en-PH" sz="1000" b="1" kern="1200" dirty="0">
              <a:solidFill>
                <a:srgbClr val="000000"/>
              </a:solidFill>
              <a:latin typeface="Akkurat LL" panose="020B0504010101010104" pitchFamily="34" charset="0"/>
              <a:cs typeface="Akkurat LL" panose="020B0504010101010104" pitchFamily="34" charset="0"/>
            </a:rPr>
            <a:t>Lithium balance (000 mt LCE)</a:t>
          </a:r>
        </a:p>
      </cdr:txBody>
    </cdr:sp>
  </cdr:relSizeAnchor>
  <cdr:relSizeAnchor xmlns:cdr="http://schemas.openxmlformats.org/drawingml/2006/chartDrawing">
    <cdr:from>
      <cdr:x>0.94794</cdr:x>
      <cdr:y>0</cdr:y>
    </cdr:from>
    <cdr:to>
      <cdr:x>1</cdr:x>
      <cdr:y>1</cdr:y>
    </cdr:to>
    <cdr:sp macro="" textlink="">
      <cdr:nvSpPr>
        <cdr:cNvPr id="4" name="txtBoxSecondaryYAxisLabel">
          <a:extLst xmlns:a="http://schemas.openxmlformats.org/drawingml/2006/main">
            <a:ext uri="{FF2B5EF4-FFF2-40B4-BE49-F238E27FC236}">
              <a16:creationId xmlns:a16="http://schemas.microsoft.com/office/drawing/2014/main" id="{355F512D-BEFB-8E18-6BD2-ABA2CB2A6B48}"/>
            </a:ext>
          </a:extLst>
        </cdr:cNvPr>
        <cdr:cNvSpPr txBox="1"/>
      </cdr:nvSpPr>
      <cdr:spPr>
        <a:xfrm xmlns:a="http://schemas.openxmlformats.org/drawingml/2006/main" rot="16200000">
          <a:off x="4534583" y="2032000"/>
          <a:ext cx="4343400" cy="279400"/>
        </a:xfrm>
        <a:prstGeom xmlns:a="http://schemas.openxmlformats.org/drawingml/2006/main" prst="rect">
          <a:avLst/>
        </a:prstGeom>
        <a:ln xmlns:a="http://schemas.openxmlformats.org/drawingml/2006/main"/>
      </cdr:spPr>
      <cdr:txBody>
        <a:bodyPr xmlns:a="http://schemas.openxmlformats.org/drawingml/2006/main" vertOverflow="clip" vert="horz" lIns="0" tIns="72000" rIns="0" bIns="72000" rtlCol="0" anchor="b"/>
        <a:lstStyle xmlns:a="http://schemas.openxmlformats.org/drawingml/2006/main"/>
        <a:p xmlns:a="http://schemas.openxmlformats.org/drawingml/2006/main">
          <a:pPr algn="ctr"/>
          <a:r>
            <a:rPr lang="en-PH" sz="1000" b="1" kern="1200" dirty="0">
              <a:solidFill>
                <a:srgbClr val="000000"/>
              </a:solidFill>
              <a:latin typeface="Akkurat LL" panose="020B0504010101010104" pitchFamily="34" charset="0"/>
              <a:cs typeface="Akkurat LL" panose="020B0504010101010104" pitchFamily="34" charset="0"/>
            </a:rPr>
            <a:t>Lithium price (000 yuan/mt)</a:t>
          </a:r>
        </a:p>
      </cdr:txBody>
    </cdr:sp>
  </cdr:relSizeAnchor>
  <cdr:relSizeAnchor xmlns:cdr="http://schemas.openxmlformats.org/drawingml/2006/chartDrawing">
    <cdr:from>
      <cdr:x>0</cdr:x>
      <cdr:y>0.91628</cdr:y>
    </cdr:from>
    <cdr:to>
      <cdr:x>1</cdr:x>
      <cdr:y>0.94426</cdr:y>
    </cdr:to>
    <cdr:sp macro="" textlink="">
      <cdr:nvSpPr>
        <cdr:cNvPr id="6" name="txtBoxSourceLine" hidden="1">
          <a:extLst xmlns:a="http://schemas.openxmlformats.org/drawingml/2006/main">
            <a:ext uri="{FF2B5EF4-FFF2-40B4-BE49-F238E27FC236}">
              <a16:creationId xmlns:a16="http://schemas.microsoft.com/office/drawing/2014/main" id="{783C798D-2E48-6636-5A7A-99A0ABA5E42D}"/>
            </a:ext>
          </a:extLst>
        </cdr:cNvPr>
        <cdr:cNvSpPr txBox="1"/>
      </cdr:nvSpPr>
      <cdr:spPr>
        <a:xfrm xmlns:a="http://schemas.openxmlformats.org/drawingml/2006/main">
          <a:off x="0" y="4192143"/>
          <a:ext cx="4381500"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kern="1200">
              <a:solidFill>
                <a:srgbClr val="010000"/>
              </a:solidFill>
              <a:latin typeface="Arial" panose="020B0604020202020204" pitchFamily="34" charset="0"/>
            </a:rPr>
            <a:t>Source: S&amp;P Global Energy.</a:t>
          </a:r>
        </a:p>
      </cdr:txBody>
    </cdr:sp>
  </cdr:relSizeAnchor>
  <cdr:relSizeAnchor xmlns:cdr="http://schemas.openxmlformats.org/drawingml/2006/chartDrawing">
    <cdr:from>
      <cdr:x>0</cdr:x>
      <cdr:y>0.8883</cdr:y>
    </cdr:from>
    <cdr:to>
      <cdr:x>1</cdr:x>
      <cdr:y>0.91628</cdr:y>
    </cdr:to>
    <cdr:sp macro="" textlink="">
      <cdr:nvSpPr>
        <cdr:cNvPr id="7" name="txtBoxAcronymLine" hidden="1">
          <a:extLst xmlns:a="http://schemas.openxmlformats.org/drawingml/2006/main">
            <a:ext uri="{FF2B5EF4-FFF2-40B4-BE49-F238E27FC236}">
              <a16:creationId xmlns:a16="http://schemas.microsoft.com/office/drawing/2014/main" id="{5D0DE60B-0E82-88DD-F951-24BE478CA2C4}"/>
            </a:ext>
          </a:extLst>
        </cdr:cNvPr>
        <cdr:cNvSpPr txBox="1"/>
      </cdr:nvSpPr>
      <cdr:spPr>
        <a:xfrm xmlns:a="http://schemas.openxmlformats.org/drawingml/2006/main">
          <a:off x="0" y="4064127"/>
          <a:ext cx="4381500"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kern="1200">
              <a:solidFill>
                <a:srgbClr val="000000"/>
              </a:solidFill>
              <a:latin typeface="Arial" panose="020B0604020202020204" pitchFamily="34" charset="0"/>
            </a:rPr>
            <a:t>f = forecast; DDP =</a:t>
          </a:r>
          <a:r>
            <a:rPr lang="en-PH" sz="700" b="0" kern="1200" baseline="0">
              <a:solidFill>
                <a:srgbClr val="000000"/>
              </a:solidFill>
              <a:latin typeface="Arial" panose="020B0604020202020204" pitchFamily="34" charset="0"/>
            </a:rPr>
            <a:t> delivered duty-paid;</a:t>
          </a:r>
          <a:r>
            <a:rPr lang="en-PH" sz="700" b="0" kern="1200">
              <a:solidFill>
                <a:srgbClr val="000000"/>
              </a:solidFill>
              <a:latin typeface="Arial" panose="020B0604020202020204" pitchFamily="34" charset="0"/>
            </a:rPr>
            <a:t> LCE = lithium carbonate equivalent.</a:t>
          </a:r>
        </a:p>
      </cdr:txBody>
    </cdr:sp>
  </cdr:relSizeAnchor>
  <cdr:relSizeAnchor xmlns:cdr="http://schemas.openxmlformats.org/drawingml/2006/chartDrawing">
    <cdr:from>
      <cdr:x>0</cdr:x>
      <cdr:y>0.86032</cdr:y>
    </cdr:from>
    <cdr:to>
      <cdr:x>1</cdr:x>
      <cdr:y>0.8883</cdr:y>
    </cdr:to>
    <cdr:sp macro="" textlink="">
      <cdr:nvSpPr>
        <cdr:cNvPr id="8" name="txtBoxDataCompiledLine" hidden="1">
          <a:extLst xmlns:a="http://schemas.openxmlformats.org/drawingml/2006/main">
            <a:ext uri="{FF2B5EF4-FFF2-40B4-BE49-F238E27FC236}">
              <a16:creationId xmlns:a16="http://schemas.microsoft.com/office/drawing/2014/main" id="{878B5C5D-92AD-BFF4-9AC8-E23B4B8B6F44}"/>
            </a:ext>
          </a:extLst>
        </cdr:cNvPr>
        <cdr:cNvSpPr txBox="1"/>
      </cdr:nvSpPr>
      <cdr:spPr>
        <a:xfrm xmlns:a="http://schemas.openxmlformats.org/drawingml/2006/main">
          <a:off x="0" y="3936111"/>
          <a:ext cx="4381500" cy="128016"/>
        </a:xfrm>
        <a:prstGeom xmlns:a="http://schemas.openxmlformats.org/drawingml/2006/main" prst="rect">
          <a:avLst/>
        </a:prstGeom>
      </cdr:spPr>
      <cdr:txBody>
        <a:bodyPr xmlns:a="http://schemas.openxmlformats.org/drawingml/2006/main" vertOverflow="clip" vert="horz" lIns="0" tIns="0" rIns="0" bIns="0" rtlCol="0" anchor="b"/>
        <a:lstStyle xmlns:a="http://schemas.openxmlformats.org/drawingml/2006/main"/>
        <a:p xmlns:a="http://schemas.openxmlformats.org/drawingml/2006/main">
          <a:pPr algn="l" eaLnBrk="1"/>
          <a:r>
            <a:rPr lang="en-PH" sz="700" b="0" kern="1200">
              <a:solidFill>
                <a:srgbClr val="000000"/>
              </a:solidFill>
              <a:latin typeface="Arial" panose="020B0604020202020204" pitchFamily="34" charset="0"/>
            </a:rPr>
            <a:t>As of Aug. 17, 2026.</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230EE76-AB0B-43A9-8C07-897787CFBA7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1AA37AB1-5D08-4C70-90D5-9A7F28C671B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9A075BE9-6686-4376-8337-3ADB09FCC5B1}" type="datetimeFigureOut">
              <a:rPr lang="en-US" smtClean="0"/>
              <a:t>9/9/2026</a:t>
            </a:fld>
            <a:endParaRPr lang="en-US"/>
          </a:p>
        </p:txBody>
      </p:sp>
      <p:sp>
        <p:nvSpPr>
          <p:cNvPr id="4" name="Footer Placeholder 3">
            <a:extLst>
              <a:ext uri="{FF2B5EF4-FFF2-40B4-BE49-F238E27FC236}">
                <a16:creationId xmlns:a16="http://schemas.microsoft.com/office/drawing/2014/main" id="{5067A3B8-092B-411F-8E83-FFA0520ABD4A}"/>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9387DB30-5F08-41ED-903E-3FEF63F9122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6CD2D00-32D8-4018-B7C1-2A6C4013692D}" type="slidenum">
              <a:rPr lang="en-US" smtClean="0"/>
              <a:t>‹#›</a:t>
            </a:fld>
            <a:endParaRPr lang="en-US"/>
          </a:p>
        </p:txBody>
      </p:sp>
    </p:spTree>
    <p:extLst>
      <p:ext uri="{BB962C8B-B14F-4D97-AF65-F5344CB8AC3E}">
        <p14:creationId xmlns:p14="http://schemas.microsoft.com/office/powerpoint/2010/main" val="2283719332"/>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897E6B-35D4-4C59-9667-9E94DFC5B117}" type="datetimeFigureOut">
              <a:rPr lang="en-US" smtClean="0"/>
              <a:t>9/9/2026</a:t>
            </a:fld>
            <a:endParaRPr lang="en-US"/>
          </a:p>
        </p:txBody>
      </p:sp>
      <p:sp>
        <p:nvSpPr>
          <p:cNvPr id="4" name="Slide Image Placeholder 3"/>
          <p:cNvSpPr>
            <a:spLocks noGrp="1" noRot="1" noChangeAspect="1"/>
          </p:cNvSpPr>
          <p:nvPr>
            <p:ph type="sldImg" idx="2"/>
          </p:nvPr>
        </p:nvSpPr>
        <p:spPr>
          <a:xfrm>
            <a:off x="0" y="630238"/>
            <a:ext cx="5486400" cy="3086100"/>
          </a:xfrm>
          <a:prstGeom prst="rect">
            <a:avLst/>
          </a:prstGeom>
          <a:noFill/>
          <a:ln w="12700">
            <a:solidFill>
              <a:schemeClr val="bg2"/>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3829050"/>
            <a:ext cx="5486400" cy="4171950"/>
          </a:xfrm>
          <a:prstGeom prst="rect">
            <a:avLst/>
          </a:prstGeom>
        </p:spPr>
        <p:txBody>
          <a:bodyPr vert="horz" lIns="91440" tIns="45720" rIns="91440" bIns="45720" rtlCol="0"/>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68AB29-FD65-43D1-A0D5-6E5DEB6A130C}" type="slidenum">
              <a:rPr lang="en-US" smtClean="0"/>
              <a:t>‹#›</a:t>
            </a:fld>
            <a:endParaRPr lang="en-US"/>
          </a:p>
        </p:txBody>
      </p:sp>
    </p:spTree>
    <p:extLst>
      <p:ext uri="{BB962C8B-B14F-4D97-AF65-F5344CB8AC3E}">
        <p14:creationId xmlns:p14="http://schemas.microsoft.com/office/powerpoint/2010/main" val="573470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E67930-7795-6881-88F6-302CA452B4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E65491-DEA0-BDE0-315A-7BDCEE4921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AFAAFA-AD15-1F86-D358-F0C333B2CEE3}"/>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A416670-55F9-1FE7-604D-D6E1864C7917}"/>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77D25D3-C290-4784-8BE1-8186D345F173}"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1386434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68AB29-FD65-43D1-A0D5-6E5DEB6A130C}" type="slidenum">
              <a:rPr lang="en-US" smtClean="0"/>
              <a:t>3</a:t>
            </a:fld>
            <a:endParaRPr lang="en-US"/>
          </a:p>
        </p:txBody>
      </p:sp>
    </p:spTree>
    <p:extLst>
      <p:ext uri="{BB962C8B-B14F-4D97-AF65-F5344CB8AC3E}">
        <p14:creationId xmlns:p14="http://schemas.microsoft.com/office/powerpoint/2010/main" val="17535599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s" dirty="0"/>
              <a:t>Antes de entrar en metales individuales, necesitamos establecer de dónde viene la demanda.</a:t>
            </a:r>
          </a:p>
          <a:p>
            <a:endParaRPr lang="en-US" dirty="0"/>
          </a:p>
          <a:p>
            <a:r>
              <a:rPr lang="es" dirty="0"/>
              <a:t>Y eso es de vehículos eléctricos enchufables.</a:t>
            </a:r>
          </a:p>
          <a:p>
            <a:endParaRPr lang="en-US" dirty="0"/>
          </a:p>
          <a:p>
            <a:r>
              <a:rPr lang="es" dirty="0"/>
              <a:t>Así que en las próximas diapositivas abordaré la trayectoria a largo plazo, pero también la realidad a corto plazo, especialmente a la luz del trasfondo macroeconómico y geopolítico que acabo de pintar.  </a:t>
            </a:r>
            <a:endParaRPr lang="en-US" dirty="0"/>
          </a:p>
          <a:p>
            <a:endParaRPr lang="en-US" dirty="0"/>
          </a:p>
          <a:p>
            <a:r>
              <a:rPr lang="es" dirty="0"/>
              <a:t>Sin embargo, la conclusión clave es que la historia del crecimiento sigue intacta, pero se está redistribuyendo geográficamente en lugar de acelerarse de forma uniforme.</a:t>
            </a:r>
            <a:endParaRPr dirty="0"/>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
              <a:t>Ahora veremos el mercado de PEV en julio, esos son nuestros últimos datos: las ventas combinadas de PEV de pasajeros en los principales mercados se suavizaron un 8,7% MOM tras un pico acumulado en junio.</a:t>
            </a:r>
          </a:p>
          <a:p>
            <a:endParaRPr lang="en-US"/>
          </a:p>
          <a:p>
            <a:r>
              <a:rPr lang="es"/>
              <a:t>Sin embargo, las tasas de penetración en China y el Top 4 europeo alcanzaron máximos acumulados en el año.</a:t>
            </a:r>
          </a:p>
          <a:p>
            <a:endParaRPr lang="en-US"/>
          </a:p>
          <a:p>
            <a:endParaRPr lang="en-US"/>
          </a:p>
          <a:p>
            <a:r>
              <a:rPr lang="es"/>
              <a:t>En China, las ventas cayeron debido a una desaceleración estacional a mitad de año pero también a un gasto cauteloso de los consumidores. Algunas ventas también se adelantaron hasta junio, ya que los fabricantes de automóviles liquidaron el inventario antes de que entraran en vigor dos nuevas normas obligatorias de seguridad para PEV y baterías de tracción el 1 de julio. Al observar la tasa de penetración de PEV, subió al 65% en julio, cuando los PEV y vehículos ICE alcanzaron la paridad de precio.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s"/>
              <a:t>La demanda se mantuvo baja en Estados Unidos, con caídas en ventas y una penetración bastante constante. A pesar de algunos incentivos para recurrir a los vehículos eléctricos debido al aumento de los precios de la gasolina, la expiración de los incentivos federales para vehículos eléctricos y la reducción de los estándares de gases de efecto invernadero debilitaron el apoyo de los consumidores y los reguladores.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s"/>
              <a:t>En Europa, el aumento en la tasa de penetración se vio reforzado por el incremento de las importaciones de PEV chinos. En el primer semestre de la UE las importaciones de PEV de la UE aumentaron un 27%, con más de la mitad de los envíos procedentes de China.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a:p>
            <a:endParaRPr lang="en-US"/>
          </a:p>
          <a:p>
            <a:r>
              <a:rPr lang="es" i="1"/>
              <a:t>Extra:</a:t>
            </a:r>
          </a:p>
          <a:p>
            <a:pPr marL="0" marR="0" lvl="0" indent="0" algn="l" defTabSz="914400" rtl="0" eaLnBrk="1" fontAlgn="auto" latinLnBrk="0" hangingPunct="1">
              <a:lnSpc>
                <a:spcPct val="100000"/>
              </a:lnSpc>
              <a:spcBef>
                <a:spcPts val="0"/>
              </a:spcBef>
              <a:spcAft>
                <a:spcPts val="0"/>
              </a:spcAft>
              <a:buClrTx/>
              <a:buSzTx/>
              <a:buFontTx/>
              <a:buNone/>
              <a:tabLst/>
              <a:defRPr/>
            </a:pPr>
            <a:r>
              <a:rPr lang="es" i="1"/>
              <a:t>Como dato adicional, sin embargo, las ventas de híbridos suaves aumentaron, pero estas se escapan de nuestra definición de PEV y también hay un interés creciente en vehículos híbridos completos (no enchufables) porque ofrecen mejor consumo de combustible sin necesidad de preocuparse por la carga.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endParaRPr lang="en-US"/>
          </a:p>
        </p:txBody>
      </p:sp>
      <p:sp>
        <p:nvSpPr>
          <p:cNvPr id="4" name="Slide Number Placeholder 3"/>
          <p:cNvSpPr>
            <a:spLocks noGrp="1"/>
          </p:cNvSpPr>
          <p:nvPr>
            <p:ph type="sldNum" sz="quarter" idx="5"/>
          </p:nvPr>
        </p:nvSpPr>
        <p:spPr/>
        <p:txBody>
          <a:bodyPr/>
          <a:lstStyle/>
          <a:p>
            <a:fld id="{9368AB29-FD65-43D1-A0D5-6E5DEB6A130C}" type="slidenum">
              <a:rPr lang="en-US" smtClean="0"/>
              <a:t>5</a:t>
            </a:fld>
            <a:endParaRPr lang="en-US"/>
          </a:p>
        </p:txBody>
      </p:sp>
    </p:spTree>
    <p:extLst>
      <p:ext uri="{BB962C8B-B14F-4D97-AF65-F5344CB8AC3E}">
        <p14:creationId xmlns:p14="http://schemas.microsoft.com/office/powerpoint/2010/main" val="12102767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
              <a:t>Así que veamos nuestras proyecciones para la demanda de PEV.</a:t>
            </a:r>
          </a:p>
          <a:p>
            <a:endParaRPr lang="en-US"/>
          </a:p>
          <a:p>
            <a:r>
              <a:rPr lang="es"/>
              <a:t>Esperamos que las ventas de PEV se dupliquen aproximadamente en el horizonte de previsión hasta 2035, con una adopción que alcance el 54% de las ventas de vehículos nuevos: en una década, más de la mitad de todos los vehículos de pasajeros nuevos vendidos a nivel mundial están conectados. </a:t>
            </a:r>
          </a:p>
          <a:p>
            <a:endParaRPr lang="en-US"/>
          </a:p>
          <a:p>
            <a:r>
              <a:rPr lang="es"/>
              <a:t>Así que los PEVs impulsarán el crecimiento de la demanda para cada metal que discutamos hoy: esto es lo que vemos en los dos gráficos de la derecha: la demanda de ese sector representará más de dos tercios de la demanda tanto de litio como de cobalto.</a:t>
            </a:r>
          </a:p>
          <a:p>
            <a:endParaRPr lang="en-US"/>
          </a:p>
          <a:p>
            <a:r>
              <a:rPr lang="es"/>
              <a:t>Ten en cuenta que hablamos de PEV en un sentido amplio: eléctrico de batería más híbrido enchufable, y la combinación de ambos es muy importante para la intensidad de los metales, que es exactamente lo que aborda la siguiente diapositiva. </a:t>
            </a:r>
          </a:p>
        </p:txBody>
      </p:sp>
      <p:sp>
        <p:nvSpPr>
          <p:cNvPr id="4" name="Slide Number Placeholder 3"/>
          <p:cNvSpPr>
            <a:spLocks noGrp="1"/>
          </p:cNvSpPr>
          <p:nvPr>
            <p:ph type="sldNum" sz="quarter" idx="5"/>
          </p:nvPr>
        </p:nvSpPr>
        <p:spPr/>
        <p:txBody>
          <a:bodyPr/>
          <a:lstStyle/>
          <a:p>
            <a:fld id="{9368AB29-FD65-43D1-A0D5-6E5DEB6A130C}" type="slidenum">
              <a:rPr lang="en-US" smtClean="0"/>
              <a:t>6</a:t>
            </a:fld>
            <a:endParaRPr lang="en-US"/>
          </a:p>
        </p:txBody>
      </p:sp>
    </p:spTree>
    <p:extLst>
      <p:ext uri="{BB962C8B-B14F-4D97-AF65-F5344CB8AC3E}">
        <p14:creationId xmlns:p14="http://schemas.microsoft.com/office/powerpoint/2010/main" val="8541203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s" dirty="0"/>
              <a:t>Por eso la química de la batería en un vehículo eléctrico es importante:</a:t>
            </a:r>
          </a:p>
          <a:p>
            <a:endParaRPr lang="en-US" dirty="0"/>
          </a:p>
          <a:p>
            <a:r>
              <a:rPr lang="es" dirty="0"/>
              <a:t>El LFP ha ido creciendo rápidamente y seguirá siendo la principal química, especialmente para los vehículos eléctricos de gran masa, por varias razones clave; sus ventajas técnicas (estabilidad térmica, vida útil en ciclos, velocidad de carga) y menor coste también están relacionados con el hecho de que no tiene exposición, por ejemplo, a los mercados del cobalto o el níquel.</a:t>
            </a:r>
          </a:p>
          <a:p>
            <a:endParaRPr lang="en-US" dirty="0"/>
          </a:p>
          <a:p>
            <a:r>
              <a:rPr lang="es" dirty="0"/>
              <a:t>Ahora, un vistazo rápido a las baterías con alto contenido de cobalto: las zonas azules. Son químicas de baterías que pueden considerarse mayormente transitorias... lo que significa que ahora están presionadas desde ambos extremos: por debajo por los LFP que han superado a los VE convencionales y por encima por las baterías de cobalto más baja, mayor níquel y mayor densidad energética que ofrecen mayores autonomías. Estas tienen un precio más elevado, probablemente complementarían el mercado orientadas a vehículos más premium y aplicaciones de mayor autonomía.</a:t>
            </a:r>
          </a:p>
          <a:p>
            <a:endParaRPr lang="en-US" dirty="0"/>
          </a:p>
          <a:p>
            <a:r>
              <a:rPr lang="es" i="1" dirty="0"/>
              <a:t>----------------------------------------------------------------------------</a:t>
            </a:r>
            <a:endParaRPr lang="en-US" dirty="0"/>
          </a:p>
          <a:p>
            <a:pPr fontAlgn="t"/>
            <a:r>
              <a:rPr lang="es" sz="1200" b="1" i="1" kern="1200" dirty="0">
                <a:solidFill>
                  <a:schemeClr val="tx1"/>
                </a:solidFill>
                <a:effectLst/>
                <a:latin typeface="+mn-lt"/>
                <a:ea typeface="+mn-ea"/>
                <a:cs typeface="+mn-cs"/>
              </a:rPr>
              <a:t>China: </a:t>
            </a:r>
            <a:r>
              <a:rPr lang="es" sz="1200" b="0" i="1" kern="1200" dirty="0">
                <a:solidFill>
                  <a:schemeClr val="tx1"/>
                </a:solidFill>
                <a:effectLst/>
                <a:latin typeface="+mn-lt"/>
                <a:ea typeface="+mn-ea"/>
                <a:cs typeface="+mn-cs"/>
              </a:rPr>
              <a:t>Fuerte tendencia hacia el LFP. Razones: Coste, seguridad, innovaciones de célula a paquete, vehículos urbanos de gama baja; El LFP domina ahora el mercado chino de vehículos eléctricos.</a:t>
            </a:r>
          </a:p>
          <a:p>
            <a:pPr fontAlgn="t"/>
            <a:r>
              <a:rPr lang="es" sz="1200" b="1" i="1" kern="1200" dirty="0">
                <a:solidFill>
                  <a:schemeClr val="tx1"/>
                </a:solidFill>
                <a:effectLst/>
                <a:latin typeface="+mn-lt"/>
                <a:ea typeface="+mn-ea"/>
                <a:cs typeface="+mn-cs"/>
              </a:rPr>
              <a:t>Norteamérica: </a:t>
            </a:r>
            <a:r>
              <a:rPr lang="es" sz="1200" b="0" i="1" kern="1200" dirty="0">
                <a:solidFill>
                  <a:schemeClr val="tx1"/>
                </a:solidFill>
                <a:effectLst/>
                <a:latin typeface="+mn-lt"/>
                <a:ea typeface="+mn-ea"/>
                <a:cs typeface="+mn-cs"/>
              </a:rPr>
              <a:t>mayor cuota de baterías ricas en níquel; Razones: Los consumidores valoran la autonomía, los vehículos son más grandes, las pick-ups y los SUV requieren mayor densidad energética.</a:t>
            </a:r>
          </a:p>
          <a:p>
            <a:pPr fontAlgn="t"/>
            <a:r>
              <a:rPr lang="es" sz="1200" b="1" i="1" kern="1200" dirty="0">
                <a:solidFill>
                  <a:schemeClr val="tx1"/>
                </a:solidFill>
                <a:effectLst/>
                <a:latin typeface="+mn-lt"/>
                <a:ea typeface="+mn-ea"/>
                <a:cs typeface="+mn-cs"/>
              </a:rPr>
              <a:t>Europa: </a:t>
            </a:r>
            <a:r>
              <a:rPr lang="es" sz="1200" b="0" i="1" kern="1200" dirty="0">
                <a:solidFill>
                  <a:schemeClr val="tx1"/>
                </a:solidFill>
                <a:effectLst/>
                <a:latin typeface="+mn-lt"/>
                <a:ea typeface="+mn-ea"/>
                <a:cs typeface="+mn-cs"/>
              </a:rPr>
              <a:t>Adopción más equilibrada: el LFP crece rápidamente en vehículos de entrada. NMC sigue siendo importante en los segmentos premium.</a:t>
            </a:r>
          </a:p>
          <a:p>
            <a:pPr fontAlgn="t"/>
            <a:endParaRPr lang="en-US" sz="1200" b="0" i="1" kern="1200" dirty="0">
              <a:solidFill>
                <a:schemeClr val="tx1"/>
              </a:solidFill>
              <a:effectLst/>
              <a:latin typeface="+mn-lt"/>
              <a:ea typeface="+mn-ea"/>
              <a:cs typeface="+mn-cs"/>
            </a:endParaRPr>
          </a:p>
          <a:p>
            <a:pPr fontAlgn="t"/>
            <a:r>
              <a:rPr lang="es" sz="1200" b="0" i="1" kern="1200" dirty="0">
                <a:solidFill>
                  <a:schemeClr val="tx1"/>
                </a:solidFill>
                <a:effectLst/>
                <a:latin typeface="+mn-lt"/>
                <a:ea typeface="+mn-ea"/>
                <a:cs typeface="+mn-cs"/>
              </a:rPr>
              <a:t>------------------------------</a:t>
            </a:r>
          </a:p>
          <a:p>
            <a:pPr marL="0" marR="0" lvl="0" indent="0" algn="l" defTabSz="914400" rtl="0" eaLnBrk="1" fontAlgn="t" latinLnBrk="0" hangingPunct="1">
              <a:lnSpc>
                <a:spcPct val="100000"/>
              </a:lnSpc>
              <a:spcBef>
                <a:spcPts val="0"/>
              </a:spcBef>
              <a:spcAft>
                <a:spcPts val="0"/>
              </a:spcAft>
              <a:buClrTx/>
              <a:buSzTx/>
              <a:buFontTx/>
              <a:buNone/>
              <a:tabLst/>
              <a:defRPr/>
            </a:pPr>
            <a:r>
              <a:rPr lang="es" sz="1200" kern="1200" dirty="0">
                <a:solidFill>
                  <a:schemeClr val="tx1"/>
                </a:solidFill>
                <a:effectLst/>
                <a:latin typeface="+mn-lt"/>
                <a:ea typeface="+mn-ea"/>
                <a:cs typeface="+mn-cs"/>
              </a:rPr>
              <a:t>Hola Aude, puede que te pregunten por el Na-ion. </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r>
              <a:rPr lang="es" sz="1200" kern="1200" dirty="0">
                <a:solidFill>
                  <a:schemeClr val="tx1"/>
                </a:solidFill>
                <a:effectLst/>
                <a:latin typeface="+mn-lt"/>
                <a:ea typeface="+mn-ea"/>
                <a:cs typeface="+mn-cs"/>
              </a:rPr>
              <a:t>Aquí puedes decir que en los vehículos eléctricos, el Na-ion es en gran medida complementario al Li-ion (complementando el rendimiento en clima frío del LFP, lo de doble AB del que has hablado). Los principales fabricantes de LIB están desarrollando activamente el Na-ion, probablemente porque no quieren que los recién llegados salten el salto. </a:t>
            </a:r>
            <a:br>
              <a:rPr lang="en-US" sz="1200" kern="1200" dirty="0">
                <a:solidFill>
                  <a:schemeClr val="tx1"/>
                </a:solidFill>
                <a:effectLst/>
                <a:latin typeface="+mn-lt"/>
                <a:ea typeface="+mn-ea"/>
                <a:cs typeface="+mn-cs"/>
              </a:rPr>
            </a:br>
            <a:br>
              <a:rPr lang="en-US" sz="1200" kern="1200" dirty="0">
                <a:solidFill>
                  <a:schemeClr val="tx1"/>
                </a:solidFill>
                <a:effectLst/>
                <a:latin typeface="+mn-lt"/>
                <a:ea typeface="+mn-ea"/>
                <a:cs typeface="+mn-cs"/>
              </a:rPr>
            </a:br>
            <a:r>
              <a:rPr lang="es" sz="1200" kern="1200" dirty="0">
                <a:solidFill>
                  <a:schemeClr val="tx1"/>
                </a:solidFill>
                <a:effectLst/>
                <a:latin typeface="+mn-lt"/>
                <a:ea typeface="+mn-ea"/>
                <a:cs typeface="+mn-cs"/>
              </a:rPr>
              <a:t>Para el almacenamiento de energía, el Na-ion representará el 7% de la mezcla química para 2035 https://spgl.sharepoint.com/:x:/r/sites/collab_nam_platts_GPC_mmr_l/Shared%20Documents/CBS/Battery%20Metals/Source/2026-07%20Clean_Power_Installations_Outlook_-_Energy_storage_data__Q2_2026.xlsx?d=w91195577c1d04b13a75bae1ef37d5349&amp;csf=1&amp;web=1&amp;e=MRO6l3</a:t>
            </a:r>
          </a:p>
          <a:p>
            <a:pPr fontAlgn="t"/>
            <a:endParaRPr lang="en-US" sz="1200" b="0" i="1"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s"/>
              <a:t>El mercado del litio, que está ajustado y con riesgos de precio sesgados hacia la alza por la interrupción de la oferta más que por la fortaleza de la demanda.</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 dirty="0"/>
              <a:t>Hablando de precios: han sido muy volátiles desde principios de año, y la mayoría de los movimientos están vinculados a noticias y riesgos relacionados con la oferta.</a:t>
            </a:r>
          </a:p>
          <a:p>
            <a:endParaRPr lang="en-US" dirty="0"/>
          </a:p>
          <a:p>
            <a:r>
              <a:rPr lang="es" dirty="0"/>
              <a:t>Pero siguen manteniéndose muy por encima de sus niveles en los últimos dos años </a:t>
            </a:r>
          </a:p>
          <a:p>
            <a:endParaRPr lang="en-US" dirty="0"/>
          </a:p>
          <a:p>
            <a:r>
              <a:rPr lang="es" dirty="0"/>
              <a:t>El primer repunte en las primeras semanas fue por preocupaciones sobre problemas de permisos en minas chinas y una prohibición de exportación desde Zimbabue. </a:t>
            </a:r>
          </a:p>
          <a:p>
            <a:endParaRPr lang="en-US" dirty="0"/>
          </a:p>
          <a:p>
            <a:r>
              <a:rPr lang="es" dirty="0"/>
              <a:t>El segundo trimestre registró un pico aún mayor en el riesgo de suministro procedente de Australia, ya que la crisis energética limitó el suministro de diésel y aumentó los costes operativos en las minas. </a:t>
            </a:r>
          </a:p>
          <a:p>
            <a:endParaRPr lang="en-US" dirty="0"/>
          </a:p>
          <a:p>
            <a:r>
              <a:rPr lang="es" dirty="0"/>
              <a:t>Todos los altibajos intermedios fueron una reacción a noticias relacionadas con la oferta y cada choque de oferta movió el mercado, porque el mercado está realmente ajustado.</a:t>
            </a:r>
          </a:p>
          <a:p>
            <a:endParaRPr lang="en-US" dirty="0"/>
          </a:p>
        </p:txBody>
      </p:sp>
      <p:sp>
        <p:nvSpPr>
          <p:cNvPr id="4" name="Slide Number Placeholder 3"/>
          <p:cNvSpPr>
            <a:spLocks noGrp="1"/>
          </p:cNvSpPr>
          <p:nvPr>
            <p:ph type="sldNum" sz="quarter" idx="5"/>
          </p:nvPr>
        </p:nvSpPr>
        <p:spPr/>
        <p:txBody>
          <a:bodyPr/>
          <a:lstStyle/>
          <a:p>
            <a:fld id="{9368AB29-FD65-43D1-A0D5-6E5DEB6A130C}" type="slidenum">
              <a:rPr lang="en-US" smtClean="0"/>
              <a:t>9</a:t>
            </a:fld>
            <a:endParaRPr lang="en-US"/>
          </a:p>
        </p:txBody>
      </p:sp>
    </p:spTree>
    <p:extLst>
      <p:ext uri="{BB962C8B-B14F-4D97-AF65-F5344CB8AC3E}">
        <p14:creationId xmlns:p14="http://schemas.microsoft.com/office/powerpoint/2010/main" val="14329087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68AB29-FD65-43D1-A0D5-6E5DEB6A130C}" type="slidenum">
              <a:rPr lang="en-US" smtClean="0"/>
              <a:t>10</a:t>
            </a:fld>
            <a:endParaRPr lang="en-US"/>
          </a:p>
        </p:txBody>
      </p:sp>
    </p:spTree>
    <p:extLst>
      <p:ext uri="{BB962C8B-B14F-4D97-AF65-F5344CB8AC3E}">
        <p14:creationId xmlns:p14="http://schemas.microsoft.com/office/powerpoint/2010/main" val="12718377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368AB29-FD65-43D1-A0D5-6E5DEB6A130C}" type="slidenum">
              <a:rPr kumimoji="0" lang="en-US" sz="1200" b="0" i="0" u="none" strike="noStrike" kern="1200" cap="none" spc="0" normalizeH="0" baseline="0" noProof="0" smtClean="0">
                <a:ln>
                  <a:noFill/>
                </a:ln>
                <a:solidFill>
                  <a:srgbClr val="000000"/>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5079571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s" dirty="0"/>
              <a:t>En lo que respecta al refinado, se espera que China siga siendo el principal actor hasta 2035. </a:t>
            </a:r>
          </a:p>
          <a:p>
            <a:endParaRPr lang="en-US" dirty="0"/>
          </a:p>
          <a:p>
            <a:r>
              <a:rPr lang="es" dirty="0"/>
              <a:t>Seguimos viendo esfuerzos para cambiar ese monopolio, ya que debería entrar en funcionamiento nueva capacidad de conversión química fuera de China. Vemos cierta expansión de la capacidad de refinación en Argentina y también en África – piensa en los esfuerzos de Zimbabue por establecer refinación intermedia.</a:t>
            </a:r>
          </a:p>
          <a:p>
            <a:endParaRPr lang="en-US" dirty="0"/>
          </a:p>
          <a:p>
            <a:r>
              <a:rPr lang="es" dirty="0"/>
              <a:t>Pero al final del día, o más bien la próxima década, la cuota de China en el suministro de litio refinado ha disminuido, pero solo hasta alrededor del 53%. Incluso después de una década de diversificación deliberada, China sigue procesando más de la mitad del litio mundial. </a:t>
            </a: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rPr lang="es"/>
              <a:t>Ahora, a pesar de estas aumentaciones en la oferta, tenemos un </a:t>
            </a:r>
            <a:r>
              <a:rPr lang="es" sz="1200" kern="1200">
                <a:solidFill>
                  <a:schemeClr val="tx1"/>
                </a:solidFill>
                <a:effectLst/>
                <a:latin typeface="+mn-lt"/>
                <a:ea typeface="+mn-ea"/>
                <a:cs typeface="+mn-cs"/>
              </a:rPr>
              <a:t>mercado muy equilibrado hasta 2030, seguido de 2 años de superávits relativamente mayores durante 2031-32, ya que las inversiones en capital, impulsadas por la actual oleada de aumento de precios, han dado lugar a nuevos nuevos desarrollos de greenfield. </a:t>
            </a:r>
            <a:r>
              <a:rPr lang="es"/>
              <a:t>Esto aportará los precios desde un nuevo mínimo a corto plazo esperado el próximo año.</a:t>
            </a:r>
          </a:p>
          <a:p>
            <a:endParaRPr lang="en-US"/>
          </a:p>
          <a:p>
            <a:r>
              <a:rPr lang="es"/>
              <a:t>-------------------------------------------------------------------------------------</a:t>
            </a:r>
          </a:p>
          <a:p>
            <a:r>
              <a:rPr lang="es" i="1"/>
              <a:t>A corto plazo, esperamos que los precios del litio suban brevemente en septiembre, cuando el mercado entre en la tradicional temporada alta de demanda mientras varias plantas de conversión química permanecen en mantenimiento, y luego se moderen desde octubre hasta el resto del año. Los riesgos de precio siguen sesgados hacia arriba: la mina Jianxiawo de CATL sigue suspendida con un calendario de reinicio incierto a pesar de los avances, incluido un nuevo informe de evaluación de impacto ambiental publicado en julio, y un retraso más largo de lo esperado podría estrechar aún más la disponibilidad para 2027.</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3.xml"/><Relationship Id="rId4" Type="http://schemas.openxmlformats.org/officeDocument/2006/relationships/image" Target="../media/image1.emf"/></Relationships>
</file>

<file path=ppt/slideLayouts/_rels/slideLayout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4.xml"/><Relationship Id="rId4" Type="http://schemas.openxmlformats.org/officeDocument/2006/relationships/image" Target="../media/image1.emf"/></Relationships>
</file>

<file path=ppt/slideLayouts/_rels/slideLayout3.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1.xml"/><Relationship Id="rId1" Type="http://schemas.openxmlformats.org/officeDocument/2006/relationships/tags" Target="../tags/tag5.xml"/><Relationship Id="rId4" Type="http://schemas.openxmlformats.org/officeDocument/2006/relationships/image" Target="../media/image1.emf"/></Relationships>
</file>

<file path=ppt/slideLayouts/_rels/slideLayout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6.xml"/><Relationship Id="rId4" Type="http://schemas.openxmlformats.org/officeDocument/2006/relationships/image" Target="../media/image1.emf"/></Relationships>
</file>

<file path=ppt/slideLayouts/_rels/slideLayout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7.xml"/><Relationship Id="rId4" Type="http://schemas.openxmlformats.org/officeDocument/2006/relationships/image" Target="../media/image1.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ags" Target="../tags/tag8.xml"/><Relationship Id="rId5" Type="http://schemas.openxmlformats.org/officeDocument/2006/relationships/image" Target="../media/image1.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1.xml"/><Relationship Id="rId1" Type="http://schemas.openxmlformats.org/officeDocument/2006/relationships/tags" Target="../tags/tag9.xml"/><Relationship Id="rId6" Type="http://schemas.openxmlformats.org/officeDocument/2006/relationships/image" Target="../media/image4.svg"/><Relationship Id="rId5" Type="http://schemas.openxmlformats.org/officeDocument/2006/relationships/image" Target="../media/image3.jpeg"/><Relationship Id="rId4" Type="http://schemas.openxmlformats.org/officeDocument/2006/relationships/image" Target="../media/image1.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oleObject" Target="../embeddings/oleObject5.bin"/><Relationship Id="rId7" Type="http://schemas.openxmlformats.org/officeDocument/2006/relationships/image" Target="../media/image6.svg"/><Relationship Id="rId2" Type="http://schemas.openxmlformats.org/officeDocument/2006/relationships/slideMaster" Target="../slideMasters/slideMaster1.xml"/><Relationship Id="rId1" Type="http://schemas.openxmlformats.org/officeDocument/2006/relationships/tags" Target="../tags/tag10.xml"/><Relationship Id="rId6" Type="http://schemas.openxmlformats.org/officeDocument/2006/relationships/image" Target="../media/image7.png"/><Relationship Id="rId5" Type="http://schemas.openxmlformats.org/officeDocument/2006/relationships/image" Target="../media/image2.svg"/><Relationship Id="rId4" Type="http://schemas.openxmlformats.org/officeDocument/2006/relationships/image" Target="../media/image1.emf"/></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oleObject" Target="../embeddings/oleObject5.bin"/><Relationship Id="rId7"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11.xml"/><Relationship Id="rId6" Type="http://schemas.openxmlformats.org/officeDocument/2006/relationships/image" Target="../media/image2.svg"/><Relationship Id="rId5" Type="http://schemas.openxmlformats.org/officeDocument/2006/relationships/image" Target="../media/image3.jpeg"/><Relationship Id="rId4" Type="http://schemas.openxmlformats.org/officeDocument/2006/relationships/image" Target="../media/image1.emf"/></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oleObject" Target="../embeddings/oleObject5.bin"/><Relationship Id="rId7"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12.xml"/><Relationship Id="rId6" Type="http://schemas.openxmlformats.org/officeDocument/2006/relationships/image" Target="../media/image2.svg"/><Relationship Id="rId5" Type="http://schemas.openxmlformats.org/officeDocument/2006/relationships/image" Target="../media/image3.jpeg"/><Relationship Id="rId4" Type="http://schemas.openxmlformats.org/officeDocument/2006/relationships/image" Target="../media/image1.emf"/></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oleObject" Target="../embeddings/oleObject5.bin"/><Relationship Id="rId7"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13.xml"/><Relationship Id="rId6" Type="http://schemas.openxmlformats.org/officeDocument/2006/relationships/image" Target="../media/image4.svg"/><Relationship Id="rId5" Type="http://schemas.openxmlformats.org/officeDocument/2006/relationships/image" Target="../media/image3.jpeg"/><Relationship Id="rId4" Type="http://schemas.openxmlformats.org/officeDocument/2006/relationships/image" Target="../media/image1.emf"/></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oleObject" Target="../embeddings/oleObject5.bin"/><Relationship Id="rId7" Type="http://schemas.openxmlformats.org/officeDocument/2006/relationships/image" Target="../media/image7.png"/><Relationship Id="rId2" Type="http://schemas.openxmlformats.org/officeDocument/2006/relationships/slideMaster" Target="../slideMasters/slideMaster1.xml"/><Relationship Id="rId1" Type="http://schemas.openxmlformats.org/officeDocument/2006/relationships/tags" Target="../tags/tag14.xml"/><Relationship Id="rId6" Type="http://schemas.openxmlformats.org/officeDocument/2006/relationships/image" Target="../media/image4.svg"/><Relationship Id="rId5" Type="http://schemas.openxmlformats.org/officeDocument/2006/relationships/image" Target="../media/image3.jpeg"/><Relationship Id="rId4" Type="http://schemas.openxmlformats.org/officeDocument/2006/relationships/image" Target="../media/image1.emf"/></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oleObject" Target="../embeddings/oleObject5.bin"/><Relationship Id="rId7" Type="http://schemas.openxmlformats.org/officeDocument/2006/relationships/image" Target="../media/image6.svg"/><Relationship Id="rId2" Type="http://schemas.openxmlformats.org/officeDocument/2006/relationships/slideMaster" Target="../slideMasters/slideMaster1.xml"/><Relationship Id="rId1" Type="http://schemas.openxmlformats.org/officeDocument/2006/relationships/tags" Target="../tags/tag15.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1.emf"/></Relationships>
</file>

<file path=ppt/slideLayouts/_rels/slideLayout15.xml.rels><?xml version="1.0" encoding="UTF-8" standalone="yes"?>
<Relationships xmlns="http://schemas.openxmlformats.org/package/2006/relationships"><Relationship Id="rId3" Type="http://schemas.openxmlformats.org/officeDocument/2006/relationships/oleObject" Target="../embeddings/oleObject5.bin"/><Relationship Id="rId7" Type="http://schemas.openxmlformats.org/officeDocument/2006/relationships/image" Target="../media/image6.svg"/><Relationship Id="rId2" Type="http://schemas.openxmlformats.org/officeDocument/2006/relationships/slideMaster" Target="../slideMasters/slideMaster1.xml"/><Relationship Id="rId1" Type="http://schemas.openxmlformats.org/officeDocument/2006/relationships/tags" Target="../tags/tag16.xml"/><Relationship Id="rId6" Type="http://schemas.openxmlformats.org/officeDocument/2006/relationships/image" Target="../media/image7.png"/><Relationship Id="rId5" Type="http://schemas.openxmlformats.org/officeDocument/2006/relationships/image" Target="../media/image8.svg"/><Relationship Id="rId4" Type="http://schemas.openxmlformats.org/officeDocument/2006/relationships/image" Target="../media/image1.emf"/></Relationships>
</file>

<file path=ppt/slideLayouts/_rels/slideLayout16.xml.rels><?xml version="1.0" encoding="UTF-8" standalone="yes"?>
<Relationships xmlns="http://schemas.openxmlformats.org/package/2006/relationships"><Relationship Id="rId3" Type="http://schemas.openxmlformats.org/officeDocument/2006/relationships/oleObject" Target="../embeddings/oleObject5.bin"/><Relationship Id="rId7" Type="http://schemas.openxmlformats.org/officeDocument/2006/relationships/image" Target="../media/image6.svg"/><Relationship Id="rId2" Type="http://schemas.openxmlformats.org/officeDocument/2006/relationships/slideMaster" Target="../slideMasters/slideMaster1.xml"/><Relationship Id="rId1" Type="http://schemas.openxmlformats.org/officeDocument/2006/relationships/tags" Target="../tags/tag17.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1.emf"/></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Master" Target="../slideMasters/slideMaster1.xml"/><Relationship Id="rId1" Type="http://schemas.openxmlformats.org/officeDocument/2006/relationships/tags" Target="../tags/tag18.xml"/><Relationship Id="rId6" Type="http://schemas.openxmlformats.org/officeDocument/2006/relationships/image" Target="../media/image4.svg"/><Relationship Id="rId5" Type="http://schemas.openxmlformats.org/officeDocument/2006/relationships/image" Target="../media/image3.jpeg"/><Relationship Id="rId4" Type="http://schemas.openxmlformats.org/officeDocument/2006/relationships/image" Target="../media/image1.emf"/></Relationships>
</file>

<file path=ppt/slideLayouts/_rels/slideLayout19.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Master" Target="../slideMasters/slideMaster1.xml"/><Relationship Id="rId1" Type="http://schemas.openxmlformats.org/officeDocument/2006/relationships/tags" Target="../tags/tag19.xml"/><Relationship Id="rId5" Type="http://schemas.openxmlformats.org/officeDocument/2006/relationships/image" Target="../media/image4.svg"/><Relationship Id="rId4" Type="http://schemas.openxmlformats.org/officeDocument/2006/relationships/image" Target="../media/image1.emf"/></Relationships>
</file>

<file path=ppt/slideLayouts/_rels/slideLayout20.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Master" Target="../slideMasters/slideMaster1.xml"/><Relationship Id="rId1" Type="http://schemas.openxmlformats.org/officeDocument/2006/relationships/tags" Target="../tags/tag20.xml"/><Relationship Id="rId6" Type="http://schemas.openxmlformats.org/officeDocument/2006/relationships/image" Target="../media/image2.svg"/><Relationship Id="rId5" Type="http://schemas.openxmlformats.org/officeDocument/2006/relationships/image" Target="../media/image3.jpeg"/><Relationship Id="rId4" Type="http://schemas.openxmlformats.org/officeDocument/2006/relationships/image" Target="../media/image1.emf"/></Relationships>
</file>

<file path=ppt/slideLayouts/_rels/slideLayout2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Master" Target="../slideMasters/slideMaster1.xml"/><Relationship Id="rId1" Type="http://schemas.openxmlformats.org/officeDocument/2006/relationships/tags" Target="../tags/tag21.xml"/><Relationship Id="rId5" Type="http://schemas.openxmlformats.org/officeDocument/2006/relationships/image" Target="../media/image2.svg"/><Relationship Id="rId4" Type="http://schemas.openxmlformats.org/officeDocument/2006/relationships/image" Target="../media/image1.emf"/></Relationships>
</file>

<file path=ppt/slideLayouts/_rels/slideLayout2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22.xml"/><Relationship Id="rId4" Type="http://schemas.openxmlformats.org/officeDocument/2006/relationships/image" Target="../media/image1.emf"/></Relationships>
</file>

<file path=ppt/slideLayouts/_rels/slideLayout2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23.xml"/><Relationship Id="rId4" Type="http://schemas.openxmlformats.org/officeDocument/2006/relationships/image" Target="../media/image1.emf"/></Relationships>
</file>

<file path=ppt/slideLayouts/_rels/slideLayout2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24.xml"/><Relationship Id="rId4" Type="http://schemas.openxmlformats.org/officeDocument/2006/relationships/image" Target="../media/image1.emf"/></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1.xml"/><Relationship Id="rId1" Type="http://schemas.openxmlformats.org/officeDocument/2006/relationships/tags" Target="../tags/tag25.xml"/><Relationship Id="rId4" Type="http://schemas.openxmlformats.org/officeDocument/2006/relationships/image" Target="../media/image1.emf"/></Relationships>
</file>

<file path=ppt/slideLayouts/_rels/slideLayout2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26.xml"/><Relationship Id="rId4" Type="http://schemas.openxmlformats.org/officeDocument/2006/relationships/image" Target="../media/image1.emf"/></Relationships>
</file>

<file path=ppt/slideLayouts/_rels/slideLayout2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27.xml"/><Relationship Id="rId4" Type="http://schemas.openxmlformats.org/officeDocument/2006/relationships/image" Target="../media/image1.emf"/></Relationships>
</file>

<file path=ppt/slideLayouts/_rels/slideLayout2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28.xml"/><Relationship Id="rId4" Type="http://schemas.openxmlformats.org/officeDocument/2006/relationships/image" Target="../media/image1.emf"/></Relationships>
</file>

<file path=ppt/slideLayouts/_rels/slideLayout30.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1.xml"/><Relationship Id="rId1" Type="http://schemas.openxmlformats.org/officeDocument/2006/relationships/tags" Target="../tags/tag29.xml"/><Relationship Id="rId5" Type="http://schemas.openxmlformats.org/officeDocument/2006/relationships/image" Target="../media/image2.svg"/><Relationship Id="rId4" Type="http://schemas.openxmlformats.org/officeDocument/2006/relationships/image" Target="../media/image1.emf"/></Relationships>
</file>

<file path=ppt/slideLayouts/_rels/slideLayout31.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30.xml"/><Relationship Id="rId5" Type="http://schemas.openxmlformats.org/officeDocument/2006/relationships/image" Target="../media/image2.svg"/><Relationship Id="rId4" Type="http://schemas.openxmlformats.org/officeDocument/2006/relationships/image" Target="../media/image1.emf"/></Relationships>
</file>

<file path=ppt/slideLayouts/_rels/slideLayout32.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31.xml"/><Relationship Id="rId5" Type="http://schemas.openxmlformats.org/officeDocument/2006/relationships/image" Target="../media/image2.svg"/><Relationship Id="rId4" Type="http://schemas.openxmlformats.org/officeDocument/2006/relationships/image" Target="../media/image1.emf"/></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32.xml"/><Relationship Id="rId4" Type="http://schemas.openxmlformats.org/officeDocument/2006/relationships/image" Target="../media/image1.emf"/></Relationships>
</file>

<file path=ppt/slideLayouts/_rels/slideLayout3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33.xml"/><Relationship Id="rId4" Type="http://schemas.openxmlformats.org/officeDocument/2006/relationships/image" Target="../media/image1.emf"/></Relationships>
</file>

<file path=ppt/slideLayouts/_rels/slideLayout3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34.xml"/><Relationship Id="rId4" Type="http://schemas.openxmlformats.org/officeDocument/2006/relationships/image" Target="../media/image1.emf"/></Relationships>
</file>

<file path=ppt/slideLayouts/_rels/slideLayout3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35.xml"/><Relationship Id="rId4" Type="http://schemas.openxmlformats.org/officeDocument/2006/relationships/image" Target="../media/image1.emf"/></Relationships>
</file>

<file path=ppt/slideLayouts/_rels/slideLayout3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1.xml"/><Relationship Id="rId1" Type="http://schemas.openxmlformats.org/officeDocument/2006/relationships/tags" Target="../tags/tag36.xml"/><Relationship Id="rId4" Type="http://schemas.openxmlformats.org/officeDocument/2006/relationships/image" Target="../media/image1.emf"/></Relationships>
</file>

<file path=ppt/slideLayouts/_rels/slideLayout4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37.xml"/><Relationship Id="rId4" Type="http://schemas.openxmlformats.org/officeDocument/2006/relationships/image" Target="../media/image1.emf"/></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Master" Target="../slideMasters/slideMaster1.xml"/><Relationship Id="rId1" Type="http://schemas.openxmlformats.org/officeDocument/2006/relationships/tags" Target="../tags/tag38.xml"/><Relationship Id="rId4" Type="http://schemas.openxmlformats.org/officeDocument/2006/relationships/image" Target="../media/image1.emf"/></Relationships>
</file>

<file path=ppt/slideLayouts/_rels/slideLayout43.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Master" Target="../slideMasters/slideMaster1.xml"/><Relationship Id="rId1" Type="http://schemas.openxmlformats.org/officeDocument/2006/relationships/tags" Target="../tags/tag39.xml"/><Relationship Id="rId4" Type="http://schemas.openxmlformats.org/officeDocument/2006/relationships/image" Target="../media/image1.emf"/></Relationships>
</file>

<file path=ppt/slideLayouts/_rels/slideLayout44.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Master" Target="../slideMasters/slideMaster1.xml"/><Relationship Id="rId1" Type="http://schemas.openxmlformats.org/officeDocument/2006/relationships/tags" Target="../tags/tag40.xml"/><Relationship Id="rId4" Type="http://schemas.openxmlformats.org/officeDocument/2006/relationships/image" Target="../media/image1.emf"/></Relationships>
</file>

<file path=ppt/slideLayouts/_rels/slideLayout45.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1.xml"/><Relationship Id="rId1" Type="http://schemas.openxmlformats.org/officeDocument/2006/relationships/tags" Target="../tags/tag41.xml"/><Relationship Id="rId4" Type="http://schemas.openxmlformats.org/officeDocument/2006/relationships/image" Target="../media/image1.emf"/></Relationships>
</file>

<file path=ppt/slideLayouts/_rels/slideLayout4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1.xml"/><Relationship Id="rId1" Type="http://schemas.openxmlformats.org/officeDocument/2006/relationships/tags" Target="../tags/tag42.xml"/><Relationship Id="rId5" Type="http://schemas.openxmlformats.org/officeDocument/2006/relationships/image" Target="../media/image2.svg"/><Relationship Id="rId4" Type="http://schemas.openxmlformats.org/officeDocument/2006/relationships/image" Target="../media/image1.emf"/></Relationships>
</file>

<file path=ppt/slideLayouts/_rels/slideLayout47.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Master" Target="../slideMasters/slideMaster1.xml"/><Relationship Id="rId1" Type="http://schemas.openxmlformats.org/officeDocument/2006/relationships/tags" Target="../tags/tag43.xml"/><Relationship Id="rId4" Type="http://schemas.openxmlformats.org/officeDocument/2006/relationships/image" Target="../media/image1.emf"/></Relationships>
</file>

<file path=ppt/slideLayouts/_rels/slideLayout48.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Master" Target="../slideMasters/slideMaster1.xml"/><Relationship Id="rId1" Type="http://schemas.openxmlformats.org/officeDocument/2006/relationships/tags" Target="../tags/tag44.xml"/><Relationship Id="rId5" Type="http://schemas.openxmlformats.org/officeDocument/2006/relationships/image" Target="../media/image2.svg"/><Relationship Id="rId4" Type="http://schemas.openxmlformats.org/officeDocument/2006/relationships/image" Target="../media/image1.emf"/></Relationships>
</file>

<file path=ppt/slideLayouts/_rels/slideLayout49.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Master" Target="../slideMasters/slideMaster1.xml"/><Relationship Id="rId1" Type="http://schemas.openxmlformats.org/officeDocument/2006/relationships/tags" Target="../tags/tag45.xml"/><Relationship Id="rId5" Type="http://schemas.openxmlformats.org/officeDocument/2006/relationships/image" Target="../media/image2.svg"/><Relationship Id="rId4" Type="http://schemas.openxmlformats.org/officeDocument/2006/relationships/image" Target="../media/image1.emf"/></Relationships>
</file>

<file path=ppt/slideLayouts/_rels/slideLayout5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46.xml"/><Relationship Id="rId5" Type="http://schemas.openxmlformats.org/officeDocument/2006/relationships/image" Target="../media/image2.svg"/><Relationship Id="rId4" Type="http://schemas.openxmlformats.org/officeDocument/2006/relationships/image" Target="../media/image1.emf"/></Relationships>
</file>

<file path=ppt/slideLayouts/_rels/slideLayout51.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47.xml"/><Relationship Id="rId5" Type="http://schemas.openxmlformats.org/officeDocument/2006/relationships/image" Target="../media/image2.svg"/><Relationship Id="rId4" Type="http://schemas.openxmlformats.org/officeDocument/2006/relationships/image" Target="../media/image1.emf"/></Relationships>
</file>

<file path=ppt/slideLayouts/_rels/slideLayout52.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48.xml"/><Relationship Id="rId4" Type="http://schemas.openxmlformats.org/officeDocument/2006/relationships/image" Target="../media/image1.emf"/></Relationships>
</file>

<file path=ppt/slideLayouts/_rels/slideLayout53.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Master" Target="../slideMasters/slideMaster1.xml"/><Relationship Id="rId1" Type="http://schemas.openxmlformats.org/officeDocument/2006/relationships/tags" Target="../tags/tag49.xml"/><Relationship Id="rId4" Type="http://schemas.openxmlformats.org/officeDocument/2006/relationships/image" Target="../media/image1.emf"/></Relationships>
</file>

<file path=ppt/slideLayouts/_rels/slideLayout54.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Master" Target="../slideMasters/slideMaster1.xml"/><Relationship Id="rId1" Type="http://schemas.openxmlformats.org/officeDocument/2006/relationships/tags" Target="../tags/tag50.xml"/><Relationship Id="rId4" Type="http://schemas.openxmlformats.org/officeDocument/2006/relationships/image" Target="../media/image1.emf"/></Relationships>
</file>

<file path=ppt/slideLayouts/_rels/slideLayout5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51.xml"/><Relationship Id="rId5" Type="http://schemas.openxmlformats.org/officeDocument/2006/relationships/image" Target="../media/image3.jpeg"/><Relationship Id="rId4" Type="http://schemas.openxmlformats.org/officeDocument/2006/relationships/image" Target="../media/image1.emf"/></Relationships>
</file>

<file path=ppt/slideLayouts/_rels/slideLayout56.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52.xml"/><Relationship Id="rId6" Type="http://schemas.openxmlformats.org/officeDocument/2006/relationships/image" Target="../media/image2.svg"/><Relationship Id="rId5" Type="http://schemas.openxmlformats.org/officeDocument/2006/relationships/image" Target="../media/image3.jpeg"/><Relationship Id="rId4" Type="http://schemas.openxmlformats.org/officeDocument/2006/relationships/image" Target="../media/image1.emf"/></Relationships>
</file>

<file path=ppt/slideLayouts/_rels/slideLayout57.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53.xml"/><Relationship Id="rId5" Type="http://schemas.openxmlformats.org/officeDocument/2006/relationships/image" Target="../media/image9.jpeg"/><Relationship Id="rId4" Type="http://schemas.openxmlformats.org/officeDocument/2006/relationships/image" Target="../media/image1.emf"/></Relationships>
</file>

<file path=ppt/slideLayouts/_rels/slideLayout58.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54.xml"/><Relationship Id="rId5" Type="http://schemas.openxmlformats.org/officeDocument/2006/relationships/image" Target="../media/image9.jpeg"/><Relationship Id="rId4" Type="http://schemas.openxmlformats.org/officeDocument/2006/relationships/image" Target="../media/image1.emf"/></Relationships>
</file>

<file path=ppt/slideLayouts/_rels/slideLayout5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55.xml"/><Relationship Id="rId5" Type="http://schemas.openxmlformats.org/officeDocument/2006/relationships/image" Target="../media/image9.jpeg"/><Relationship Id="rId4" Type="http://schemas.openxmlformats.org/officeDocument/2006/relationships/image" Target="../media/image1.emf"/></Relationships>
</file>

<file path=ppt/slideLayouts/_rels/slideLayout60.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56.xml"/><Relationship Id="rId5" Type="http://schemas.openxmlformats.org/officeDocument/2006/relationships/image" Target="../media/image9.jpeg"/><Relationship Id="rId4" Type="http://schemas.openxmlformats.org/officeDocument/2006/relationships/image" Target="../media/image1.emf"/></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57.xml"/><Relationship Id="rId4" Type="http://schemas.openxmlformats.org/officeDocument/2006/relationships/image" Target="../media/image1.emf"/></Relationships>
</file>

<file path=ppt/slideLayouts/_rels/slideLayout6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58.xml"/><Relationship Id="rId4" Type="http://schemas.openxmlformats.org/officeDocument/2006/relationships/image" Target="../media/image1.emf"/></Relationships>
</file>

<file path=ppt/slideLayouts/_rels/slideLayout6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59.xml"/><Relationship Id="rId4" Type="http://schemas.openxmlformats.org/officeDocument/2006/relationships/image" Target="../media/image1.emf"/></Relationships>
</file>

<file path=ppt/slideLayouts/_rels/slideLayout6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60.xml"/><Relationship Id="rId4" Type="http://schemas.openxmlformats.org/officeDocument/2006/relationships/image" Target="../media/image1.emf"/></Relationships>
</file>

<file path=ppt/slideLayouts/_rels/slideLayout6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61.xml"/><Relationship Id="rId4" Type="http://schemas.openxmlformats.org/officeDocument/2006/relationships/image" Target="../media/image1.emf"/></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oleObject" Target="../embeddings/oleObject7.bin"/><Relationship Id="rId7" Type="http://schemas.openxmlformats.org/officeDocument/2006/relationships/hyperlink" Target="http://www.spglobal.com/commodityinsights" TargetMode="External"/><Relationship Id="rId2" Type="http://schemas.openxmlformats.org/officeDocument/2006/relationships/slideMaster" Target="../slideMasters/slideMaster1.xml"/><Relationship Id="rId1" Type="http://schemas.openxmlformats.org/officeDocument/2006/relationships/tags" Target="../tags/tag62.xml"/><Relationship Id="rId6" Type="http://schemas.openxmlformats.org/officeDocument/2006/relationships/hyperlink" Target="http://www.spglobal.com/en/enterprise/about/contact-us.html" TargetMode="External"/><Relationship Id="rId5" Type="http://schemas.openxmlformats.org/officeDocument/2006/relationships/image" Target="../media/image3.jpeg"/><Relationship Id="rId4" Type="http://schemas.openxmlformats.org/officeDocument/2006/relationships/image" Target="../media/image1.emf"/></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Master" Target="../slideMasters/slideMaster1.xml"/><Relationship Id="rId1" Type="http://schemas.openxmlformats.org/officeDocument/2006/relationships/tags" Target="../tags/tag63.xml"/><Relationship Id="rId5" Type="http://schemas.openxmlformats.org/officeDocument/2006/relationships/image" Target="../media/image4.svg"/><Relationship Id="rId4" Type="http://schemas.openxmlformats.org/officeDocument/2006/relationships/image" Target="../media/image1.emf"/></Relationships>
</file>

<file path=ppt/slideLayouts/_rels/slideLayout71.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Master" Target="../slideMasters/slideMaster1.xml"/><Relationship Id="rId1" Type="http://schemas.openxmlformats.org/officeDocument/2006/relationships/tags" Target="../tags/tag64.xml"/><Relationship Id="rId5" Type="http://schemas.openxmlformats.org/officeDocument/2006/relationships/image" Target="../media/image4.svg"/><Relationship Id="rId4" Type="http://schemas.openxmlformats.org/officeDocument/2006/relationships/image" Target="../media/image1.emf"/></Relationships>
</file>

<file path=ppt/slideLayouts/_rels/slideLayout72.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Master" Target="../slideMasters/slideMaster1.xml"/><Relationship Id="rId1" Type="http://schemas.openxmlformats.org/officeDocument/2006/relationships/tags" Target="../tags/tag65.xml"/><Relationship Id="rId5" Type="http://schemas.openxmlformats.org/officeDocument/2006/relationships/image" Target="../media/image4.svg"/><Relationship Id="rId4" Type="http://schemas.openxmlformats.org/officeDocument/2006/relationships/image" Target="../media/image1.emf"/></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1.xml"/><Relationship Id="rId1" Type="http://schemas.openxmlformats.org/officeDocument/2006/relationships/tags" Target="../tags/tag66.xml"/><Relationship Id="rId5" Type="http://schemas.openxmlformats.org/officeDocument/2006/relationships/hyperlink" Target="mailto:support.energy@spglobal.com" TargetMode="External"/><Relationship Id="rId4" Type="http://schemas.openxmlformats.org/officeDocument/2006/relationships/image" Target="../media/image1.emf"/></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2.xml"/><Relationship Id="rId1" Type="http://schemas.openxmlformats.org/officeDocument/2006/relationships/tags" Target="../tags/tag68.xml"/><Relationship Id="rId4" Type="http://schemas.openxmlformats.org/officeDocument/2006/relationships/image" Target="../media/image1.emf"/></Relationships>
</file>

<file path=ppt/slideLayouts/_rels/slideLayout78.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2.xml"/><Relationship Id="rId1" Type="http://schemas.openxmlformats.org/officeDocument/2006/relationships/tags" Target="../tags/tag69.xml"/><Relationship Id="rId4" Type="http://schemas.openxmlformats.org/officeDocument/2006/relationships/image" Target="../media/image1.emf"/></Relationships>
</file>

<file path=ppt/slideLayouts/_rels/slideLayout7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2.xml"/><Relationship Id="rId1" Type="http://schemas.openxmlformats.org/officeDocument/2006/relationships/tags" Target="../tags/tag70.xml"/><Relationship Id="rId4" Type="http://schemas.openxmlformats.org/officeDocument/2006/relationships/image" Target="../media/image1.emf"/></Relationships>
</file>

<file path=ppt/slideLayouts/_rels/slideLayout8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Master" Target="../slideMasters/slideMaster2.xml"/><Relationship Id="rId1" Type="http://schemas.openxmlformats.org/officeDocument/2006/relationships/tags" Target="../tags/tag71.xml"/><Relationship Id="rId4" Type="http://schemas.openxmlformats.org/officeDocument/2006/relationships/image" Target="../media/image1.emf"/></Relationships>
</file>

<file path=ppt/slideLayouts/_rels/slideLayout8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2.xml"/><Relationship Id="rId1" Type="http://schemas.openxmlformats.org/officeDocument/2006/relationships/tags" Target="../tags/tag72.xml"/><Relationship Id="rId4" Type="http://schemas.openxmlformats.org/officeDocument/2006/relationships/image" Target="../media/image1.emf"/></Relationships>
</file>

<file path=ppt/slideLayouts/_rels/slideLayout8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Master" Target="../slideMasters/slideMaster2.xml"/><Relationship Id="rId1" Type="http://schemas.openxmlformats.org/officeDocument/2006/relationships/tags" Target="../tags/tag73.xml"/><Relationship Id="rId4" Type="http://schemas.openxmlformats.org/officeDocument/2006/relationships/image" Target="../media/image1.emf"/></Relationships>
</file>

<file path=ppt/slideLayouts/_rels/slideLayout8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Master" Target="../slideMasters/slideMaster2.xml"/><Relationship Id="rId1" Type="http://schemas.openxmlformats.org/officeDocument/2006/relationships/tags" Target="../tags/tag74.xml"/><Relationship Id="rId5" Type="http://schemas.openxmlformats.org/officeDocument/2006/relationships/image" Target="../media/image3.jpeg"/><Relationship Id="rId4" Type="http://schemas.openxmlformats.org/officeDocument/2006/relationships/image" Target="../media/image1.emf"/></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3" Type="http://schemas.openxmlformats.org/officeDocument/2006/relationships/oleObject" Target="../embeddings/oleObject5.bin"/><Relationship Id="rId7" Type="http://schemas.openxmlformats.org/officeDocument/2006/relationships/image" Target="../media/image6.svg"/><Relationship Id="rId2" Type="http://schemas.openxmlformats.org/officeDocument/2006/relationships/slideMaster" Target="../slideMasters/slideMaster2.xml"/><Relationship Id="rId1" Type="http://schemas.openxmlformats.org/officeDocument/2006/relationships/tags" Target="../tags/tag75.xml"/><Relationship Id="rId6" Type="http://schemas.openxmlformats.org/officeDocument/2006/relationships/image" Target="../media/image10.png"/><Relationship Id="rId5" Type="http://schemas.openxmlformats.org/officeDocument/2006/relationships/image" Target="../media/image3.jpeg"/><Relationship Id="rId4" Type="http://schemas.openxmlformats.org/officeDocument/2006/relationships/image" Target="../media/image1.emf"/></Relationships>
</file>

<file path=ppt/slideLayouts/_rels/slideLayout86.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oleObject" Target="../embeddings/oleObject5.bin"/><Relationship Id="rId7" Type="http://schemas.openxmlformats.org/officeDocument/2006/relationships/image" Target="../media/image10.png"/><Relationship Id="rId2" Type="http://schemas.openxmlformats.org/officeDocument/2006/relationships/slideMaster" Target="../slideMasters/slideMaster2.xml"/><Relationship Id="rId1" Type="http://schemas.openxmlformats.org/officeDocument/2006/relationships/tags" Target="../tags/tag76.xml"/><Relationship Id="rId6" Type="http://schemas.openxmlformats.org/officeDocument/2006/relationships/image" Target="../media/image4.svg"/><Relationship Id="rId5" Type="http://schemas.openxmlformats.org/officeDocument/2006/relationships/image" Target="../media/image3.jpeg"/><Relationship Id="rId4" Type="http://schemas.openxmlformats.org/officeDocument/2006/relationships/image" Target="../media/image1.emf"/></Relationships>
</file>

<file path=ppt/slideLayouts/_rels/slideLayout87.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oleObject" Target="../embeddings/oleObject5.bin"/><Relationship Id="rId7" Type="http://schemas.openxmlformats.org/officeDocument/2006/relationships/image" Target="../media/image10.png"/><Relationship Id="rId2" Type="http://schemas.openxmlformats.org/officeDocument/2006/relationships/slideMaster" Target="../slideMasters/slideMaster2.xml"/><Relationship Id="rId1" Type="http://schemas.openxmlformats.org/officeDocument/2006/relationships/tags" Target="../tags/tag77.xml"/><Relationship Id="rId6" Type="http://schemas.openxmlformats.org/officeDocument/2006/relationships/image" Target="../media/image4.svg"/><Relationship Id="rId5" Type="http://schemas.openxmlformats.org/officeDocument/2006/relationships/image" Target="../media/image3.jpeg"/><Relationship Id="rId4" Type="http://schemas.openxmlformats.org/officeDocument/2006/relationships/image" Target="../media/image1.emf"/></Relationships>
</file>

<file path=ppt/slideLayouts/_rels/slideLayout88.xml.rels><?xml version="1.0" encoding="UTF-8" standalone="yes"?>
<Relationships xmlns="http://schemas.openxmlformats.org/package/2006/relationships"><Relationship Id="rId3" Type="http://schemas.openxmlformats.org/officeDocument/2006/relationships/oleObject" Target="../embeddings/oleObject5.bin"/><Relationship Id="rId7" Type="http://schemas.openxmlformats.org/officeDocument/2006/relationships/image" Target="../media/image6.svg"/><Relationship Id="rId2" Type="http://schemas.openxmlformats.org/officeDocument/2006/relationships/slideMaster" Target="../slideMasters/slideMaster2.xml"/><Relationship Id="rId1" Type="http://schemas.openxmlformats.org/officeDocument/2006/relationships/tags" Target="../tags/tag78.xml"/><Relationship Id="rId6" Type="http://schemas.openxmlformats.org/officeDocument/2006/relationships/image" Target="../media/image10.png"/><Relationship Id="rId5" Type="http://schemas.openxmlformats.org/officeDocument/2006/relationships/image" Target="../media/image8.svg"/><Relationship Id="rId4" Type="http://schemas.openxmlformats.org/officeDocument/2006/relationships/image" Target="../media/image1.emf"/></Relationships>
</file>

<file path=ppt/slideLayouts/_rels/slideLayout89.xml.rels><?xml version="1.0" encoding="UTF-8" standalone="yes"?>
<Relationships xmlns="http://schemas.openxmlformats.org/package/2006/relationships"><Relationship Id="rId3" Type="http://schemas.openxmlformats.org/officeDocument/2006/relationships/oleObject" Target="../embeddings/oleObject5.bin"/><Relationship Id="rId7" Type="http://schemas.openxmlformats.org/officeDocument/2006/relationships/image" Target="../media/image6.svg"/><Relationship Id="rId2" Type="http://schemas.openxmlformats.org/officeDocument/2006/relationships/slideMaster" Target="../slideMasters/slideMaster2.xml"/><Relationship Id="rId1" Type="http://schemas.openxmlformats.org/officeDocument/2006/relationships/tags" Target="../tags/tag79.xml"/><Relationship Id="rId6" Type="http://schemas.openxmlformats.org/officeDocument/2006/relationships/image" Target="../media/image10.png"/><Relationship Id="rId5" Type="http://schemas.openxmlformats.org/officeDocument/2006/relationships/image" Target="../media/image4.svg"/><Relationship Id="rId4" Type="http://schemas.openxmlformats.org/officeDocument/2006/relationships/image" Target="../media/image1.emf"/></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Master" Target="../slideMasters/slideMaster2.xml"/><Relationship Id="rId1" Type="http://schemas.openxmlformats.org/officeDocument/2006/relationships/tags" Target="../tags/tag80.xml"/><Relationship Id="rId6" Type="http://schemas.openxmlformats.org/officeDocument/2006/relationships/image" Target="../media/image4.svg"/><Relationship Id="rId5" Type="http://schemas.openxmlformats.org/officeDocument/2006/relationships/image" Target="../media/image3.jpeg"/><Relationship Id="rId4" Type="http://schemas.openxmlformats.org/officeDocument/2006/relationships/image" Target="../media/image1.emf"/></Relationships>
</file>

<file path=ppt/slideLayouts/_rels/slideLayout92.xml.rels><?xml version="1.0" encoding="UTF-8" standalone="yes"?>
<Relationships xmlns="http://schemas.openxmlformats.org/package/2006/relationships"><Relationship Id="rId3" Type="http://schemas.openxmlformats.org/officeDocument/2006/relationships/oleObject" Target="../embeddings/oleObject7.bin"/><Relationship Id="rId7" Type="http://schemas.openxmlformats.org/officeDocument/2006/relationships/hyperlink" Target="http://www.spglobal.com/commodityinsights" TargetMode="External"/><Relationship Id="rId2" Type="http://schemas.openxmlformats.org/officeDocument/2006/relationships/slideMaster" Target="../slideMasters/slideMaster2.xml"/><Relationship Id="rId1" Type="http://schemas.openxmlformats.org/officeDocument/2006/relationships/tags" Target="../tags/tag81.xml"/><Relationship Id="rId6" Type="http://schemas.openxmlformats.org/officeDocument/2006/relationships/hyperlink" Target="http://www.spglobal.com/en/enterprise/about/contact-us.html" TargetMode="External"/><Relationship Id="rId5" Type="http://schemas.openxmlformats.org/officeDocument/2006/relationships/image" Target="../media/image3.jpeg"/><Relationship Id="rId4" Type="http://schemas.openxmlformats.org/officeDocument/2006/relationships/image" Target="../media/image1.emf"/></Relationships>
</file>

<file path=ppt/slideLayouts/_rels/slideLayout93.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Master" Target="../slideMasters/slideMaster3.xml"/><Relationship Id="rId1" Type="http://schemas.openxmlformats.org/officeDocument/2006/relationships/tags" Target="../tags/tag83.xml"/><Relationship Id="rId4" Type="http://schemas.openxmlformats.org/officeDocument/2006/relationships/image" Target="../media/image1.emf"/></Relationships>
</file>

<file path=ppt/slideLayouts/_rels/slideLayout94.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Master" Target="../slideMasters/slideMaster3.xml"/><Relationship Id="rId1" Type="http://schemas.openxmlformats.org/officeDocument/2006/relationships/tags" Target="../tags/tag84.xml"/><Relationship Id="rId5" Type="http://schemas.openxmlformats.org/officeDocument/2006/relationships/image" Target="../media/image11.jpeg"/><Relationship Id="rId4" Type="http://schemas.openxmlformats.org/officeDocument/2006/relationships/image" Target="../media/image1.emf"/></Relationships>
</file>

<file path=ppt/slideLayouts/_rels/slideLayout95.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Master" Target="../slideMasters/slideMaster3.xml"/><Relationship Id="rId1" Type="http://schemas.openxmlformats.org/officeDocument/2006/relationships/tags" Target="../tags/tag85.xml"/><Relationship Id="rId4" Type="http://schemas.openxmlformats.org/officeDocument/2006/relationships/image" Target="../media/image1.emf"/></Relationships>
</file>

<file path=ppt/slideLayouts/_rels/slideLayout96.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Master" Target="../slideMasters/slideMaster3.xml"/><Relationship Id="rId1" Type="http://schemas.openxmlformats.org/officeDocument/2006/relationships/tags" Target="../tags/tag86.xml"/><Relationship Id="rId5" Type="http://schemas.openxmlformats.org/officeDocument/2006/relationships/image" Target="../media/image12.png"/><Relationship Id="rId4" Type="http://schemas.openxmlformats.org/officeDocument/2006/relationships/image" Target="../media/image1.emf"/></Relationships>
</file>

<file path=ppt/slideLayouts/_rels/slideLayout97.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Master" Target="../slideMasters/slideMaster3.xml"/><Relationship Id="rId1" Type="http://schemas.openxmlformats.org/officeDocument/2006/relationships/tags" Target="../tags/tag87.xml"/><Relationship Id="rId5" Type="http://schemas.openxmlformats.org/officeDocument/2006/relationships/image" Target="../media/image13.jpeg"/><Relationship Id="rId4" Type="http://schemas.openxmlformats.org/officeDocument/2006/relationships/image" Target="../media/image1.emf"/></Relationships>
</file>

<file path=ppt/slideLayouts/_rels/slideLayout98.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Master" Target="../slideMasters/slideMaster3.xml"/><Relationship Id="rId1" Type="http://schemas.openxmlformats.org/officeDocument/2006/relationships/tags" Target="../tags/tag88.xml"/><Relationship Id="rId4" Type="http://schemas.openxmlformats.org/officeDocument/2006/relationships/image" Target="../media/image14.emf"/></Relationships>
</file>

<file path=ppt/slideLayouts/_rels/slideLayout99.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Master" Target="../slideMasters/slideMaster3.xml"/><Relationship Id="rId1" Type="http://schemas.openxmlformats.org/officeDocument/2006/relationships/tags" Target="../tags/tag89.xml"/><Relationship Id="rId4" Type="http://schemas.openxmlformats.org/officeDocument/2006/relationships/image" Target="../media/image14.emf"/></Relationships>
</file>

<file path=ppt/slideLayouts/_rels/slideLayout100.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Master" Target="../slideMasters/slideMaster3.xml"/><Relationship Id="rId1" Type="http://schemas.openxmlformats.org/officeDocument/2006/relationships/tags" Target="../tags/tag90.xml"/><Relationship Id="rId4" Type="http://schemas.openxmlformats.org/officeDocument/2006/relationships/image" Target="../media/image14.emf"/></Relationships>
</file>

<file path=ppt/slideLayouts/_rels/slideLayout101.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Master" Target="../slideMasters/slideMaster3.xml"/><Relationship Id="rId1" Type="http://schemas.openxmlformats.org/officeDocument/2006/relationships/tags" Target="../tags/tag91.xml"/><Relationship Id="rId4" Type="http://schemas.openxmlformats.org/officeDocument/2006/relationships/image" Target="../media/image14.emf"/></Relationships>
</file>

<file path=ppt/slideLayouts/_rels/slideLayout102.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Master" Target="../slideMasters/slideMaster3.xml"/><Relationship Id="rId1" Type="http://schemas.openxmlformats.org/officeDocument/2006/relationships/tags" Target="../tags/tag92.xml"/><Relationship Id="rId4" Type="http://schemas.openxmlformats.org/officeDocument/2006/relationships/image" Target="../media/image14.emf"/></Relationships>
</file>

<file path=ppt/slideLayouts/_rels/slideLayout103.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Master" Target="../slideMasters/slideMaster3.xml"/><Relationship Id="rId1" Type="http://schemas.openxmlformats.org/officeDocument/2006/relationships/tags" Target="../tags/tag93.xml"/><Relationship Id="rId4" Type="http://schemas.openxmlformats.org/officeDocument/2006/relationships/image" Target="../media/image14.emf"/></Relationships>
</file>

<file path=ppt/slideLayouts/_rels/slideLayout104.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Master" Target="../slideMasters/slideMaster3.xml"/><Relationship Id="rId1" Type="http://schemas.openxmlformats.org/officeDocument/2006/relationships/tags" Target="../tags/tag94.xml"/><Relationship Id="rId4" Type="http://schemas.openxmlformats.org/officeDocument/2006/relationships/image" Target="../media/image14.emf"/></Relationships>
</file>

<file path=ppt/slideLayouts/_rels/slideLayout105.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Master" Target="../slideMasters/slideMaster3.xml"/><Relationship Id="rId1" Type="http://schemas.openxmlformats.org/officeDocument/2006/relationships/tags" Target="../tags/tag95.xml"/><Relationship Id="rId4" Type="http://schemas.openxmlformats.org/officeDocument/2006/relationships/image" Target="../media/image14.emf"/></Relationships>
</file>

<file path=ppt/slideLayouts/_rels/slideLayout106.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Master" Target="../slideMasters/slideMaster3.xml"/><Relationship Id="rId1" Type="http://schemas.openxmlformats.org/officeDocument/2006/relationships/tags" Target="../tags/tag96.xml"/><Relationship Id="rId4" Type="http://schemas.openxmlformats.org/officeDocument/2006/relationships/image" Target="../media/image14.emf"/></Relationships>
</file>

<file path=ppt/slideLayouts/_rels/slideLayout107.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Master" Target="../slideMasters/slideMaster3.xml"/><Relationship Id="rId1" Type="http://schemas.openxmlformats.org/officeDocument/2006/relationships/tags" Target="../tags/tag97.xml"/><Relationship Id="rId4" Type="http://schemas.openxmlformats.org/officeDocument/2006/relationships/image" Target="../media/image14.emf"/></Relationships>
</file>

<file path=ppt/slideLayouts/_rels/slideLayout108.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Master" Target="../slideMasters/slideMaster3.xml"/><Relationship Id="rId1" Type="http://schemas.openxmlformats.org/officeDocument/2006/relationships/tags" Target="../tags/tag98.xml"/><Relationship Id="rId4" Type="http://schemas.openxmlformats.org/officeDocument/2006/relationships/image" Target="../media/image14.emf"/></Relationships>
</file>

<file path=ppt/slideLayouts/_rels/slideLayout109.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Master" Target="../slideMasters/slideMaster3.xml"/><Relationship Id="rId1" Type="http://schemas.openxmlformats.org/officeDocument/2006/relationships/tags" Target="../tags/tag99.xml"/><Relationship Id="rId4" Type="http://schemas.openxmlformats.org/officeDocument/2006/relationships/image" Target="../media/image14.emf"/></Relationships>
</file>

<file path=ppt/slideLayouts/_rels/slideLayout110.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Master" Target="../slideMasters/slideMaster3.xml"/><Relationship Id="rId1" Type="http://schemas.openxmlformats.org/officeDocument/2006/relationships/tags" Target="../tags/tag100.xml"/><Relationship Id="rId4" Type="http://schemas.openxmlformats.org/officeDocument/2006/relationships/image" Target="../media/image14.emf"/></Relationships>
</file>

<file path=ppt/slideLayouts/_rels/slideLayout111.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Master" Target="../slideMasters/slideMaster3.xml"/><Relationship Id="rId1" Type="http://schemas.openxmlformats.org/officeDocument/2006/relationships/tags" Target="../tags/tag101.xml"/><Relationship Id="rId4" Type="http://schemas.openxmlformats.org/officeDocument/2006/relationships/image" Target="../media/image14.emf"/></Relationships>
</file>

<file path=ppt/slideLayouts/_rels/slideLayout112.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Master" Target="../slideMasters/slideMaster3.xml"/><Relationship Id="rId1" Type="http://schemas.openxmlformats.org/officeDocument/2006/relationships/tags" Target="../tags/tag102.xml"/><Relationship Id="rId4" Type="http://schemas.openxmlformats.org/officeDocument/2006/relationships/image" Target="../media/image14.emf"/></Relationships>
</file>

<file path=ppt/slideLayouts/_rels/slideLayout113.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Master" Target="../slideMasters/slideMaster3.xml"/><Relationship Id="rId1" Type="http://schemas.openxmlformats.org/officeDocument/2006/relationships/tags" Target="../tags/tag103.xml"/><Relationship Id="rId4" Type="http://schemas.openxmlformats.org/officeDocument/2006/relationships/image" Target="../media/image14.emf"/></Relationships>
</file>

<file path=ppt/slideLayouts/_rels/slideLayout114.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Master" Target="../slideMasters/slideMaster3.xml"/><Relationship Id="rId1" Type="http://schemas.openxmlformats.org/officeDocument/2006/relationships/tags" Target="../tags/tag104.xml"/><Relationship Id="rId4" Type="http://schemas.openxmlformats.org/officeDocument/2006/relationships/image" Target="../media/image14.emf"/></Relationships>
</file>

<file path=ppt/slideLayouts/_rels/slideLayout115.xml.rels><?xml version="1.0" encoding="UTF-8" standalone="yes"?>
<Relationships xmlns="http://schemas.openxmlformats.org/package/2006/relationships"><Relationship Id="rId3" Type="http://schemas.openxmlformats.org/officeDocument/2006/relationships/oleObject" Target="../embeddings/oleObject31.bin"/><Relationship Id="rId2" Type="http://schemas.openxmlformats.org/officeDocument/2006/relationships/slideMaster" Target="../slideMasters/slideMaster3.xml"/><Relationship Id="rId1" Type="http://schemas.openxmlformats.org/officeDocument/2006/relationships/tags" Target="../tags/tag105.xml"/><Relationship Id="rId4" Type="http://schemas.openxmlformats.org/officeDocument/2006/relationships/image" Target="../media/image14.emf"/></Relationships>
</file>

<file path=ppt/slideLayouts/_rels/slideLayout116.xml.rels><?xml version="1.0" encoding="UTF-8" standalone="yes"?>
<Relationships xmlns="http://schemas.openxmlformats.org/package/2006/relationships"><Relationship Id="rId3" Type="http://schemas.openxmlformats.org/officeDocument/2006/relationships/oleObject" Target="../embeddings/oleObject32.bin"/><Relationship Id="rId2" Type="http://schemas.openxmlformats.org/officeDocument/2006/relationships/slideMaster" Target="../slideMasters/slideMaster3.xml"/><Relationship Id="rId1" Type="http://schemas.openxmlformats.org/officeDocument/2006/relationships/tags" Target="../tags/tag106.xml"/><Relationship Id="rId4" Type="http://schemas.openxmlformats.org/officeDocument/2006/relationships/image" Target="../media/image14.emf"/></Relationships>
</file>

<file path=ppt/slideLayouts/_rels/slideLayout117.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Master" Target="../slideMasters/slideMaster3.xml"/><Relationship Id="rId1" Type="http://schemas.openxmlformats.org/officeDocument/2006/relationships/tags" Target="../tags/tag107.xml"/><Relationship Id="rId4" Type="http://schemas.openxmlformats.org/officeDocument/2006/relationships/image" Target="../media/image14.emf"/></Relationships>
</file>

<file path=ppt/slideLayouts/_rels/slideLayout118.xml.rels><?xml version="1.0" encoding="UTF-8" standalone="yes"?>
<Relationships xmlns="http://schemas.openxmlformats.org/package/2006/relationships"><Relationship Id="rId3" Type="http://schemas.openxmlformats.org/officeDocument/2006/relationships/oleObject" Target="../embeddings/oleObject32.bin"/><Relationship Id="rId2" Type="http://schemas.openxmlformats.org/officeDocument/2006/relationships/slideMaster" Target="../slideMasters/slideMaster3.xml"/><Relationship Id="rId1" Type="http://schemas.openxmlformats.org/officeDocument/2006/relationships/tags" Target="../tags/tag108.xml"/><Relationship Id="rId4" Type="http://schemas.openxmlformats.org/officeDocument/2006/relationships/image" Target="../media/image14.emf"/></Relationships>
</file>

<file path=ppt/slideLayouts/_rels/slideLayout119.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Master" Target="../slideMasters/slideMaster3.xml"/><Relationship Id="rId1" Type="http://schemas.openxmlformats.org/officeDocument/2006/relationships/tags" Target="../tags/tag109.xml"/><Relationship Id="rId4" Type="http://schemas.openxmlformats.org/officeDocument/2006/relationships/image" Target="../media/image14.emf"/></Relationships>
</file>

<file path=ppt/slideLayouts/_rels/slideLayout120.xml.rels><?xml version="1.0" encoding="UTF-8" standalone="yes"?>
<Relationships xmlns="http://schemas.openxmlformats.org/package/2006/relationships"><Relationship Id="rId3" Type="http://schemas.openxmlformats.org/officeDocument/2006/relationships/oleObject" Target="../embeddings/oleObject34.bin"/><Relationship Id="rId2" Type="http://schemas.openxmlformats.org/officeDocument/2006/relationships/slideMaster" Target="../slideMasters/slideMaster3.xml"/><Relationship Id="rId1" Type="http://schemas.openxmlformats.org/officeDocument/2006/relationships/tags" Target="../tags/tag110.xml"/><Relationship Id="rId4" Type="http://schemas.openxmlformats.org/officeDocument/2006/relationships/image" Target="../media/image1.emf"/></Relationships>
</file>

<file path=ppt/slideLayouts/_rels/slideLayout121.xml.rels><?xml version="1.0" encoding="UTF-8" standalone="yes"?>
<Relationships xmlns="http://schemas.openxmlformats.org/package/2006/relationships"><Relationship Id="rId3" Type="http://schemas.openxmlformats.org/officeDocument/2006/relationships/oleObject" Target="../embeddings/oleObject35.bin"/><Relationship Id="rId2" Type="http://schemas.openxmlformats.org/officeDocument/2006/relationships/slideMaster" Target="../slideMasters/slideMaster3.xml"/><Relationship Id="rId1" Type="http://schemas.openxmlformats.org/officeDocument/2006/relationships/tags" Target="../tags/tag111.xml"/><Relationship Id="rId4" Type="http://schemas.openxmlformats.org/officeDocument/2006/relationships/image" Target="../media/image14.emf"/></Relationships>
</file>

<file path=ppt/slideLayouts/_rels/slideLayout122.xml.rels><?xml version="1.0" encoding="UTF-8" standalone="yes"?>
<Relationships xmlns="http://schemas.openxmlformats.org/package/2006/relationships"><Relationship Id="rId3" Type="http://schemas.openxmlformats.org/officeDocument/2006/relationships/oleObject" Target="../embeddings/oleObject36.bin"/><Relationship Id="rId2" Type="http://schemas.openxmlformats.org/officeDocument/2006/relationships/slideMaster" Target="../slideMasters/slideMaster3.xml"/><Relationship Id="rId1" Type="http://schemas.openxmlformats.org/officeDocument/2006/relationships/tags" Target="../tags/tag112.xml"/><Relationship Id="rId4" Type="http://schemas.openxmlformats.org/officeDocument/2006/relationships/image" Target="../media/image14.emf"/></Relationships>
</file>

<file path=ppt/slideLayouts/_rels/slideLayout123.xml.rels><?xml version="1.0" encoding="UTF-8" standalone="yes"?>
<Relationships xmlns="http://schemas.openxmlformats.org/package/2006/relationships"><Relationship Id="rId3" Type="http://schemas.openxmlformats.org/officeDocument/2006/relationships/oleObject" Target="../embeddings/oleObject37.bin"/><Relationship Id="rId2" Type="http://schemas.openxmlformats.org/officeDocument/2006/relationships/slideMaster" Target="../slideMasters/slideMaster3.xml"/><Relationship Id="rId1" Type="http://schemas.openxmlformats.org/officeDocument/2006/relationships/tags" Target="../tags/tag113.xml"/><Relationship Id="rId4" Type="http://schemas.openxmlformats.org/officeDocument/2006/relationships/image" Target="../media/image14.emf"/></Relationships>
</file>

<file path=ppt/slideLayouts/_rels/slideLayout124.xml.rels><?xml version="1.0" encoding="UTF-8" standalone="yes"?>
<Relationships xmlns="http://schemas.openxmlformats.org/package/2006/relationships"><Relationship Id="rId3" Type="http://schemas.openxmlformats.org/officeDocument/2006/relationships/oleObject" Target="../embeddings/oleObject38.bin"/><Relationship Id="rId2" Type="http://schemas.openxmlformats.org/officeDocument/2006/relationships/slideMaster" Target="../slideMasters/slideMaster3.xml"/><Relationship Id="rId1" Type="http://schemas.openxmlformats.org/officeDocument/2006/relationships/tags" Target="../tags/tag114.xml"/><Relationship Id="rId4" Type="http://schemas.openxmlformats.org/officeDocument/2006/relationships/image" Target="../media/image14.emf"/></Relationships>
</file>

<file path=ppt/slideLayouts/_rels/slideLayout125.xml.rels><?xml version="1.0" encoding="UTF-8" standalone="yes"?>
<Relationships xmlns="http://schemas.openxmlformats.org/package/2006/relationships"><Relationship Id="rId3" Type="http://schemas.openxmlformats.org/officeDocument/2006/relationships/oleObject" Target="../embeddings/oleObject39.bin"/><Relationship Id="rId2" Type="http://schemas.openxmlformats.org/officeDocument/2006/relationships/slideMaster" Target="../slideMasters/slideMaster3.xml"/><Relationship Id="rId1" Type="http://schemas.openxmlformats.org/officeDocument/2006/relationships/tags" Target="../tags/tag115.xml"/><Relationship Id="rId4" Type="http://schemas.openxmlformats.org/officeDocument/2006/relationships/image" Target="../media/image14.emf"/></Relationships>
</file>

<file path=ppt/slideLayouts/_rels/slideLayout126.xml.rels><?xml version="1.0" encoding="UTF-8" standalone="yes"?>
<Relationships xmlns="http://schemas.openxmlformats.org/package/2006/relationships"><Relationship Id="rId3" Type="http://schemas.openxmlformats.org/officeDocument/2006/relationships/oleObject" Target="../embeddings/oleObject40.bin"/><Relationship Id="rId2" Type="http://schemas.openxmlformats.org/officeDocument/2006/relationships/slideMaster" Target="../slideMasters/slideMaster3.xml"/><Relationship Id="rId1" Type="http://schemas.openxmlformats.org/officeDocument/2006/relationships/tags" Target="../tags/tag116.xml"/><Relationship Id="rId4" Type="http://schemas.openxmlformats.org/officeDocument/2006/relationships/image" Target="../media/image14.emf"/></Relationships>
</file>

<file path=ppt/slideLayouts/_rels/slideLayout127.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slideMaster" Target="../slideMasters/slideMaster3.xml"/><Relationship Id="rId1" Type="http://schemas.openxmlformats.org/officeDocument/2006/relationships/tags" Target="../tags/tag117.xml"/><Relationship Id="rId4" Type="http://schemas.openxmlformats.org/officeDocument/2006/relationships/image" Target="../media/image14.emf"/></Relationships>
</file>

<file path=ppt/slideLayouts/_rels/slideLayout128.xml.rels><?xml version="1.0" encoding="UTF-8" standalone="yes"?>
<Relationships xmlns="http://schemas.openxmlformats.org/package/2006/relationships"><Relationship Id="rId3" Type="http://schemas.openxmlformats.org/officeDocument/2006/relationships/oleObject" Target="../embeddings/oleObject42.bin"/><Relationship Id="rId2" Type="http://schemas.openxmlformats.org/officeDocument/2006/relationships/slideMaster" Target="../slideMasters/slideMaster3.xml"/><Relationship Id="rId1" Type="http://schemas.openxmlformats.org/officeDocument/2006/relationships/tags" Target="../tags/tag118.xml"/><Relationship Id="rId4" Type="http://schemas.openxmlformats.org/officeDocument/2006/relationships/image" Target="../media/image14.emf"/></Relationships>
</file>

<file path=ppt/slideLayouts/_rels/slideLayout129.xml.rels><?xml version="1.0" encoding="UTF-8" standalone="yes"?>
<Relationships xmlns="http://schemas.openxmlformats.org/package/2006/relationships"><Relationship Id="rId3" Type="http://schemas.openxmlformats.org/officeDocument/2006/relationships/oleObject" Target="../embeddings/oleObject34.bin"/><Relationship Id="rId2" Type="http://schemas.openxmlformats.org/officeDocument/2006/relationships/slideMaster" Target="../slideMasters/slideMaster3.xml"/><Relationship Id="rId1" Type="http://schemas.openxmlformats.org/officeDocument/2006/relationships/tags" Target="../tags/tag119.xml"/><Relationship Id="rId4" Type="http://schemas.openxmlformats.org/officeDocument/2006/relationships/image" Target="../media/image1.emf"/></Relationships>
</file>

<file path=ppt/slideLayouts/_rels/slideLayout130.xml.rels><?xml version="1.0" encoding="UTF-8" standalone="yes"?>
<Relationships xmlns="http://schemas.openxmlformats.org/package/2006/relationships"><Relationship Id="rId3" Type="http://schemas.openxmlformats.org/officeDocument/2006/relationships/oleObject" Target="../embeddings/oleObject43.bin"/><Relationship Id="rId2" Type="http://schemas.openxmlformats.org/officeDocument/2006/relationships/slideMaster" Target="../slideMasters/slideMaster3.xml"/><Relationship Id="rId1" Type="http://schemas.openxmlformats.org/officeDocument/2006/relationships/tags" Target="../tags/tag120.xml"/><Relationship Id="rId4" Type="http://schemas.openxmlformats.org/officeDocument/2006/relationships/image" Target="../media/image14.emf"/></Relationships>
</file>

<file path=ppt/slideLayouts/_rels/slideLayout131.xml.rels><?xml version="1.0" encoding="UTF-8" standalone="yes"?>
<Relationships xmlns="http://schemas.openxmlformats.org/package/2006/relationships"><Relationship Id="rId3" Type="http://schemas.openxmlformats.org/officeDocument/2006/relationships/oleObject" Target="../embeddings/oleObject44.bin"/><Relationship Id="rId2" Type="http://schemas.openxmlformats.org/officeDocument/2006/relationships/slideMaster" Target="../slideMasters/slideMaster3.xml"/><Relationship Id="rId1" Type="http://schemas.openxmlformats.org/officeDocument/2006/relationships/tags" Target="../tags/tag121.xml"/><Relationship Id="rId4" Type="http://schemas.openxmlformats.org/officeDocument/2006/relationships/image" Target="../media/image14.emf"/></Relationships>
</file>

<file path=ppt/slideLayouts/_rels/slideLayout132.xml.rels><?xml version="1.0" encoding="UTF-8" standalone="yes"?>
<Relationships xmlns="http://schemas.openxmlformats.org/package/2006/relationships"><Relationship Id="rId3" Type="http://schemas.openxmlformats.org/officeDocument/2006/relationships/oleObject" Target="../embeddings/oleObject45.bin"/><Relationship Id="rId2" Type="http://schemas.openxmlformats.org/officeDocument/2006/relationships/slideMaster" Target="../slideMasters/slideMaster3.xml"/><Relationship Id="rId1" Type="http://schemas.openxmlformats.org/officeDocument/2006/relationships/tags" Target="../tags/tag122.xml"/><Relationship Id="rId4" Type="http://schemas.openxmlformats.org/officeDocument/2006/relationships/image" Target="../media/image15.emf"/></Relationships>
</file>

<file path=ppt/slideLayouts/_rels/slideLayout133.xml.rels><?xml version="1.0" encoding="UTF-8" standalone="yes"?>
<Relationships xmlns="http://schemas.openxmlformats.org/package/2006/relationships"><Relationship Id="rId3" Type="http://schemas.openxmlformats.org/officeDocument/2006/relationships/oleObject" Target="../embeddings/oleObject46.bin"/><Relationship Id="rId2" Type="http://schemas.openxmlformats.org/officeDocument/2006/relationships/slideMaster" Target="../slideMasters/slideMaster3.xml"/><Relationship Id="rId1" Type="http://schemas.openxmlformats.org/officeDocument/2006/relationships/tags" Target="../tags/tag123.xml"/><Relationship Id="rId4" Type="http://schemas.openxmlformats.org/officeDocument/2006/relationships/image" Target="../media/image15.emf"/></Relationships>
</file>

<file path=ppt/slideLayouts/_rels/slideLayout134.xml.rels><?xml version="1.0" encoding="UTF-8" standalone="yes"?>
<Relationships xmlns="http://schemas.openxmlformats.org/package/2006/relationships"><Relationship Id="rId3" Type="http://schemas.openxmlformats.org/officeDocument/2006/relationships/oleObject" Target="../embeddings/oleObject47.bin"/><Relationship Id="rId2" Type="http://schemas.openxmlformats.org/officeDocument/2006/relationships/slideMaster" Target="../slideMasters/slideMaster3.xml"/><Relationship Id="rId1" Type="http://schemas.openxmlformats.org/officeDocument/2006/relationships/tags" Target="../tags/tag124.xml"/><Relationship Id="rId4" Type="http://schemas.openxmlformats.org/officeDocument/2006/relationships/image" Target="../media/image15.emf"/></Relationships>
</file>

<file path=ppt/slideLayouts/_rels/slideLayout135.xml.rels><?xml version="1.0" encoding="UTF-8" standalone="yes"?>
<Relationships xmlns="http://schemas.openxmlformats.org/package/2006/relationships"><Relationship Id="rId3" Type="http://schemas.openxmlformats.org/officeDocument/2006/relationships/oleObject" Target="../embeddings/oleObject48.bin"/><Relationship Id="rId2" Type="http://schemas.openxmlformats.org/officeDocument/2006/relationships/slideMaster" Target="../slideMasters/slideMaster3.xml"/><Relationship Id="rId1" Type="http://schemas.openxmlformats.org/officeDocument/2006/relationships/tags" Target="../tags/tag125.xml"/><Relationship Id="rId4" Type="http://schemas.openxmlformats.org/officeDocument/2006/relationships/image" Target="../media/image15.emf"/></Relationships>
</file>

<file path=ppt/slideLayouts/_rels/slideLayout136.xml.rels><?xml version="1.0" encoding="UTF-8" standalone="yes"?>
<Relationships xmlns="http://schemas.openxmlformats.org/package/2006/relationships"><Relationship Id="rId3" Type="http://schemas.openxmlformats.org/officeDocument/2006/relationships/oleObject" Target="../embeddings/oleObject49.bin"/><Relationship Id="rId2" Type="http://schemas.openxmlformats.org/officeDocument/2006/relationships/slideMaster" Target="../slideMasters/slideMaster3.xml"/><Relationship Id="rId1" Type="http://schemas.openxmlformats.org/officeDocument/2006/relationships/tags" Target="../tags/tag126.xml"/><Relationship Id="rId4" Type="http://schemas.openxmlformats.org/officeDocument/2006/relationships/image" Target="../media/image15.emf"/></Relationships>
</file>

<file path=ppt/slideLayouts/_rels/slideLayout137.xml.rels><?xml version="1.0" encoding="UTF-8" standalone="yes"?>
<Relationships xmlns="http://schemas.openxmlformats.org/package/2006/relationships"><Relationship Id="rId3" Type="http://schemas.openxmlformats.org/officeDocument/2006/relationships/oleObject" Target="../embeddings/oleObject47.bin"/><Relationship Id="rId2" Type="http://schemas.openxmlformats.org/officeDocument/2006/relationships/slideMaster" Target="../slideMasters/slideMaster3.xml"/><Relationship Id="rId1" Type="http://schemas.openxmlformats.org/officeDocument/2006/relationships/tags" Target="../tags/tag127.xml"/><Relationship Id="rId4" Type="http://schemas.openxmlformats.org/officeDocument/2006/relationships/image" Target="../media/image15.emf"/></Relationships>
</file>

<file path=ppt/slideLayouts/_rels/slideLayout138.xml.rels><?xml version="1.0" encoding="UTF-8" standalone="yes"?>
<Relationships xmlns="http://schemas.openxmlformats.org/package/2006/relationships"><Relationship Id="rId3" Type="http://schemas.openxmlformats.org/officeDocument/2006/relationships/oleObject" Target="../embeddings/oleObject50.bin"/><Relationship Id="rId2" Type="http://schemas.openxmlformats.org/officeDocument/2006/relationships/slideMaster" Target="../slideMasters/slideMaster3.xml"/><Relationship Id="rId1" Type="http://schemas.openxmlformats.org/officeDocument/2006/relationships/tags" Target="../tags/tag128.xml"/><Relationship Id="rId5" Type="http://schemas.openxmlformats.org/officeDocument/2006/relationships/hyperlink" Target="mailto:support.energy@spglobal.com" TargetMode="External"/><Relationship Id="rId4" Type="http://schemas.openxmlformats.org/officeDocument/2006/relationships/image" Target="../media/image1.emf"/></Relationships>
</file>

<file path=ppt/slideLayouts/_rels/slideLayout139.xml.rels><?xml version="1.0" encoding="UTF-8" standalone="yes"?>
<Relationships xmlns="http://schemas.openxmlformats.org/package/2006/relationships"><Relationship Id="rId3" Type="http://schemas.openxmlformats.org/officeDocument/2006/relationships/oleObject" Target="../embeddings/oleObject51.bin"/><Relationship Id="rId2" Type="http://schemas.openxmlformats.org/officeDocument/2006/relationships/slideMaster" Target="../slideMasters/slideMaster3.xml"/><Relationship Id="rId1" Type="http://schemas.openxmlformats.org/officeDocument/2006/relationships/tags" Target="../tags/tag129.xml"/><Relationship Id="rId4" Type="http://schemas.openxmlformats.org/officeDocument/2006/relationships/image" Target="../media/image1.emf"/></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15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15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6.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Master" Target="../slideMasters/slideMaster5.xml"/><Relationship Id="rId1" Type="http://schemas.openxmlformats.org/officeDocument/2006/relationships/tags" Target="../tags/tag131.xml"/><Relationship Id="rId4" Type="http://schemas.openxmlformats.org/officeDocument/2006/relationships/image" Target="../media/image1.emf"/></Relationships>
</file>

<file path=ppt/slideLayouts/_rels/slideLayout157.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Master" Target="../slideMasters/slideMaster5.xml"/><Relationship Id="rId1" Type="http://schemas.openxmlformats.org/officeDocument/2006/relationships/tags" Target="../tags/tag132.xml"/><Relationship Id="rId5" Type="http://schemas.openxmlformats.org/officeDocument/2006/relationships/image" Target="../media/image11.jpeg"/><Relationship Id="rId4" Type="http://schemas.openxmlformats.org/officeDocument/2006/relationships/image" Target="../media/image1.emf"/></Relationships>
</file>

<file path=ppt/slideLayouts/_rels/slideLayout158.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Master" Target="../slideMasters/slideMaster5.xml"/><Relationship Id="rId1" Type="http://schemas.openxmlformats.org/officeDocument/2006/relationships/tags" Target="../tags/tag133.xml"/><Relationship Id="rId4" Type="http://schemas.openxmlformats.org/officeDocument/2006/relationships/image" Target="../media/image1.emf"/></Relationships>
</file>

<file path=ppt/slideLayouts/_rels/slideLayout159.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Master" Target="../slideMasters/slideMaster5.xml"/><Relationship Id="rId1" Type="http://schemas.openxmlformats.org/officeDocument/2006/relationships/tags" Target="../tags/tag134.xml"/><Relationship Id="rId5" Type="http://schemas.openxmlformats.org/officeDocument/2006/relationships/image" Target="../media/image12.png"/><Relationship Id="rId4" Type="http://schemas.openxmlformats.org/officeDocument/2006/relationships/image" Target="../media/image1.emf"/></Relationships>
</file>

<file path=ppt/slideLayouts/_rels/slideLayout160.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Master" Target="../slideMasters/slideMaster5.xml"/><Relationship Id="rId1" Type="http://schemas.openxmlformats.org/officeDocument/2006/relationships/tags" Target="../tags/tag135.xml"/><Relationship Id="rId5" Type="http://schemas.openxmlformats.org/officeDocument/2006/relationships/image" Target="../media/image13.jpeg"/><Relationship Id="rId4" Type="http://schemas.openxmlformats.org/officeDocument/2006/relationships/image" Target="../media/image1.emf"/></Relationships>
</file>

<file path=ppt/slideLayouts/_rels/slideLayout161.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Master" Target="../slideMasters/slideMaster5.xml"/><Relationship Id="rId1" Type="http://schemas.openxmlformats.org/officeDocument/2006/relationships/tags" Target="../tags/tag136.xml"/><Relationship Id="rId4" Type="http://schemas.openxmlformats.org/officeDocument/2006/relationships/image" Target="../media/image14.emf"/></Relationships>
</file>

<file path=ppt/slideLayouts/_rels/slideLayout162.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Master" Target="../slideMasters/slideMaster5.xml"/><Relationship Id="rId1" Type="http://schemas.openxmlformats.org/officeDocument/2006/relationships/tags" Target="../tags/tag137.xml"/><Relationship Id="rId4" Type="http://schemas.openxmlformats.org/officeDocument/2006/relationships/image" Target="../media/image14.emf"/></Relationships>
</file>

<file path=ppt/slideLayouts/_rels/slideLayout163.xml.rels><?xml version="1.0" encoding="UTF-8" standalone="yes"?>
<Relationships xmlns="http://schemas.openxmlformats.org/package/2006/relationships"><Relationship Id="rId3" Type="http://schemas.openxmlformats.org/officeDocument/2006/relationships/oleObject" Target="../embeddings/oleObject16.bin"/><Relationship Id="rId2" Type="http://schemas.openxmlformats.org/officeDocument/2006/relationships/slideMaster" Target="../slideMasters/slideMaster5.xml"/><Relationship Id="rId1" Type="http://schemas.openxmlformats.org/officeDocument/2006/relationships/tags" Target="../tags/tag138.xml"/><Relationship Id="rId4" Type="http://schemas.openxmlformats.org/officeDocument/2006/relationships/image" Target="../media/image14.emf"/></Relationships>
</file>

<file path=ppt/slideLayouts/_rels/slideLayout164.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Master" Target="../slideMasters/slideMaster5.xml"/><Relationship Id="rId1" Type="http://schemas.openxmlformats.org/officeDocument/2006/relationships/tags" Target="../tags/tag139.xml"/><Relationship Id="rId4" Type="http://schemas.openxmlformats.org/officeDocument/2006/relationships/image" Target="../media/image14.emf"/></Relationships>
</file>

<file path=ppt/slideLayouts/_rels/slideLayout165.xml.rels><?xml version="1.0" encoding="UTF-8" standalone="yes"?>
<Relationships xmlns="http://schemas.openxmlformats.org/package/2006/relationships"><Relationship Id="rId3" Type="http://schemas.openxmlformats.org/officeDocument/2006/relationships/oleObject" Target="../embeddings/oleObject18.bin"/><Relationship Id="rId2" Type="http://schemas.openxmlformats.org/officeDocument/2006/relationships/slideMaster" Target="../slideMasters/slideMaster5.xml"/><Relationship Id="rId1" Type="http://schemas.openxmlformats.org/officeDocument/2006/relationships/tags" Target="../tags/tag140.xml"/><Relationship Id="rId4" Type="http://schemas.openxmlformats.org/officeDocument/2006/relationships/image" Target="../media/image14.emf"/></Relationships>
</file>

<file path=ppt/slideLayouts/_rels/slideLayout166.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Master" Target="../slideMasters/slideMaster5.xml"/><Relationship Id="rId1" Type="http://schemas.openxmlformats.org/officeDocument/2006/relationships/tags" Target="../tags/tag141.xml"/><Relationship Id="rId4" Type="http://schemas.openxmlformats.org/officeDocument/2006/relationships/image" Target="../media/image14.emf"/></Relationships>
</file>

<file path=ppt/slideLayouts/_rels/slideLayout167.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Master" Target="../slideMasters/slideMaster5.xml"/><Relationship Id="rId1" Type="http://schemas.openxmlformats.org/officeDocument/2006/relationships/tags" Target="../tags/tag142.xml"/><Relationship Id="rId4" Type="http://schemas.openxmlformats.org/officeDocument/2006/relationships/image" Target="../media/image14.emf"/></Relationships>
</file>

<file path=ppt/slideLayouts/_rels/slideLayout168.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Master" Target="../slideMasters/slideMaster5.xml"/><Relationship Id="rId1" Type="http://schemas.openxmlformats.org/officeDocument/2006/relationships/tags" Target="../tags/tag143.xml"/><Relationship Id="rId4" Type="http://schemas.openxmlformats.org/officeDocument/2006/relationships/image" Target="../media/image14.emf"/></Relationships>
</file>

<file path=ppt/slideLayouts/_rels/slideLayout169.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Master" Target="../slideMasters/slideMaster5.xml"/><Relationship Id="rId1" Type="http://schemas.openxmlformats.org/officeDocument/2006/relationships/tags" Target="../tags/tag144.xml"/><Relationship Id="rId4" Type="http://schemas.openxmlformats.org/officeDocument/2006/relationships/image" Target="../media/image14.emf"/></Relationships>
</file>

<file path=ppt/slideLayouts/_rels/slideLayout170.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Master" Target="../slideMasters/slideMaster5.xml"/><Relationship Id="rId1" Type="http://schemas.openxmlformats.org/officeDocument/2006/relationships/tags" Target="../tags/tag145.xml"/><Relationship Id="rId4" Type="http://schemas.openxmlformats.org/officeDocument/2006/relationships/image" Target="../media/image14.emf"/></Relationships>
</file>

<file path=ppt/slideLayouts/_rels/slideLayout171.xml.rels><?xml version="1.0" encoding="UTF-8" standalone="yes"?>
<Relationships xmlns="http://schemas.openxmlformats.org/package/2006/relationships"><Relationship Id="rId3" Type="http://schemas.openxmlformats.org/officeDocument/2006/relationships/oleObject" Target="../embeddings/oleObject24.bin"/><Relationship Id="rId2" Type="http://schemas.openxmlformats.org/officeDocument/2006/relationships/slideMaster" Target="../slideMasters/slideMaster5.xml"/><Relationship Id="rId1" Type="http://schemas.openxmlformats.org/officeDocument/2006/relationships/tags" Target="../tags/tag146.xml"/><Relationship Id="rId4" Type="http://schemas.openxmlformats.org/officeDocument/2006/relationships/image" Target="../media/image14.emf"/></Relationships>
</file>

<file path=ppt/slideLayouts/_rels/slideLayout172.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Master" Target="../slideMasters/slideMaster5.xml"/><Relationship Id="rId1" Type="http://schemas.openxmlformats.org/officeDocument/2006/relationships/tags" Target="../tags/tag147.xml"/><Relationship Id="rId4" Type="http://schemas.openxmlformats.org/officeDocument/2006/relationships/image" Target="../media/image14.emf"/></Relationships>
</file>

<file path=ppt/slideLayouts/_rels/slideLayout173.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Master" Target="../slideMasters/slideMaster5.xml"/><Relationship Id="rId1" Type="http://schemas.openxmlformats.org/officeDocument/2006/relationships/tags" Target="../tags/tag148.xml"/><Relationship Id="rId4" Type="http://schemas.openxmlformats.org/officeDocument/2006/relationships/image" Target="../media/image14.emf"/></Relationships>
</file>

<file path=ppt/slideLayouts/_rels/slideLayout174.xml.rels><?xml version="1.0" encoding="UTF-8" standalone="yes"?>
<Relationships xmlns="http://schemas.openxmlformats.org/package/2006/relationships"><Relationship Id="rId3" Type="http://schemas.openxmlformats.org/officeDocument/2006/relationships/oleObject" Target="../embeddings/oleObject27.bin"/><Relationship Id="rId2" Type="http://schemas.openxmlformats.org/officeDocument/2006/relationships/slideMaster" Target="../slideMasters/slideMaster5.xml"/><Relationship Id="rId1" Type="http://schemas.openxmlformats.org/officeDocument/2006/relationships/tags" Target="../tags/tag149.xml"/><Relationship Id="rId4" Type="http://schemas.openxmlformats.org/officeDocument/2006/relationships/image" Target="../media/image14.emf"/></Relationships>
</file>

<file path=ppt/slideLayouts/_rels/slideLayout175.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Master" Target="../slideMasters/slideMaster5.xml"/><Relationship Id="rId1" Type="http://schemas.openxmlformats.org/officeDocument/2006/relationships/tags" Target="../tags/tag150.xml"/><Relationship Id="rId4" Type="http://schemas.openxmlformats.org/officeDocument/2006/relationships/image" Target="../media/image14.emf"/></Relationships>
</file>

<file path=ppt/slideLayouts/_rels/slideLayout176.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Master" Target="../slideMasters/slideMaster5.xml"/><Relationship Id="rId1" Type="http://schemas.openxmlformats.org/officeDocument/2006/relationships/tags" Target="../tags/tag151.xml"/><Relationship Id="rId4" Type="http://schemas.openxmlformats.org/officeDocument/2006/relationships/image" Target="../media/image14.emf"/></Relationships>
</file>

<file path=ppt/slideLayouts/_rels/slideLayout177.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Master" Target="../slideMasters/slideMaster5.xml"/><Relationship Id="rId1" Type="http://schemas.openxmlformats.org/officeDocument/2006/relationships/tags" Target="../tags/tag152.xml"/><Relationship Id="rId4" Type="http://schemas.openxmlformats.org/officeDocument/2006/relationships/image" Target="../media/image14.emf"/></Relationships>
</file>

<file path=ppt/slideLayouts/_rels/slideLayout178.xml.rels><?xml version="1.0" encoding="UTF-8" standalone="yes"?>
<Relationships xmlns="http://schemas.openxmlformats.org/package/2006/relationships"><Relationship Id="rId3" Type="http://schemas.openxmlformats.org/officeDocument/2006/relationships/oleObject" Target="../embeddings/oleObject31.bin"/><Relationship Id="rId2" Type="http://schemas.openxmlformats.org/officeDocument/2006/relationships/slideMaster" Target="../slideMasters/slideMaster5.xml"/><Relationship Id="rId1" Type="http://schemas.openxmlformats.org/officeDocument/2006/relationships/tags" Target="../tags/tag153.xml"/><Relationship Id="rId4" Type="http://schemas.openxmlformats.org/officeDocument/2006/relationships/image" Target="../media/image14.emf"/></Relationships>
</file>

<file path=ppt/slideLayouts/_rels/slideLayout179.xml.rels><?xml version="1.0" encoding="UTF-8" standalone="yes"?>
<Relationships xmlns="http://schemas.openxmlformats.org/package/2006/relationships"><Relationship Id="rId3" Type="http://schemas.openxmlformats.org/officeDocument/2006/relationships/oleObject" Target="../embeddings/oleObject32.bin"/><Relationship Id="rId2" Type="http://schemas.openxmlformats.org/officeDocument/2006/relationships/slideMaster" Target="../slideMasters/slideMaster5.xml"/><Relationship Id="rId1" Type="http://schemas.openxmlformats.org/officeDocument/2006/relationships/tags" Target="../tags/tag154.xml"/><Relationship Id="rId4" Type="http://schemas.openxmlformats.org/officeDocument/2006/relationships/image" Target="../media/image14.emf"/></Relationships>
</file>

<file path=ppt/slideLayouts/_rels/slideLayout180.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Master" Target="../slideMasters/slideMaster5.xml"/><Relationship Id="rId1" Type="http://schemas.openxmlformats.org/officeDocument/2006/relationships/tags" Target="../tags/tag155.xml"/><Relationship Id="rId4" Type="http://schemas.openxmlformats.org/officeDocument/2006/relationships/image" Target="../media/image14.emf"/></Relationships>
</file>

<file path=ppt/slideLayouts/_rels/slideLayout181.xml.rels><?xml version="1.0" encoding="UTF-8" standalone="yes"?>
<Relationships xmlns="http://schemas.openxmlformats.org/package/2006/relationships"><Relationship Id="rId3" Type="http://schemas.openxmlformats.org/officeDocument/2006/relationships/oleObject" Target="../embeddings/oleObject32.bin"/><Relationship Id="rId2" Type="http://schemas.openxmlformats.org/officeDocument/2006/relationships/slideMaster" Target="../slideMasters/slideMaster5.xml"/><Relationship Id="rId1" Type="http://schemas.openxmlformats.org/officeDocument/2006/relationships/tags" Target="../tags/tag156.xml"/><Relationship Id="rId4" Type="http://schemas.openxmlformats.org/officeDocument/2006/relationships/image" Target="../media/image14.emf"/></Relationships>
</file>

<file path=ppt/slideLayouts/_rels/slideLayout182.xml.rels><?xml version="1.0" encoding="UTF-8" standalone="yes"?>
<Relationships xmlns="http://schemas.openxmlformats.org/package/2006/relationships"><Relationship Id="rId3" Type="http://schemas.openxmlformats.org/officeDocument/2006/relationships/oleObject" Target="../embeddings/oleObject33.bin"/><Relationship Id="rId2" Type="http://schemas.openxmlformats.org/officeDocument/2006/relationships/slideMaster" Target="../slideMasters/slideMaster5.xml"/><Relationship Id="rId1" Type="http://schemas.openxmlformats.org/officeDocument/2006/relationships/tags" Target="../tags/tag157.xml"/><Relationship Id="rId4" Type="http://schemas.openxmlformats.org/officeDocument/2006/relationships/image" Target="../media/image14.emf"/></Relationships>
</file>

<file path=ppt/slideLayouts/_rels/slideLayout183.xml.rels><?xml version="1.0" encoding="UTF-8" standalone="yes"?>
<Relationships xmlns="http://schemas.openxmlformats.org/package/2006/relationships"><Relationship Id="rId3" Type="http://schemas.openxmlformats.org/officeDocument/2006/relationships/oleObject" Target="../embeddings/oleObject34.bin"/><Relationship Id="rId2" Type="http://schemas.openxmlformats.org/officeDocument/2006/relationships/slideMaster" Target="../slideMasters/slideMaster5.xml"/><Relationship Id="rId1" Type="http://schemas.openxmlformats.org/officeDocument/2006/relationships/tags" Target="../tags/tag158.xml"/><Relationship Id="rId4" Type="http://schemas.openxmlformats.org/officeDocument/2006/relationships/image" Target="../media/image1.emf"/></Relationships>
</file>

<file path=ppt/slideLayouts/_rels/slideLayout184.xml.rels><?xml version="1.0" encoding="UTF-8" standalone="yes"?>
<Relationships xmlns="http://schemas.openxmlformats.org/package/2006/relationships"><Relationship Id="rId3" Type="http://schemas.openxmlformats.org/officeDocument/2006/relationships/oleObject" Target="../embeddings/oleObject35.bin"/><Relationship Id="rId2" Type="http://schemas.openxmlformats.org/officeDocument/2006/relationships/slideMaster" Target="../slideMasters/slideMaster5.xml"/><Relationship Id="rId1" Type="http://schemas.openxmlformats.org/officeDocument/2006/relationships/tags" Target="../tags/tag159.xml"/><Relationship Id="rId4" Type="http://schemas.openxmlformats.org/officeDocument/2006/relationships/image" Target="../media/image14.emf"/></Relationships>
</file>

<file path=ppt/slideLayouts/_rels/slideLayout185.xml.rels><?xml version="1.0" encoding="UTF-8" standalone="yes"?>
<Relationships xmlns="http://schemas.openxmlformats.org/package/2006/relationships"><Relationship Id="rId3" Type="http://schemas.openxmlformats.org/officeDocument/2006/relationships/oleObject" Target="../embeddings/oleObject36.bin"/><Relationship Id="rId2" Type="http://schemas.openxmlformats.org/officeDocument/2006/relationships/slideMaster" Target="../slideMasters/slideMaster5.xml"/><Relationship Id="rId1" Type="http://schemas.openxmlformats.org/officeDocument/2006/relationships/tags" Target="../tags/tag160.xml"/><Relationship Id="rId4" Type="http://schemas.openxmlformats.org/officeDocument/2006/relationships/image" Target="../media/image14.emf"/></Relationships>
</file>

<file path=ppt/slideLayouts/_rels/slideLayout186.xml.rels><?xml version="1.0" encoding="UTF-8" standalone="yes"?>
<Relationships xmlns="http://schemas.openxmlformats.org/package/2006/relationships"><Relationship Id="rId3" Type="http://schemas.openxmlformats.org/officeDocument/2006/relationships/oleObject" Target="../embeddings/oleObject37.bin"/><Relationship Id="rId2" Type="http://schemas.openxmlformats.org/officeDocument/2006/relationships/slideMaster" Target="../slideMasters/slideMaster5.xml"/><Relationship Id="rId1" Type="http://schemas.openxmlformats.org/officeDocument/2006/relationships/tags" Target="../tags/tag161.xml"/><Relationship Id="rId4" Type="http://schemas.openxmlformats.org/officeDocument/2006/relationships/image" Target="../media/image14.emf"/></Relationships>
</file>

<file path=ppt/slideLayouts/_rels/slideLayout187.xml.rels><?xml version="1.0" encoding="UTF-8" standalone="yes"?>
<Relationships xmlns="http://schemas.openxmlformats.org/package/2006/relationships"><Relationship Id="rId3" Type="http://schemas.openxmlformats.org/officeDocument/2006/relationships/oleObject" Target="../embeddings/oleObject38.bin"/><Relationship Id="rId2" Type="http://schemas.openxmlformats.org/officeDocument/2006/relationships/slideMaster" Target="../slideMasters/slideMaster5.xml"/><Relationship Id="rId1" Type="http://schemas.openxmlformats.org/officeDocument/2006/relationships/tags" Target="../tags/tag162.xml"/><Relationship Id="rId4" Type="http://schemas.openxmlformats.org/officeDocument/2006/relationships/image" Target="../media/image14.emf"/></Relationships>
</file>

<file path=ppt/slideLayouts/_rels/slideLayout188.xml.rels><?xml version="1.0" encoding="UTF-8" standalone="yes"?>
<Relationships xmlns="http://schemas.openxmlformats.org/package/2006/relationships"><Relationship Id="rId3" Type="http://schemas.openxmlformats.org/officeDocument/2006/relationships/oleObject" Target="../embeddings/oleObject39.bin"/><Relationship Id="rId2" Type="http://schemas.openxmlformats.org/officeDocument/2006/relationships/slideMaster" Target="../slideMasters/slideMaster5.xml"/><Relationship Id="rId1" Type="http://schemas.openxmlformats.org/officeDocument/2006/relationships/tags" Target="../tags/tag163.xml"/><Relationship Id="rId4" Type="http://schemas.openxmlformats.org/officeDocument/2006/relationships/image" Target="../media/image14.emf"/></Relationships>
</file>

<file path=ppt/slideLayouts/_rels/slideLayout189.xml.rels><?xml version="1.0" encoding="UTF-8" standalone="yes"?>
<Relationships xmlns="http://schemas.openxmlformats.org/package/2006/relationships"><Relationship Id="rId3" Type="http://schemas.openxmlformats.org/officeDocument/2006/relationships/oleObject" Target="../embeddings/oleObject40.bin"/><Relationship Id="rId2" Type="http://schemas.openxmlformats.org/officeDocument/2006/relationships/slideMaster" Target="../slideMasters/slideMaster5.xml"/><Relationship Id="rId1" Type="http://schemas.openxmlformats.org/officeDocument/2006/relationships/tags" Target="../tags/tag164.xml"/><Relationship Id="rId4" Type="http://schemas.openxmlformats.org/officeDocument/2006/relationships/image" Target="../media/image14.emf"/></Relationships>
</file>

<file path=ppt/slideLayouts/_rels/slideLayout190.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slideMaster" Target="../slideMasters/slideMaster5.xml"/><Relationship Id="rId1" Type="http://schemas.openxmlformats.org/officeDocument/2006/relationships/tags" Target="../tags/tag165.xml"/><Relationship Id="rId4" Type="http://schemas.openxmlformats.org/officeDocument/2006/relationships/image" Target="../media/image14.emf"/></Relationships>
</file>

<file path=ppt/slideLayouts/_rels/slideLayout191.xml.rels><?xml version="1.0" encoding="UTF-8" standalone="yes"?>
<Relationships xmlns="http://schemas.openxmlformats.org/package/2006/relationships"><Relationship Id="rId3" Type="http://schemas.openxmlformats.org/officeDocument/2006/relationships/oleObject" Target="../embeddings/oleObject42.bin"/><Relationship Id="rId2" Type="http://schemas.openxmlformats.org/officeDocument/2006/relationships/slideMaster" Target="../slideMasters/slideMaster5.xml"/><Relationship Id="rId1" Type="http://schemas.openxmlformats.org/officeDocument/2006/relationships/tags" Target="../tags/tag166.xml"/><Relationship Id="rId4" Type="http://schemas.openxmlformats.org/officeDocument/2006/relationships/image" Target="../media/image14.emf"/></Relationships>
</file>

<file path=ppt/slideLayouts/_rels/slideLayout192.xml.rels><?xml version="1.0" encoding="UTF-8" standalone="yes"?>
<Relationships xmlns="http://schemas.openxmlformats.org/package/2006/relationships"><Relationship Id="rId3" Type="http://schemas.openxmlformats.org/officeDocument/2006/relationships/oleObject" Target="../embeddings/oleObject34.bin"/><Relationship Id="rId2" Type="http://schemas.openxmlformats.org/officeDocument/2006/relationships/slideMaster" Target="../slideMasters/slideMaster5.xml"/><Relationship Id="rId1" Type="http://schemas.openxmlformats.org/officeDocument/2006/relationships/tags" Target="../tags/tag167.xml"/><Relationship Id="rId4" Type="http://schemas.openxmlformats.org/officeDocument/2006/relationships/image" Target="../media/image1.emf"/></Relationships>
</file>

<file path=ppt/slideLayouts/_rels/slideLayout193.xml.rels><?xml version="1.0" encoding="UTF-8" standalone="yes"?>
<Relationships xmlns="http://schemas.openxmlformats.org/package/2006/relationships"><Relationship Id="rId3" Type="http://schemas.openxmlformats.org/officeDocument/2006/relationships/oleObject" Target="../embeddings/oleObject43.bin"/><Relationship Id="rId2" Type="http://schemas.openxmlformats.org/officeDocument/2006/relationships/slideMaster" Target="../slideMasters/slideMaster5.xml"/><Relationship Id="rId1" Type="http://schemas.openxmlformats.org/officeDocument/2006/relationships/tags" Target="../tags/tag168.xml"/><Relationship Id="rId4" Type="http://schemas.openxmlformats.org/officeDocument/2006/relationships/image" Target="../media/image14.emf"/></Relationships>
</file>

<file path=ppt/slideLayouts/_rels/slideLayout194.xml.rels><?xml version="1.0" encoding="UTF-8" standalone="yes"?>
<Relationships xmlns="http://schemas.openxmlformats.org/package/2006/relationships"><Relationship Id="rId3" Type="http://schemas.openxmlformats.org/officeDocument/2006/relationships/oleObject" Target="../embeddings/oleObject44.bin"/><Relationship Id="rId2" Type="http://schemas.openxmlformats.org/officeDocument/2006/relationships/slideMaster" Target="../slideMasters/slideMaster5.xml"/><Relationship Id="rId1" Type="http://schemas.openxmlformats.org/officeDocument/2006/relationships/tags" Target="../tags/tag169.xml"/><Relationship Id="rId4" Type="http://schemas.openxmlformats.org/officeDocument/2006/relationships/image" Target="../media/image14.emf"/></Relationships>
</file>

<file path=ppt/slideLayouts/_rels/slideLayout195.xml.rels><?xml version="1.0" encoding="UTF-8" standalone="yes"?>
<Relationships xmlns="http://schemas.openxmlformats.org/package/2006/relationships"><Relationship Id="rId3" Type="http://schemas.openxmlformats.org/officeDocument/2006/relationships/oleObject" Target="../embeddings/oleObject45.bin"/><Relationship Id="rId2" Type="http://schemas.openxmlformats.org/officeDocument/2006/relationships/slideMaster" Target="../slideMasters/slideMaster5.xml"/><Relationship Id="rId1" Type="http://schemas.openxmlformats.org/officeDocument/2006/relationships/tags" Target="../tags/tag170.xml"/><Relationship Id="rId4" Type="http://schemas.openxmlformats.org/officeDocument/2006/relationships/image" Target="../media/image15.emf"/></Relationships>
</file>

<file path=ppt/slideLayouts/_rels/slideLayout196.xml.rels><?xml version="1.0" encoding="UTF-8" standalone="yes"?>
<Relationships xmlns="http://schemas.openxmlformats.org/package/2006/relationships"><Relationship Id="rId3" Type="http://schemas.openxmlformats.org/officeDocument/2006/relationships/oleObject" Target="../embeddings/oleObject46.bin"/><Relationship Id="rId2" Type="http://schemas.openxmlformats.org/officeDocument/2006/relationships/slideMaster" Target="../slideMasters/slideMaster5.xml"/><Relationship Id="rId1" Type="http://schemas.openxmlformats.org/officeDocument/2006/relationships/tags" Target="../tags/tag171.xml"/><Relationship Id="rId4" Type="http://schemas.openxmlformats.org/officeDocument/2006/relationships/image" Target="../media/image15.emf"/></Relationships>
</file>

<file path=ppt/slideLayouts/_rels/slideLayout197.xml.rels><?xml version="1.0" encoding="UTF-8" standalone="yes"?>
<Relationships xmlns="http://schemas.openxmlformats.org/package/2006/relationships"><Relationship Id="rId3" Type="http://schemas.openxmlformats.org/officeDocument/2006/relationships/oleObject" Target="../embeddings/oleObject47.bin"/><Relationship Id="rId2" Type="http://schemas.openxmlformats.org/officeDocument/2006/relationships/slideMaster" Target="../slideMasters/slideMaster5.xml"/><Relationship Id="rId1" Type="http://schemas.openxmlformats.org/officeDocument/2006/relationships/tags" Target="../tags/tag172.xml"/><Relationship Id="rId4" Type="http://schemas.openxmlformats.org/officeDocument/2006/relationships/image" Target="../media/image15.emf"/></Relationships>
</file>

<file path=ppt/slideLayouts/_rels/slideLayout198.xml.rels><?xml version="1.0" encoding="UTF-8" standalone="yes"?>
<Relationships xmlns="http://schemas.openxmlformats.org/package/2006/relationships"><Relationship Id="rId3" Type="http://schemas.openxmlformats.org/officeDocument/2006/relationships/oleObject" Target="../embeddings/oleObject48.bin"/><Relationship Id="rId2" Type="http://schemas.openxmlformats.org/officeDocument/2006/relationships/slideMaster" Target="../slideMasters/slideMaster5.xml"/><Relationship Id="rId1" Type="http://schemas.openxmlformats.org/officeDocument/2006/relationships/tags" Target="../tags/tag173.xml"/><Relationship Id="rId4" Type="http://schemas.openxmlformats.org/officeDocument/2006/relationships/image" Target="../media/image15.emf"/></Relationships>
</file>

<file path=ppt/slideLayouts/_rels/slideLayout199.xml.rels><?xml version="1.0" encoding="UTF-8" standalone="yes"?>
<Relationships xmlns="http://schemas.openxmlformats.org/package/2006/relationships"><Relationship Id="rId3" Type="http://schemas.openxmlformats.org/officeDocument/2006/relationships/oleObject" Target="../embeddings/oleObject49.bin"/><Relationship Id="rId2" Type="http://schemas.openxmlformats.org/officeDocument/2006/relationships/slideMaster" Target="../slideMasters/slideMaster5.xml"/><Relationship Id="rId1" Type="http://schemas.openxmlformats.org/officeDocument/2006/relationships/tags" Target="../tags/tag174.xml"/><Relationship Id="rId4" Type="http://schemas.openxmlformats.org/officeDocument/2006/relationships/image" Target="../media/image15.emf"/></Relationships>
</file>

<file path=ppt/slideLayouts/_rels/slideLayout200.xml.rels><?xml version="1.0" encoding="UTF-8" standalone="yes"?>
<Relationships xmlns="http://schemas.openxmlformats.org/package/2006/relationships"><Relationship Id="rId3" Type="http://schemas.openxmlformats.org/officeDocument/2006/relationships/oleObject" Target="../embeddings/oleObject47.bin"/><Relationship Id="rId2" Type="http://schemas.openxmlformats.org/officeDocument/2006/relationships/slideMaster" Target="../slideMasters/slideMaster5.xml"/><Relationship Id="rId1" Type="http://schemas.openxmlformats.org/officeDocument/2006/relationships/tags" Target="../tags/tag175.xml"/><Relationship Id="rId4" Type="http://schemas.openxmlformats.org/officeDocument/2006/relationships/image" Target="../media/image15.emf"/></Relationships>
</file>

<file path=ppt/slideLayouts/_rels/slideLayout201.xml.rels><?xml version="1.0" encoding="UTF-8" standalone="yes"?>
<Relationships xmlns="http://schemas.openxmlformats.org/package/2006/relationships"><Relationship Id="rId3" Type="http://schemas.openxmlformats.org/officeDocument/2006/relationships/oleObject" Target="../embeddings/oleObject50.bin"/><Relationship Id="rId2" Type="http://schemas.openxmlformats.org/officeDocument/2006/relationships/slideMaster" Target="../slideMasters/slideMaster5.xml"/><Relationship Id="rId1" Type="http://schemas.openxmlformats.org/officeDocument/2006/relationships/tags" Target="../tags/tag176.xml"/><Relationship Id="rId5" Type="http://schemas.openxmlformats.org/officeDocument/2006/relationships/hyperlink" Target="mailto:support.energy@spglobal.com" TargetMode="External"/><Relationship Id="rId4" Type="http://schemas.openxmlformats.org/officeDocument/2006/relationships/image" Target="../media/image1.emf"/></Relationships>
</file>

<file path=ppt/slideLayouts/_rels/slideLayout202.xml.rels><?xml version="1.0" encoding="UTF-8" standalone="yes"?>
<Relationships xmlns="http://schemas.openxmlformats.org/package/2006/relationships"><Relationship Id="rId3" Type="http://schemas.openxmlformats.org/officeDocument/2006/relationships/oleObject" Target="../embeddings/oleObject51.bin"/><Relationship Id="rId2" Type="http://schemas.openxmlformats.org/officeDocument/2006/relationships/slideMaster" Target="../slideMasters/slideMaster5.xml"/><Relationship Id="rId1" Type="http://schemas.openxmlformats.org/officeDocument/2006/relationships/tags" Target="../tags/tag177.xml"/><Relationship Id="rId4" Type="http://schemas.openxmlformats.org/officeDocument/2006/relationships/image" Target="../media/image1.emf"/></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ntent w/Sub-headline">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464585C5-BC1E-2157-622B-21CF4CAB4B29}"/>
              </a:ext>
            </a:extLst>
          </p:cNvPr>
          <p:cNvGraphicFramePr>
            <a:graphicFrameLocks noChangeAspect="1"/>
          </p:cNvGraphicFramePr>
          <p:nvPr userDrawn="1">
            <p:custDataLst>
              <p:tags r:id="rId1"/>
            </p:custDataLst>
            <p:extLst>
              <p:ext uri="{D42A27DB-BD31-4B8C-83A1-F6EECF244321}">
                <p14:modId xmlns:p14="http://schemas.microsoft.com/office/powerpoint/2010/main" val="349619226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 name="think-cell data - do not delete" hidden="1">
                        <a:extLst>
                          <a:ext uri="{FF2B5EF4-FFF2-40B4-BE49-F238E27FC236}">
                            <a16:creationId xmlns:a16="http://schemas.microsoft.com/office/drawing/2014/main" id="{464585C5-BC1E-2157-622B-21CF4CAB4B2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Content Placeholder 2">
            <a:extLst>
              <a:ext uri="{FF2B5EF4-FFF2-40B4-BE49-F238E27FC236}">
                <a16:creationId xmlns:a16="http://schemas.microsoft.com/office/drawing/2014/main" id="{7715AF6A-0E10-44AB-B296-289FDE3CCF3A}"/>
              </a:ext>
            </a:extLst>
          </p:cNvPr>
          <p:cNvSpPr>
            <a:spLocks noGrp="1"/>
          </p:cNvSpPr>
          <p:nvPr>
            <p:ph sz="quarter" idx="17" hasCustomPrompt="1"/>
          </p:nvPr>
        </p:nvSpPr>
        <p:spPr>
          <a:xfrm>
            <a:off x="556251" y="1156315"/>
            <a:ext cx="11064240" cy="4375782"/>
          </a:xfrm>
          <a:prstGeom prst="rect">
            <a:avLst/>
          </a:prstGeom>
        </p:spPr>
        <p:txBody>
          <a:bodyPr tIns="0" bIns="0"/>
          <a:lstStyle>
            <a:lvl1pPr>
              <a:defRPr sz="1400"/>
            </a:lvl1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7" name="Text Placeholder 6">
            <a:extLst>
              <a:ext uri="{FF2B5EF4-FFF2-40B4-BE49-F238E27FC236}">
                <a16:creationId xmlns:a16="http://schemas.microsoft.com/office/drawing/2014/main" id="{73D53079-9586-0CA8-41E0-7B534A012670}"/>
              </a:ext>
            </a:extLst>
          </p:cNvPr>
          <p:cNvSpPr>
            <a:spLocks noGrp="1"/>
          </p:cNvSpPr>
          <p:nvPr>
            <p:ph type="body" sz="quarter" idx="25" hasCustomPrompt="1"/>
          </p:nvPr>
        </p:nvSpPr>
        <p:spPr>
          <a:xfrm>
            <a:off x="556250"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10" name="Text Placeholder 5">
            <a:extLst>
              <a:ext uri="{FF2B5EF4-FFF2-40B4-BE49-F238E27FC236}">
                <a16:creationId xmlns:a16="http://schemas.microsoft.com/office/drawing/2014/main" id="{FD28B70E-0C7E-A4C8-8B0A-5444D6490303}"/>
              </a:ext>
            </a:extLst>
          </p:cNvPr>
          <p:cNvSpPr>
            <a:spLocks noGrp="1"/>
          </p:cNvSpPr>
          <p:nvPr>
            <p:ph type="body" sz="quarter" idx="24" hasCustomPrompt="1"/>
          </p:nvPr>
        </p:nvSpPr>
        <p:spPr>
          <a:xfrm>
            <a:off x="556251"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1" name="Text Placeholder 5">
            <a:extLst>
              <a:ext uri="{FF2B5EF4-FFF2-40B4-BE49-F238E27FC236}">
                <a16:creationId xmlns:a16="http://schemas.microsoft.com/office/drawing/2014/main" id="{5F686E2B-66EE-70B5-4860-2E4B535DC381}"/>
              </a:ext>
            </a:extLst>
          </p:cNvPr>
          <p:cNvSpPr>
            <a:spLocks noGrp="1"/>
          </p:cNvSpPr>
          <p:nvPr>
            <p:ph type="body" sz="quarter" idx="26"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3" name="Text Placeholder 5">
            <a:extLst>
              <a:ext uri="{FF2B5EF4-FFF2-40B4-BE49-F238E27FC236}">
                <a16:creationId xmlns:a16="http://schemas.microsoft.com/office/drawing/2014/main" id="{BB25AF38-47F1-37CC-CC07-A182909B2CD4}"/>
              </a:ext>
            </a:extLst>
          </p:cNvPr>
          <p:cNvSpPr>
            <a:spLocks noGrp="1"/>
          </p:cNvSpPr>
          <p:nvPr>
            <p:ph type="body" sz="quarter" idx="27" hasCustomPrompt="1"/>
          </p:nvPr>
        </p:nvSpPr>
        <p:spPr>
          <a:xfrm>
            <a:off x="9912096"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4" name="Text Placeholder 11">
            <a:extLst>
              <a:ext uri="{FF2B5EF4-FFF2-40B4-BE49-F238E27FC236}">
                <a16:creationId xmlns:a16="http://schemas.microsoft.com/office/drawing/2014/main" id="{B5EFCDE3-79AC-60AE-CC3B-A08C333EE7E0}"/>
              </a:ext>
            </a:extLst>
          </p:cNvPr>
          <p:cNvSpPr>
            <a:spLocks noGrp="1"/>
          </p:cNvSpPr>
          <p:nvPr>
            <p:ph type="body" sz="quarter" idx="15" hasCustomPrompt="1"/>
          </p:nvPr>
        </p:nvSpPr>
        <p:spPr>
          <a:xfrm>
            <a:off x="556250" y="5687045"/>
            <a:ext cx="11064240"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AF856DA3-410B-291E-2ADE-B4A7AB96C701}"/>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738343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 w 2 Line Title and Sub-headline">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A60063A2-C7A3-1D08-BA70-65BAB16F91FC}"/>
              </a:ext>
            </a:extLst>
          </p:cNvPr>
          <p:cNvGraphicFramePr>
            <a:graphicFrameLocks noChangeAspect="1"/>
          </p:cNvGraphicFramePr>
          <p:nvPr userDrawn="1">
            <p:custDataLst>
              <p:tags r:id="rId1"/>
            </p:custDataLst>
            <p:extLst>
              <p:ext uri="{D42A27DB-BD31-4B8C-83A1-F6EECF244321}">
                <p14:modId xmlns:p14="http://schemas.microsoft.com/office/powerpoint/2010/main" val="24627813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 name="think-cell data - do not delete" hidden="1">
                        <a:extLst>
                          <a:ext uri="{FF2B5EF4-FFF2-40B4-BE49-F238E27FC236}">
                            <a16:creationId xmlns:a16="http://schemas.microsoft.com/office/drawing/2014/main" id="{A60063A2-C7A3-1D08-BA70-65BAB16F91F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Sub-headline">
            <a:extLst>
              <a:ext uri="{FF2B5EF4-FFF2-40B4-BE49-F238E27FC236}">
                <a16:creationId xmlns:a16="http://schemas.microsoft.com/office/drawing/2014/main" id="{D212CF22-B0A8-44E6-9016-A098DED0B9DC}"/>
              </a:ext>
            </a:extLst>
          </p:cNvPr>
          <p:cNvSpPr>
            <a:spLocks noGrp="1"/>
          </p:cNvSpPr>
          <p:nvPr>
            <p:ph type="body" sz="quarter" idx="13" hasCustomPrompt="1"/>
          </p:nvPr>
        </p:nvSpPr>
        <p:spPr>
          <a:xfrm>
            <a:off x="556250" y="731482"/>
            <a:ext cx="11064240" cy="278706"/>
          </a:xfrm>
          <a:prstGeom prst="rect">
            <a:avLst/>
          </a:prstGeom>
        </p:spPr>
        <p:txBody>
          <a:bodyPr lIns="0" tIns="0" bIns="0"/>
          <a:lstStyle>
            <a:lvl1pPr marL="0" indent="0">
              <a:buNone/>
              <a:defRPr sz="1600" b="1">
                <a:latin typeface="+mn-lt"/>
              </a:defRPr>
            </a:lvl1pPr>
            <a:lvl2pPr marL="169863" indent="0">
              <a:buNone/>
              <a:defRPr/>
            </a:lvl2pPr>
          </a:lstStyle>
          <a:p>
            <a:pPr lvl="0"/>
            <a:r>
              <a:rPr lang="es"/>
              <a:t>[Subtitular]</a:t>
            </a:r>
          </a:p>
        </p:txBody>
      </p:sp>
      <p:sp>
        <p:nvSpPr>
          <p:cNvPr id="11" name="Content Placeholder 2">
            <a:extLst>
              <a:ext uri="{FF2B5EF4-FFF2-40B4-BE49-F238E27FC236}">
                <a16:creationId xmlns:a16="http://schemas.microsoft.com/office/drawing/2014/main" id="{3E5ACEF0-A41E-43CA-95FB-8893A51AFE9C}"/>
              </a:ext>
            </a:extLst>
          </p:cNvPr>
          <p:cNvSpPr>
            <a:spLocks noGrp="1"/>
          </p:cNvSpPr>
          <p:nvPr>
            <p:ph sz="quarter" idx="17" hasCustomPrompt="1"/>
          </p:nvPr>
        </p:nvSpPr>
        <p:spPr>
          <a:xfrm>
            <a:off x="556250" y="1142890"/>
            <a:ext cx="11064240" cy="4462401"/>
          </a:xfrm>
          <a:prstGeom prst="rect">
            <a:avLst/>
          </a:prstGeom>
        </p:spPr>
        <p:txBody>
          <a:bodyPr tIns="0" bIns="0"/>
          <a:lstStyle>
            <a:lvl1pPr>
              <a:defRPr sz="1400"/>
            </a:lvl1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7" name="Text Placeholder 5">
            <a:extLst>
              <a:ext uri="{FF2B5EF4-FFF2-40B4-BE49-F238E27FC236}">
                <a16:creationId xmlns:a16="http://schemas.microsoft.com/office/drawing/2014/main" id="{727F9E45-1FF8-1EF2-70D8-928A6C737AF0}"/>
              </a:ext>
            </a:extLst>
          </p:cNvPr>
          <p:cNvSpPr>
            <a:spLocks noGrp="1"/>
          </p:cNvSpPr>
          <p:nvPr>
            <p:ph type="body" sz="quarter" idx="24" hasCustomPrompt="1"/>
          </p:nvPr>
        </p:nvSpPr>
        <p:spPr>
          <a:xfrm>
            <a:off x="556251"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0" name="Text Placeholder 5">
            <a:extLst>
              <a:ext uri="{FF2B5EF4-FFF2-40B4-BE49-F238E27FC236}">
                <a16:creationId xmlns:a16="http://schemas.microsoft.com/office/drawing/2014/main" id="{81410928-08E8-8AAD-511C-36063A84B063}"/>
              </a:ext>
            </a:extLst>
          </p:cNvPr>
          <p:cNvSpPr>
            <a:spLocks noGrp="1"/>
          </p:cNvSpPr>
          <p:nvPr>
            <p:ph type="body" sz="quarter" idx="25"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3" name="Text Placeholder 5">
            <a:extLst>
              <a:ext uri="{FF2B5EF4-FFF2-40B4-BE49-F238E27FC236}">
                <a16:creationId xmlns:a16="http://schemas.microsoft.com/office/drawing/2014/main" id="{8B7A26E8-5763-749F-39BE-0A1AD9D41C52}"/>
              </a:ext>
            </a:extLst>
          </p:cNvPr>
          <p:cNvSpPr>
            <a:spLocks noGrp="1"/>
          </p:cNvSpPr>
          <p:nvPr>
            <p:ph type="body" sz="quarter" idx="26" hasCustomPrompt="1"/>
          </p:nvPr>
        </p:nvSpPr>
        <p:spPr>
          <a:xfrm>
            <a:off x="9912096"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4" name="Text Placeholder 11">
            <a:extLst>
              <a:ext uri="{FF2B5EF4-FFF2-40B4-BE49-F238E27FC236}">
                <a16:creationId xmlns:a16="http://schemas.microsoft.com/office/drawing/2014/main" id="{153ECD61-B50A-F436-93C1-3B5A97350464}"/>
              </a:ext>
            </a:extLst>
          </p:cNvPr>
          <p:cNvSpPr>
            <a:spLocks noGrp="1"/>
          </p:cNvSpPr>
          <p:nvPr>
            <p:ph type="body" sz="quarter" idx="15" hasCustomPrompt="1"/>
          </p:nvPr>
        </p:nvSpPr>
        <p:spPr>
          <a:xfrm>
            <a:off x="556250" y="5687045"/>
            <a:ext cx="11064240"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A8027B32-AA3D-24F4-7270-17899C6248CA}"/>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1429251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F9BDBDDC-DD55-3320-ECEF-E18A01A66238}"/>
              </a:ext>
            </a:extLst>
          </p:cNvPr>
          <p:cNvGraphicFramePr>
            <a:graphicFrameLocks noChangeAspect="1"/>
          </p:cNvGraphicFramePr>
          <p:nvPr userDrawn="1">
            <p:custDataLst>
              <p:tags r:id="rId1"/>
            </p:custDataLst>
            <p:extLst>
              <p:ext uri="{D42A27DB-BD31-4B8C-83A1-F6EECF244321}">
                <p14:modId xmlns:p14="http://schemas.microsoft.com/office/powerpoint/2010/main" val="18504251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9" name="think-cell data - do not delete" hidden="1">
                        <a:extLst>
                          <a:ext uri="{FF2B5EF4-FFF2-40B4-BE49-F238E27FC236}">
                            <a16:creationId xmlns:a16="http://schemas.microsoft.com/office/drawing/2014/main" id="{F9BDBDDC-DD55-3320-ECEF-E18A01A6623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0" name="Text Placeholder 6">
            <a:extLst>
              <a:ext uri="{FF2B5EF4-FFF2-40B4-BE49-F238E27FC236}">
                <a16:creationId xmlns:a16="http://schemas.microsoft.com/office/drawing/2014/main" id="{7B615610-5AF7-ACE4-6376-BD1BC25F1A28}"/>
              </a:ext>
            </a:extLst>
          </p:cNvPr>
          <p:cNvSpPr>
            <a:spLocks noGrp="1"/>
          </p:cNvSpPr>
          <p:nvPr>
            <p:ph type="body" sz="quarter" idx="25" hasCustomPrompt="1"/>
          </p:nvPr>
        </p:nvSpPr>
        <p:spPr>
          <a:xfrm>
            <a:off x="547752"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11" name="Content Placeholder 2">
            <a:extLst>
              <a:ext uri="{FF2B5EF4-FFF2-40B4-BE49-F238E27FC236}">
                <a16:creationId xmlns:a16="http://schemas.microsoft.com/office/drawing/2014/main" id="{E7C56484-4BCB-5402-2C79-72095179463D}"/>
              </a:ext>
            </a:extLst>
          </p:cNvPr>
          <p:cNvSpPr>
            <a:spLocks noGrp="1"/>
          </p:cNvSpPr>
          <p:nvPr>
            <p:ph sz="quarter" idx="17" hasCustomPrompt="1"/>
          </p:nvPr>
        </p:nvSpPr>
        <p:spPr>
          <a:xfrm>
            <a:off x="556250" y="1156315"/>
            <a:ext cx="3474720" cy="4358644"/>
          </a:xfrm>
          <a:prstGeom prst="rect">
            <a:avLst/>
          </a:prstGeom>
        </p:spPr>
        <p:txBody>
          <a:bodyPr tIns="0" bIns="0"/>
          <a:lstStyle>
            <a:lvl1pPr>
              <a:defRPr sz="1400">
                <a:latin typeface="+mn-lt"/>
              </a:defRPr>
            </a:lvl1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2" name="Content Placeholder 2">
            <a:extLst>
              <a:ext uri="{FF2B5EF4-FFF2-40B4-BE49-F238E27FC236}">
                <a16:creationId xmlns:a16="http://schemas.microsoft.com/office/drawing/2014/main" id="{B4068D5B-28B3-79A9-7AEF-3C4BEABDF3DF}"/>
              </a:ext>
            </a:extLst>
          </p:cNvPr>
          <p:cNvSpPr>
            <a:spLocks noGrp="1"/>
          </p:cNvSpPr>
          <p:nvPr>
            <p:ph sz="quarter" idx="28" hasCustomPrompt="1"/>
          </p:nvPr>
        </p:nvSpPr>
        <p:spPr>
          <a:xfrm>
            <a:off x="4345527" y="1156315"/>
            <a:ext cx="3474720" cy="4358644"/>
          </a:xfrm>
          <a:prstGeom prst="rect">
            <a:avLst/>
          </a:prstGeom>
        </p:spPr>
        <p:txBody>
          <a:bodyPr tIns="0" bIns="0"/>
          <a:lstStyle>
            <a:lvl1pPr>
              <a:defRPr sz="1400">
                <a:latin typeface="+mn-lt"/>
              </a:defRPr>
            </a:lvl1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3" name="Content Placeholder 2">
            <a:extLst>
              <a:ext uri="{FF2B5EF4-FFF2-40B4-BE49-F238E27FC236}">
                <a16:creationId xmlns:a16="http://schemas.microsoft.com/office/drawing/2014/main" id="{29DDA00D-38A2-8840-93FC-4035D8C6259F}"/>
              </a:ext>
            </a:extLst>
          </p:cNvPr>
          <p:cNvSpPr>
            <a:spLocks noGrp="1"/>
          </p:cNvSpPr>
          <p:nvPr>
            <p:ph sz="quarter" idx="29" hasCustomPrompt="1"/>
          </p:nvPr>
        </p:nvSpPr>
        <p:spPr>
          <a:xfrm>
            <a:off x="8134804" y="1156315"/>
            <a:ext cx="3474720" cy="4358644"/>
          </a:xfrm>
          <a:prstGeom prst="rect">
            <a:avLst/>
          </a:prstGeom>
        </p:spPr>
        <p:txBody>
          <a:bodyPr tIns="0" bIns="0"/>
          <a:lstStyle>
            <a:lvl1pPr>
              <a:defRPr sz="1400">
                <a:latin typeface="+mn-lt"/>
              </a:defRPr>
            </a:lvl1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7" name="Text Placeholder 5">
            <a:extLst>
              <a:ext uri="{FF2B5EF4-FFF2-40B4-BE49-F238E27FC236}">
                <a16:creationId xmlns:a16="http://schemas.microsoft.com/office/drawing/2014/main" id="{C6419180-37A6-C577-E5AA-3F672BBD063F}"/>
              </a:ext>
            </a:extLst>
          </p:cNvPr>
          <p:cNvSpPr>
            <a:spLocks noGrp="1"/>
          </p:cNvSpPr>
          <p:nvPr>
            <p:ph type="body" sz="quarter" idx="24" hasCustomPrompt="1"/>
          </p:nvPr>
        </p:nvSpPr>
        <p:spPr>
          <a:xfrm>
            <a:off x="556251"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8" name="Text Placeholder 5">
            <a:extLst>
              <a:ext uri="{FF2B5EF4-FFF2-40B4-BE49-F238E27FC236}">
                <a16:creationId xmlns:a16="http://schemas.microsoft.com/office/drawing/2014/main" id="{3E877C1A-6276-D656-6A0B-D3A01909F06C}"/>
              </a:ext>
            </a:extLst>
          </p:cNvPr>
          <p:cNvSpPr>
            <a:spLocks noGrp="1"/>
          </p:cNvSpPr>
          <p:nvPr>
            <p:ph type="body" sz="quarter" idx="30"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4" name="Text Placeholder 5">
            <a:extLst>
              <a:ext uri="{FF2B5EF4-FFF2-40B4-BE49-F238E27FC236}">
                <a16:creationId xmlns:a16="http://schemas.microsoft.com/office/drawing/2014/main" id="{82944DAE-5F14-AC5B-CAA8-809B1EA4A0E5}"/>
              </a:ext>
            </a:extLst>
          </p:cNvPr>
          <p:cNvSpPr>
            <a:spLocks noGrp="1"/>
          </p:cNvSpPr>
          <p:nvPr>
            <p:ph type="body" sz="quarter" idx="26" hasCustomPrompt="1"/>
          </p:nvPr>
        </p:nvSpPr>
        <p:spPr>
          <a:xfrm>
            <a:off x="9912096"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5" name="Text Placeholder 11">
            <a:extLst>
              <a:ext uri="{FF2B5EF4-FFF2-40B4-BE49-F238E27FC236}">
                <a16:creationId xmlns:a16="http://schemas.microsoft.com/office/drawing/2014/main" id="{FE4F8381-9B1A-53B3-D3A1-97855A7961F9}"/>
              </a:ext>
            </a:extLst>
          </p:cNvPr>
          <p:cNvSpPr>
            <a:spLocks noGrp="1"/>
          </p:cNvSpPr>
          <p:nvPr>
            <p:ph type="body" sz="quarter" idx="15" hasCustomPrompt="1"/>
          </p:nvPr>
        </p:nvSpPr>
        <p:spPr>
          <a:xfrm>
            <a:off x="556250" y="5687045"/>
            <a:ext cx="11064240"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A8E535CD-ADD7-6807-5B4E-1B0372C1C3AE}"/>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3262958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23E1DB47-8990-6ECC-1F85-D7A3A3A78E04}"/>
              </a:ext>
            </a:extLst>
          </p:cNvPr>
          <p:cNvGraphicFramePr>
            <a:graphicFrameLocks noChangeAspect="1"/>
          </p:cNvGraphicFramePr>
          <p:nvPr userDrawn="1">
            <p:custDataLst>
              <p:tags r:id="rId1"/>
            </p:custDataLst>
            <p:extLst>
              <p:ext uri="{D42A27DB-BD31-4B8C-83A1-F6EECF244321}">
                <p14:modId xmlns:p14="http://schemas.microsoft.com/office/powerpoint/2010/main" val="228510167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 name="think-cell data - do not delete" hidden="1">
                        <a:extLst>
                          <a:ext uri="{FF2B5EF4-FFF2-40B4-BE49-F238E27FC236}">
                            <a16:creationId xmlns:a16="http://schemas.microsoft.com/office/drawing/2014/main" id="{23E1DB47-8990-6ECC-1F85-D7A3A3A78E0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0" name="Content Placeholder 2">
            <a:extLst>
              <a:ext uri="{FF2B5EF4-FFF2-40B4-BE49-F238E27FC236}">
                <a16:creationId xmlns:a16="http://schemas.microsoft.com/office/drawing/2014/main" id="{8C01F00E-9845-424A-8079-B7849E9BF557}"/>
              </a:ext>
            </a:extLst>
          </p:cNvPr>
          <p:cNvSpPr>
            <a:spLocks noGrp="1"/>
          </p:cNvSpPr>
          <p:nvPr>
            <p:ph sz="quarter" idx="19" hasCustomPrompt="1"/>
          </p:nvPr>
        </p:nvSpPr>
        <p:spPr>
          <a:xfrm>
            <a:off x="556250" y="1194226"/>
            <a:ext cx="5346371" cy="4343398"/>
          </a:xfrm>
          <a:prstGeom prst="rect">
            <a:avLst/>
          </a:prstGeom>
        </p:spPr>
        <p:txBody>
          <a:bodyPr tIns="0" bIns="0"/>
          <a:lstStyle>
            <a:lvl1pPr>
              <a:defRPr sz="1400"/>
            </a:lvl1pPr>
            <a:lvl2pPr>
              <a:defRPr sz="1200"/>
            </a:lvl2pPr>
            <a:lvl3pPr>
              <a:defRPr sz="1200"/>
            </a:lvl3pPr>
            <a:lvl4pPr>
              <a:defRPr sz="1200"/>
            </a:lvl4pPr>
            <a:lvl5pPr>
              <a:defRPr sz="1200"/>
            </a:lvl5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1" name="Content Placeholder 2">
            <a:extLst>
              <a:ext uri="{FF2B5EF4-FFF2-40B4-BE49-F238E27FC236}">
                <a16:creationId xmlns:a16="http://schemas.microsoft.com/office/drawing/2014/main" id="{4E7C4A77-7AC4-4038-B240-8D9582AC63B0}"/>
              </a:ext>
            </a:extLst>
          </p:cNvPr>
          <p:cNvSpPr>
            <a:spLocks noGrp="1"/>
          </p:cNvSpPr>
          <p:nvPr>
            <p:ph sz="quarter" idx="20" hasCustomPrompt="1"/>
          </p:nvPr>
        </p:nvSpPr>
        <p:spPr>
          <a:xfrm>
            <a:off x="6267093" y="1201005"/>
            <a:ext cx="5367636" cy="4343400"/>
          </a:xfrm>
          <a:prstGeom prst="rect">
            <a:avLst/>
          </a:prstGeom>
        </p:spPr>
        <p:txBody>
          <a:bodyPr tIns="0" bIns="0"/>
          <a:lstStyle>
            <a:lvl1pPr>
              <a:defRPr sz="1400"/>
            </a:lvl1pPr>
            <a:lvl2pPr>
              <a:defRPr sz="1200"/>
            </a:lvl2pPr>
            <a:lvl3pPr>
              <a:defRPr sz="1200"/>
            </a:lvl3pPr>
            <a:lvl4pPr>
              <a:defRPr sz="1200"/>
            </a:lvl4pPr>
            <a:lvl5pPr>
              <a:defRPr sz="1200"/>
            </a:lvl5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3" name="Text Placeholder 6">
            <a:extLst>
              <a:ext uri="{FF2B5EF4-FFF2-40B4-BE49-F238E27FC236}">
                <a16:creationId xmlns:a16="http://schemas.microsoft.com/office/drawing/2014/main" id="{BA3E27F0-7EF6-69F0-3CDA-D1C073985E1B}"/>
              </a:ext>
            </a:extLst>
          </p:cNvPr>
          <p:cNvSpPr>
            <a:spLocks noGrp="1"/>
          </p:cNvSpPr>
          <p:nvPr>
            <p:ph type="body" sz="quarter" idx="25" hasCustomPrompt="1"/>
          </p:nvPr>
        </p:nvSpPr>
        <p:spPr>
          <a:xfrm>
            <a:off x="556250" y="744907"/>
            <a:ext cx="11077966"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9" name="Text Placeholder 5">
            <a:extLst>
              <a:ext uri="{FF2B5EF4-FFF2-40B4-BE49-F238E27FC236}">
                <a16:creationId xmlns:a16="http://schemas.microsoft.com/office/drawing/2014/main" id="{85EEE1D4-11AB-493B-5B5F-4BD99E4E957D}"/>
              </a:ext>
            </a:extLst>
          </p:cNvPr>
          <p:cNvSpPr>
            <a:spLocks noGrp="1"/>
          </p:cNvSpPr>
          <p:nvPr>
            <p:ph type="body" sz="quarter" idx="24" hasCustomPrompt="1"/>
          </p:nvPr>
        </p:nvSpPr>
        <p:spPr>
          <a:xfrm>
            <a:off x="556251" y="320074"/>
            <a:ext cx="11077966"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2" name="Text Placeholder 5">
            <a:extLst>
              <a:ext uri="{FF2B5EF4-FFF2-40B4-BE49-F238E27FC236}">
                <a16:creationId xmlns:a16="http://schemas.microsoft.com/office/drawing/2014/main" id="{C66712B8-42B3-A105-F4F9-EFBB1E424728}"/>
              </a:ext>
            </a:extLst>
          </p:cNvPr>
          <p:cNvSpPr>
            <a:spLocks noGrp="1"/>
          </p:cNvSpPr>
          <p:nvPr>
            <p:ph type="body" sz="quarter" idx="26"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4" name="Text Placeholder 5">
            <a:extLst>
              <a:ext uri="{FF2B5EF4-FFF2-40B4-BE49-F238E27FC236}">
                <a16:creationId xmlns:a16="http://schemas.microsoft.com/office/drawing/2014/main" id="{52025F26-3806-1C3D-7EF9-FD5E7E36E5BF}"/>
              </a:ext>
            </a:extLst>
          </p:cNvPr>
          <p:cNvSpPr>
            <a:spLocks noGrp="1"/>
          </p:cNvSpPr>
          <p:nvPr>
            <p:ph type="body" sz="quarter" idx="27" hasCustomPrompt="1"/>
          </p:nvPr>
        </p:nvSpPr>
        <p:spPr>
          <a:xfrm>
            <a:off x="9897491"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5" name="Text Placeholder 11">
            <a:extLst>
              <a:ext uri="{FF2B5EF4-FFF2-40B4-BE49-F238E27FC236}">
                <a16:creationId xmlns:a16="http://schemas.microsoft.com/office/drawing/2014/main" id="{1E846E81-9A1A-198A-7ADA-6C8178808443}"/>
              </a:ext>
            </a:extLst>
          </p:cNvPr>
          <p:cNvSpPr>
            <a:spLocks noGrp="1"/>
          </p:cNvSpPr>
          <p:nvPr>
            <p:ph type="body" sz="quarter" idx="15" hasCustomPrompt="1"/>
          </p:nvPr>
        </p:nvSpPr>
        <p:spPr>
          <a:xfrm>
            <a:off x="556250" y="5687045"/>
            <a:ext cx="11064240"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F2CEB69D-EDC0-E6E9-2542-EE149A067579}"/>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3854937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 Subtitles ">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1FE0B3B9-D717-1E2B-1F8A-12B2B3FBB218}"/>
              </a:ext>
            </a:extLst>
          </p:cNvPr>
          <p:cNvGraphicFramePr>
            <a:graphicFrameLocks noChangeAspect="1"/>
          </p:cNvGraphicFramePr>
          <p:nvPr userDrawn="1">
            <p:custDataLst>
              <p:tags r:id="rId1"/>
            </p:custDataLst>
            <p:extLst>
              <p:ext uri="{D42A27DB-BD31-4B8C-83A1-F6EECF244321}">
                <p14:modId xmlns:p14="http://schemas.microsoft.com/office/powerpoint/2010/main" val="24332379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4" name="think-cell data - do not delete" hidden="1">
                        <a:extLst>
                          <a:ext uri="{FF2B5EF4-FFF2-40B4-BE49-F238E27FC236}">
                            <a16:creationId xmlns:a16="http://schemas.microsoft.com/office/drawing/2014/main" id="{1FE0B3B9-D717-1E2B-1F8A-12B2B3FBB21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0" name="Subtitle Left">
            <a:extLst>
              <a:ext uri="{FF2B5EF4-FFF2-40B4-BE49-F238E27FC236}">
                <a16:creationId xmlns:a16="http://schemas.microsoft.com/office/drawing/2014/main" id="{8403981E-786C-4EF9-AF33-61C19C423EFE}"/>
              </a:ext>
            </a:extLst>
          </p:cNvPr>
          <p:cNvSpPr>
            <a:spLocks noGrp="1"/>
          </p:cNvSpPr>
          <p:nvPr>
            <p:ph type="body" sz="quarter" idx="16" hasCustomPrompt="1"/>
          </p:nvPr>
        </p:nvSpPr>
        <p:spPr>
          <a:xfrm>
            <a:off x="556250" y="1273308"/>
            <a:ext cx="5029200" cy="278706"/>
          </a:xfrm>
          <a:prstGeom prst="rect">
            <a:avLst/>
          </a:prstGeom>
        </p:spPr>
        <p:txBody>
          <a:bodyPr tIns="0" bIns="0" anchor="t">
            <a:noAutofit/>
          </a:bodyPr>
          <a:lstStyle>
            <a:lvl1pPr marL="0" indent="0">
              <a:buNone/>
              <a:defRPr sz="1600" b="1">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11" name="Subtitle Right">
            <a:extLst>
              <a:ext uri="{FF2B5EF4-FFF2-40B4-BE49-F238E27FC236}">
                <a16:creationId xmlns:a16="http://schemas.microsoft.com/office/drawing/2014/main" id="{B61E0577-E2AB-4D15-B857-69F705573C64}"/>
              </a:ext>
            </a:extLst>
          </p:cNvPr>
          <p:cNvSpPr>
            <a:spLocks noGrp="1"/>
          </p:cNvSpPr>
          <p:nvPr>
            <p:ph type="body" sz="quarter" idx="19" hasCustomPrompt="1"/>
          </p:nvPr>
        </p:nvSpPr>
        <p:spPr>
          <a:xfrm>
            <a:off x="6619621" y="1273308"/>
            <a:ext cx="5029200" cy="278706"/>
          </a:xfrm>
          <a:prstGeom prst="rect">
            <a:avLst/>
          </a:prstGeom>
        </p:spPr>
        <p:txBody>
          <a:bodyPr tIns="0" bIns="0" anchor="t">
            <a:noAutofit/>
          </a:bodyPr>
          <a:lstStyle>
            <a:lvl1pPr marL="0" indent="0">
              <a:buNone/>
              <a:defRPr sz="1600" b="1">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14" name="Content Placeholder 2">
            <a:extLst>
              <a:ext uri="{FF2B5EF4-FFF2-40B4-BE49-F238E27FC236}">
                <a16:creationId xmlns:a16="http://schemas.microsoft.com/office/drawing/2014/main" id="{FD4842E1-8DB4-4D2D-8B37-7306DA8AA400}"/>
              </a:ext>
            </a:extLst>
          </p:cNvPr>
          <p:cNvSpPr>
            <a:spLocks noGrp="1"/>
          </p:cNvSpPr>
          <p:nvPr>
            <p:ph sz="quarter" idx="22" hasCustomPrompt="1"/>
          </p:nvPr>
        </p:nvSpPr>
        <p:spPr>
          <a:xfrm>
            <a:off x="556250" y="1647590"/>
            <a:ext cx="5029200" cy="3915009"/>
          </a:xfrm>
          <a:prstGeom prst="rect">
            <a:avLst/>
          </a:prstGeom>
        </p:spPr>
        <p:txBody>
          <a:bodyPr tIns="0" bIns="0"/>
          <a:lstStyle>
            <a:lvl1pPr>
              <a:defRPr sz="1400"/>
            </a:lvl1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8" name="Content Placeholder 2">
            <a:extLst>
              <a:ext uri="{FF2B5EF4-FFF2-40B4-BE49-F238E27FC236}">
                <a16:creationId xmlns:a16="http://schemas.microsoft.com/office/drawing/2014/main" id="{66F8253E-1094-4CA9-B5AB-E7D20AD42CF3}"/>
              </a:ext>
            </a:extLst>
          </p:cNvPr>
          <p:cNvSpPr>
            <a:spLocks noGrp="1"/>
          </p:cNvSpPr>
          <p:nvPr>
            <p:ph sz="quarter" idx="20" hasCustomPrompt="1"/>
          </p:nvPr>
        </p:nvSpPr>
        <p:spPr>
          <a:xfrm>
            <a:off x="6619622" y="1647590"/>
            <a:ext cx="5029200" cy="3915011"/>
          </a:xfrm>
          <a:prstGeom prst="rect">
            <a:avLst/>
          </a:prstGeom>
        </p:spPr>
        <p:txBody>
          <a:bodyPr tIns="0" bIns="0"/>
          <a:lstStyle>
            <a:lvl1pPr>
              <a:defRPr sz="1400"/>
            </a:lvl1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3" name="Text Placeholder 6">
            <a:extLst>
              <a:ext uri="{FF2B5EF4-FFF2-40B4-BE49-F238E27FC236}">
                <a16:creationId xmlns:a16="http://schemas.microsoft.com/office/drawing/2014/main" id="{CB752FA7-555B-0DEC-38CA-09DC3A0457A9}"/>
              </a:ext>
            </a:extLst>
          </p:cNvPr>
          <p:cNvSpPr>
            <a:spLocks noGrp="1"/>
          </p:cNvSpPr>
          <p:nvPr>
            <p:ph type="body" sz="quarter" idx="25" hasCustomPrompt="1"/>
          </p:nvPr>
        </p:nvSpPr>
        <p:spPr>
          <a:xfrm>
            <a:off x="556250" y="744907"/>
            <a:ext cx="11092571"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9" name="Text Placeholder 5">
            <a:extLst>
              <a:ext uri="{FF2B5EF4-FFF2-40B4-BE49-F238E27FC236}">
                <a16:creationId xmlns:a16="http://schemas.microsoft.com/office/drawing/2014/main" id="{70660BAE-4902-BFAE-3432-AB988A36FB0D}"/>
              </a:ext>
            </a:extLst>
          </p:cNvPr>
          <p:cNvSpPr>
            <a:spLocks noGrp="1"/>
          </p:cNvSpPr>
          <p:nvPr>
            <p:ph type="body" sz="quarter" idx="24" hasCustomPrompt="1"/>
          </p:nvPr>
        </p:nvSpPr>
        <p:spPr>
          <a:xfrm>
            <a:off x="556251" y="320074"/>
            <a:ext cx="1109257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2" name="Text Placeholder 5">
            <a:extLst>
              <a:ext uri="{FF2B5EF4-FFF2-40B4-BE49-F238E27FC236}">
                <a16:creationId xmlns:a16="http://schemas.microsoft.com/office/drawing/2014/main" id="{5A52F9B1-A043-C9C2-2299-22FA3B9ED76B}"/>
              </a:ext>
            </a:extLst>
          </p:cNvPr>
          <p:cNvSpPr>
            <a:spLocks noGrp="1"/>
          </p:cNvSpPr>
          <p:nvPr>
            <p:ph type="body" sz="quarter" idx="26"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5" name="Text Placeholder 5">
            <a:extLst>
              <a:ext uri="{FF2B5EF4-FFF2-40B4-BE49-F238E27FC236}">
                <a16:creationId xmlns:a16="http://schemas.microsoft.com/office/drawing/2014/main" id="{D2A83AA8-5162-15CA-3F94-F47C7AEAF459}"/>
              </a:ext>
            </a:extLst>
          </p:cNvPr>
          <p:cNvSpPr>
            <a:spLocks noGrp="1"/>
          </p:cNvSpPr>
          <p:nvPr>
            <p:ph type="body" sz="quarter" idx="27" hasCustomPrompt="1"/>
          </p:nvPr>
        </p:nvSpPr>
        <p:spPr>
          <a:xfrm>
            <a:off x="9912096"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6" name="Text Placeholder 11">
            <a:extLst>
              <a:ext uri="{FF2B5EF4-FFF2-40B4-BE49-F238E27FC236}">
                <a16:creationId xmlns:a16="http://schemas.microsoft.com/office/drawing/2014/main" id="{BB31D0F5-2C6F-799C-8E28-5B4D53AF96FC}"/>
              </a:ext>
            </a:extLst>
          </p:cNvPr>
          <p:cNvSpPr>
            <a:spLocks noGrp="1"/>
          </p:cNvSpPr>
          <p:nvPr>
            <p:ph type="body" sz="quarter" idx="15" hasCustomPrompt="1"/>
          </p:nvPr>
        </p:nvSpPr>
        <p:spPr>
          <a:xfrm>
            <a:off x="556250" y="5687045"/>
            <a:ext cx="11064240"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A68CE29B-4B86-29E2-82F4-C817A06CF006}"/>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1071689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ntent + Photo">
    <p:spTree>
      <p:nvGrpSpPr>
        <p:cNvPr id="1" name=""/>
        <p:cNvGrpSpPr/>
        <p:nvPr/>
      </p:nvGrpSpPr>
      <p:grpSpPr>
        <a:xfrm>
          <a:off x="0" y="0"/>
          <a:ext cx="0" cy="0"/>
          <a:chOff x="0" y="0"/>
          <a:chExt cx="0" cy="0"/>
        </a:xfrm>
      </p:grpSpPr>
      <p:sp>
        <p:nvSpPr>
          <p:cNvPr id="28" name="Picture Placeholder 7">
            <a:extLst>
              <a:ext uri="{FF2B5EF4-FFF2-40B4-BE49-F238E27FC236}">
                <a16:creationId xmlns:a16="http://schemas.microsoft.com/office/drawing/2014/main" id="{B6319015-7BD8-BEDE-634C-1BC5FE5C4A82}"/>
              </a:ext>
            </a:extLst>
          </p:cNvPr>
          <p:cNvSpPr>
            <a:spLocks noGrp="1"/>
          </p:cNvSpPr>
          <p:nvPr>
            <p:ph type="pic" sz="quarter" idx="15" hasCustomPrompt="1"/>
          </p:nvPr>
        </p:nvSpPr>
        <p:spPr>
          <a:xfrm>
            <a:off x="6217677" y="0"/>
            <a:ext cx="5974324" cy="6858000"/>
          </a:xfrm>
          <a:prstGeom prst="rect">
            <a:avLst/>
          </a:prstGeom>
          <a:blipFill>
            <a:blip r:embed="rId3"/>
            <a:stretch>
              <a:fillRect/>
            </a:stretch>
          </a:blipFill>
        </p:spPr>
        <p:txBody>
          <a:bodyPr anchor="ctr"/>
          <a:lstStyle>
            <a:lvl1pPr marL="0" indent="0" algn="ctr">
              <a:buNone/>
              <a:defRPr>
                <a:solidFill>
                  <a:schemeClr val="bg1"/>
                </a:solidFill>
                <a:highlight>
                  <a:srgbClr val="FF00FF"/>
                </a:highlight>
              </a:defRPr>
            </a:lvl1pPr>
          </a:lstStyle>
          <a:p>
            <a:r>
              <a:rPr lang="es"/>
              <a:t>[Fotografía provisional]</a:t>
            </a:r>
          </a:p>
        </p:txBody>
      </p:sp>
      <p:graphicFrame>
        <p:nvGraphicFramePr>
          <p:cNvPr id="4" name="think-cell data - do not delete" hidden="1">
            <a:extLst>
              <a:ext uri="{FF2B5EF4-FFF2-40B4-BE49-F238E27FC236}">
                <a16:creationId xmlns:a16="http://schemas.microsoft.com/office/drawing/2014/main" id="{1FE0B3B9-D717-1E2B-1F8A-12B2B3FBB218}"/>
              </a:ext>
            </a:extLst>
          </p:cNvPr>
          <p:cNvGraphicFramePr>
            <a:graphicFrameLocks noChangeAspect="1"/>
          </p:cNvGraphicFramePr>
          <p:nvPr userDrawn="1">
            <p:custDataLst>
              <p:tags r:id="rId1"/>
            </p:custDataLst>
            <p:extLst>
              <p:ext uri="{D42A27DB-BD31-4B8C-83A1-F6EECF244321}">
                <p14:modId xmlns:p14="http://schemas.microsoft.com/office/powerpoint/2010/main" val="24332379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592" imgH="595" progId="TCLayout.ActiveDocument.1">
                  <p:embed/>
                </p:oleObj>
              </mc:Choice>
              <mc:Fallback>
                <p:oleObj name="think-cell Slide" r:id="rId4" imgW="592" imgH="595" progId="TCLayout.ActiveDocument.1">
                  <p:embed/>
                  <p:pic>
                    <p:nvPicPr>
                      <p:cNvPr id="4" name="think-cell data - do not delete" hidden="1">
                        <a:extLst>
                          <a:ext uri="{FF2B5EF4-FFF2-40B4-BE49-F238E27FC236}">
                            <a16:creationId xmlns:a16="http://schemas.microsoft.com/office/drawing/2014/main" id="{1FE0B3B9-D717-1E2B-1F8A-12B2B3FBB218}"/>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Footer Placeholder 16">
            <a:extLst>
              <a:ext uri="{FF2B5EF4-FFF2-40B4-BE49-F238E27FC236}">
                <a16:creationId xmlns:a16="http://schemas.microsoft.com/office/drawing/2014/main" id="{A68CE29B-4B86-29E2-82F4-C817A06CF006}"/>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bg1"/>
                </a:solidFill>
              </a:defRPr>
            </a:lvl1pPr>
          </a:lstStyle>
          <a:p>
            <a:r>
              <a:rPr lang="es" sz="800"/>
              <a:t>Nombre de la sección (opcional) / Título / Mes 20YY</a:t>
            </a:r>
            <a:endParaRPr lang="en-US"/>
          </a:p>
        </p:txBody>
      </p:sp>
      <p:sp>
        <p:nvSpPr>
          <p:cNvPr id="22" name="Text Placeholder 2">
            <a:extLst>
              <a:ext uri="{FF2B5EF4-FFF2-40B4-BE49-F238E27FC236}">
                <a16:creationId xmlns:a16="http://schemas.microsoft.com/office/drawing/2014/main" id="{E4DC12DA-A3AD-1C88-00F8-4D27BEED0F7C}"/>
              </a:ext>
            </a:extLst>
          </p:cNvPr>
          <p:cNvSpPr>
            <a:spLocks noGrp="1"/>
          </p:cNvSpPr>
          <p:nvPr>
            <p:ph type="body" sz="quarter" idx="22" hasCustomPrompt="1"/>
          </p:nvPr>
        </p:nvSpPr>
        <p:spPr>
          <a:xfrm>
            <a:off x="556250" y="1261872"/>
            <a:ext cx="5029200" cy="4233795"/>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169863" marR="0" lvl="0" indent="-16986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texto]</a:t>
            </a:r>
          </a:p>
          <a:p>
            <a:pPr marL="341313" marR="0" lvl="1"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400" b="0" i="0" u="none" strike="noStrike" kern="1200" cap="none" spc="0" normalizeH="0" baseline="0" noProof="0">
                <a:ln>
                  <a:noFill/>
                </a:ln>
                <a:solidFill>
                  <a:srgbClr val="000000"/>
                </a:solidFill>
                <a:effectLst/>
                <a:uLnTx/>
                <a:uFillTx/>
                <a:latin typeface="Arial"/>
                <a:ea typeface="+mn-ea"/>
                <a:cs typeface="+mn-cs"/>
              </a:rPr>
              <a:t>Segundo nivel</a:t>
            </a:r>
          </a:p>
          <a:p>
            <a:pPr marL="517525" marR="0" lvl="2" indent="-17621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200" b="0" i="0" u="none" strike="noStrike" kern="1200" cap="none" spc="0" normalizeH="0" baseline="0" noProof="0">
                <a:ln>
                  <a:noFill/>
                </a:ln>
                <a:solidFill>
                  <a:srgbClr val="000000"/>
                </a:solidFill>
                <a:effectLst/>
                <a:uLnTx/>
                <a:uFillTx/>
                <a:latin typeface="Arial"/>
                <a:ea typeface="+mn-ea"/>
                <a:cs typeface="+mn-cs"/>
              </a:rPr>
              <a:t>Tercer nivel</a:t>
            </a:r>
          </a:p>
          <a:p>
            <a:pPr marL="687388" marR="0" lvl="3" indent="-16986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050" b="0" i="0" u="none" strike="noStrike" kern="1200" cap="none" spc="0" normalizeH="0" baseline="0" noProof="0">
                <a:ln>
                  <a:noFill/>
                </a:ln>
                <a:solidFill>
                  <a:srgbClr val="000000"/>
                </a:solidFill>
                <a:effectLst/>
                <a:uLnTx/>
                <a:uFillTx/>
                <a:latin typeface="Arial"/>
                <a:ea typeface="+mn-ea"/>
                <a:cs typeface="+mn-cs"/>
              </a:rPr>
              <a:t>Cuarto nivel</a:t>
            </a:r>
          </a:p>
          <a:p>
            <a:pPr marL="914400" marR="0" lvl="4" indent="-22701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050" b="0" i="0" u="none" strike="noStrike" kern="1200" cap="none" spc="0" normalizeH="0" baseline="0" noProof="0">
                <a:ln>
                  <a:noFill/>
                </a:ln>
                <a:solidFill>
                  <a:srgbClr val="000000"/>
                </a:solidFill>
                <a:effectLst/>
                <a:uLnTx/>
                <a:uFillTx/>
                <a:latin typeface="Arial"/>
                <a:ea typeface="+mn-ea"/>
                <a:cs typeface="+mn-cs"/>
              </a:rPr>
              <a:t>Quinto nivel</a:t>
            </a:r>
          </a:p>
        </p:txBody>
      </p:sp>
      <p:sp>
        <p:nvSpPr>
          <p:cNvPr id="23" name="Text Placeholder 6">
            <a:extLst>
              <a:ext uri="{FF2B5EF4-FFF2-40B4-BE49-F238E27FC236}">
                <a16:creationId xmlns:a16="http://schemas.microsoft.com/office/drawing/2014/main" id="{B0827DE4-8936-44AE-3BA6-5E6523DAA291}"/>
              </a:ext>
            </a:extLst>
          </p:cNvPr>
          <p:cNvSpPr>
            <a:spLocks noGrp="1"/>
          </p:cNvSpPr>
          <p:nvPr>
            <p:ph type="body" sz="quarter" idx="25" hasCustomPrompt="1"/>
          </p:nvPr>
        </p:nvSpPr>
        <p:spPr>
          <a:xfrm>
            <a:off x="556250" y="744907"/>
            <a:ext cx="5029200" cy="306679"/>
          </a:xfrm>
          <a:prstGeom prst="rect">
            <a:avLst/>
          </a:prstGeom>
        </p:spPr>
        <p:txBody>
          <a:bodyPr/>
          <a:lstStyle>
            <a:lvl1pPr marL="0" indent="0">
              <a:buNone/>
              <a:defRPr sz="1800">
                <a:solidFill>
                  <a:schemeClr val="tx1"/>
                </a:solidFill>
              </a:defRPr>
            </a:lvl1pPr>
          </a:lstStyle>
          <a:p>
            <a:pPr lvl="0"/>
            <a:r>
              <a:rPr lang="es"/>
              <a:t>Lorem ipsum dolor sit amet, consectetur 18pt</a:t>
            </a:r>
          </a:p>
        </p:txBody>
      </p:sp>
      <p:sp>
        <p:nvSpPr>
          <p:cNvPr id="24" name="Text Placeholder 5">
            <a:extLst>
              <a:ext uri="{FF2B5EF4-FFF2-40B4-BE49-F238E27FC236}">
                <a16:creationId xmlns:a16="http://schemas.microsoft.com/office/drawing/2014/main" id="{DCC39C5F-764A-6DB1-AD61-9037CD34E23D}"/>
              </a:ext>
            </a:extLst>
          </p:cNvPr>
          <p:cNvSpPr>
            <a:spLocks noGrp="1"/>
          </p:cNvSpPr>
          <p:nvPr>
            <p:ph type="body" sz="quarter" idx="26" hasCustomPrompt="1"/>
          </p:nvPr>
        </p:nvSpPr>
        <p:spPr>
          <a:xfrm>
            <a:off x="556251" y="320074"/>
            <a:ext cx="502920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25" name="Text Placeholder 5">
            <a:extLst>
              <a:ext uri="{FF2B5EF4-FFF2-40B4-BE49-F238E27FC236}">
                <a16:creationId xmlns:a16="http://schemas.microsoft.com/office/drawing/2014/main" id="{8B0F16E1-9C79-8252-AA6B-3164F40CB3E8}"/>
              </a:ext>
            </a:extLst>
          </p:cNvPr>
          <p:cNvSpPr>
            <a:spLocks noGrp="1"/>
          </p:cNvSpPr>
          <p:nvPr>
            <p:ph type="body" sz="quarter" idx="27"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26" name="Text Placeholder 5">
            <a:extLst>
              <a:ext uri="{FF2B5EF4-FFF2-40B4-BE49-F238E27FC236}">
                <a16:creationId xmlns:a16="http://schemas.microsoft.com/office/drawing/2014/main" id="{AC32D719-F6B1-CEDC-21AA-50FFB301B563}"/>
              </a:ext>
            </a:extLst>
          </p:cNvPr>
          <p:cNvSpPr>
            <a:spLocks noGrp="1"/>
          </p:cNvSpPr>
          <p:nvPr>
            <p:ph type="body" sz="quarter" idx="28" hasCustomPrompt="1"/>
          </p:nvPr>
        </p:nvSpPr>
        <p:spPr>
          <a:xfrm>
            <a:off x="9912096"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27" name="Text Placeholder 11">
            <a:extLst>
              <a:ext uri="{FF2B5EF4-FFF2-40B4-BE49-F238E27FC236}">
                <a16:creationId xmlns:a16="http://schemas.microsoft.com/office/drawing/2014/main" id="{C7591054-4E3E-1844-24AC-A20925130449}"/>
              </a:ext>
            </a:extLst>
          </p:cNvPr>
          <p:cNvSpPr>
            <a:spLocks noGrp="1"/>
          </p:cNvSpPr>
          <p:nvPr>
            <p:ph type="body" sz="quarter" idx="29" hasCustomPrompt="1"/>
          </p:nvPr>
        </p:nvSpPr>
        <p:spPr>
          <a:xfrm>
            <a:off x="556250" y="5687045"/>
            <a:ext cx="5029200"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9" name="Slide Number Placeholder 17">
            <a:extLst>
              <a:ext uri="{FF2B5EF4-FFF2-40B4-BE49-F238E27FC236}">
                <a16:creationId xmlns:a16="http://schemas.microsoft.com/office/drawing/2014/main" id="{4F609B2A-F2E3-3A65-FE01-2DC411DED26D}"/>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solidFill>
                  <a:schemeClr val="bg1"/>
                </a:solidFill>
              </a:rPr>
              <a:pPr/>
              <a:t>‹#›</a:t>
            </a:fld>
            <a:endParaRPr lang="en-US">
              <a:solidFill>
                <a:schemeClr val="bg1"/>
              </a:solidFill>
            </a:endParaRPr>
          </a:p>
        </p:txBody>
      </p:sp>
    </p:spTree>
    <p:extLst>
      <p:ext uri="{BB962C8B-B14F-4D97-AF65-F5344CB8AC3E}">
        <p14:creationId xmlns:p14="http://schemas.microsoft.com/office/powerpoint/2010/main" val="683620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Content + Photo Black">
    <p:bg>
      <p:bgRef idx="1001">
        <a:schemeClr val="bg1"/>
      </p:bgRef>
    </p:bg>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7A274894-B0A3-2B19-2530-B7CD3D461BD3}"/>
              </a:ext>
            </a:extLst>
          </p:cNvPr>
          <p:cNvGraphicFramePr>
            <a:graphicFrameLocks noChangeAspect="1"/>
          </p:cNvGraphicFramePr>
          <p:nvPr userDrawn="1">
            <p:custDataLst>
              <p:tags r:id="rId1"/>
            </p:custDataLst>
            <p:extLst>
              <p:ext uri="{D42A27DB-BD31-4B8C-83A1-F6EECF244321}">
                <p14:modId xmlns:p14="http://schemas.microsoft.com/office/powerpoint/2010/main" val="92728173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7" name="think-cell data - do not delete" hidden="1">
                        <a:extLst>
                          <a:ext uri="{FF2B5EF4-FFF2-40B4-BE49-F238E27FC236}">
                            <a16:creationId xmlns:a16="http://schemas.microsoft.com/office/drawing/2014/main" id="{7A274894-B0A3-2B19-2530-B7CD3D461BD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Picture Placeholder 7">
            <a:extLst>
              <a:ext uri="{FF2B5EF4-FFF2-40B4-BE49-F238E27FC236}">
                <a16:creationId xmlns:a16="http://schemas.microsoft.com/office/drawing/2014/main" id="{66346E94-E9F1-4F0C-9AB7-02D722F342D1}"/>
              </a:ext>
            </a:extLst>
          </p:cNvPr>
          <p:cNvSpPr>
            <a:spLocks noGrp="1"/>
          </p:cNvSpPr>
          <p:nvPr>
            <p:ph type="pic" sz="quarter" idx="15" hasCustomPrompt="1"/>
          </p:nvPr>
        </p:nvSpPr>
        <p:spPr>
          <a:xfrm>
            <a:off x="6217677" y="0"/>
            <a:ext cx="5974324" cy="6858000"/>
          </a:xfrm>
          <a:prstGeom prst="rect">
            <a:avLst/>
          </a:prstGeom>
          <a:blipFill>
            <a:blip r:embed="rId5"/>
            <a:stretch>
              <a:fillRect/>
            </a:stretch>
          </a:blipFill>
        </p:spPr>
        <p:txBody>
          <a:bodyPr anchor="ctr"/>
          <a:lstStyle>
            <a:lvl1pPr marL="0" indent="0" algn="ctr">
              <a:buNone/>
              <a:defRPr>
                <a:solidFill>
                  <a:schemeClr val="bg1"/>
                </a:solidFill>
                <a:highlight>
                  <a:srgbClr val="FF00FF"/>
                </a:highlight>
              </a:defRPr>
            </a:lvl1pPr>
          </a:lstStyle>
          <a:p>
            <a:r>
              <a:rPr lang="es"/>
              <a:t>[Fotografía provisional]</a:t>
            </a:r>
          </a:p>
        </p:txBody>
      </p:sp>
      <p:sp>
        <p:nvSpPr>
          <p:cNvPr id="11" name="Text Placeholder 2">
            <a:extLst>
              <a:ext uri="{FF2B5EF4-FFF2-40B4-BE49-F238E27FC236}">
                <a16:creationId xmlns:a16="http://schemas.microsoft.com/office/drawing/2014/main" id="{8EB16B89-7E3C-44A4-A187-AEB2FBABC140}"/>
              </a:ext>
            </a:extLst>
          </p:cNvPr>
          <p:cNvSpPr>
            <a:spLocks noGrp="1"/>
          </p:cNvSpPr>
          <p:nvPr>
            <p:ph type="body" sz="quarter" idx="22" hasCustomPrompt="1"/>
          </p:nvPr>
        </p:nvSpPr>
        <p:spPr>
          <a:xfrm>
            <a:off x="556250" y="1261872"/>
            <a:ext cx="5029200" cy="4233795"/>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169863" marR="0" lvl="0" indent="-16986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texto]</a:t>
            </a:r>
          </a:p>
          <a:p>
            <a:pPr marL="341313" marR="0" lvl="1"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400" b="0" i="0" u="none" strike="noStrike" kern="1200" cap="none" spc="0" normalizeH="0" baseline="0" noProof="0">
                <a:ln>
                  <a:noFill/>
                </a:ln>
                <a:solidFill>
                  <a:srgbClr val="000000"/>
                </a:solidFill>
                <a:effectLst/>
                <a:uLnTx/>
                <a:uFillTx/>
                <a:latin typeface="Arial"/>
                <a:ea typeface="+mn-ea"/>
                <a:cs typeface="+mn-cs"/>
              </a:rPr>
              <a:t>Segundo nivel</a:t>
            </a:r>
          </a:p>
          <a:p>
            <a:pPr marL="517525" marR="0" lvl="2" indent="-17621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200" b="0" i="0" u="none" strike="noStrike" kern="1200" cap="none" spc="0" normalizeH="0" baseline="0" noProof="0">
                <a:ln>
                  <a:noFill/>
                </a:ln>
                <a:solidFill>
                  <a:srgbClr val="000000"/>
                </a:solidFill>
                <a:effectLst/>
                <a:uLnTx/>
                <a:uFillTx/>
                <a:latin typeface="Arial"/>
                <a:ea typeface="+mn-ea"/>
                <a:cs typeface="+mn-cs"/>
              </a:rPr>
              <a:t>Tercer nivel</a:t>
            </a:r>
          </a:p>
          <a:p>
            <a:pPr marL="687388" marR="0" lvl="3" indent="-16986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050" b="0" i="0" u="none" strike="noStrike" kern="1200" cap="none" spc="0" normalizeH="0" baseline="0" noProof="0">
                <a:ln>
                  <a:noFill/>
                </a:ln>
                <a:solidFill>
                  <a:srgbClr val="000000"/>
                </a:solidFill>
                <a:effectLst/>
                <a:uLnTx/>
                <a:uFillTx/>
                <a:latin typeface="Arial"/>
                <a:ea typeface="+mn-ea"/>
                <a:cs typeface="+mn-cs"/>
              </a:rPr>
              <a:t>Cuarto nivel</a:t>
            </a:r>
          </a:p>
          <a:p>
            <a:pPr marL="914400" marR="0" lvl="4" indent="-22701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050" b="0" i="0" u="none" strike="noStrike" kern="1200" cap="none" spc="0" normalizeH="0" baseline="0" noProof="0">
                <a:ln>
                  <a:noFill/>
                </a:ln>
                <a:solidFill>
                  <a:srgbClr val="000000"/>
                </a:solidFill>
                <a:effectLst/>
                <a:uLnTx/>
                <a:uFillTx/>
                <a:latin typeface="Arial"/>
                <a:ea typeface="+mn-ea"/>
                <a:cs typeface="+mn-cs"/>
              </a:rPr>
              <a:t>Quinto nivel</a:t>
            </a:r>
          </a:p>
        </p:txBody>
      </p:sp>
      <p:sp>
        <p:nvSpPr>
          <p:cNvPr id="19" name="Slide Number Placeholder 17">
            <a:extLst>
              <a:ext uri="{FF2B5EF4-FFF2-40B4-BE49-F238E27FC236}">
                <a16:creationId xmlns:a16="http://schemas.microsoft.com/office/drawing/2014/main" id="{C39CDC34-CC7C-EAC3-67CB-E9B220121B03}"/>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3" name="Text Placeholder 6">
            <a:extLst>
              <a:ext uri="{FF2B5EF4-FFF2-40B4-BE49-F238E27FC236}">
                <a16:creationId xmlns:a16="http://schemas.microsoft.com/office/drawing/2014/main" id="{87CEEF5A-0581-DAAC-BB92-12C9DBEFCD7B}"/>
              </a:ext>
            </a:extLst>
          </p:cNvPr>
          <p:cNvSpPr>
            <a:spLocks noGrp="1"/>
          </p:cNvSpPr>
          <p:nvPr>
            <p:ph type="body" sz="quarter" idx="25" hasCustomPrompt="1"/>
          </p:nvPr>
        </p:nvSpPr>
        <p:spPr>
          <a:xfrm>
            <a:off x="556250" y="744907"/>
            <a:ext cx="5029200" cy="306679"/>
          </a:xfrm>
          <a:prstGeom prst="rect">
            <a:avLst/>
          </a:prstGeom>
        </p:spPr>
        <p:txBody>
          <a:bodyPr/>
          <a:lstStyle>
            <a:lvl1pPr marL="0" indent="0">
              <a:buNone/>
              <a:defRPr sz="1800">
                <a:solidFill>
                  <a:schemeClr val="tx1"/>
                </a:solidFill>
              </a:defRPr>
            </a:lvl1pPr>
          </a:lstStyle>
          <a:p>
            <a:pPr lvl="0"/>
            <a:r>
              <a:rPr lang="es"/>
              <a:t>Lorem ipsum dolor sit amet, consectetur 18pt</a:t>
            </a:r>
          </a:p>
        </p:txBody>
      </p:sp>
      <p:sp>
        <p:nvSpPr>
          <p:cNvPr id="10" name="Text Placeholder 5">
            <a:extLst>
              <a:ext uri="{FF2B5EF4-FFF2-40B4-BE49-F238E27FC236}">
                <a16:creationId xmlns:a16="http://schemas.microsoft.com/office/drawing/2014/main" id="{1BAAE8DC-0B85-CF62-E972-02EE8102B552}"/>
              </a:ext>
            </a:extLst>
          </p:cNvPr>
          <p:cNvSpPr>
            <a:spLocks noGrp="1"/>
          </p:cNvSpPr>
          <p:nvPr>
            <p:ph type="body" sz="quarter" idx="26" hasCustomPrompt="1"/>
          </p:nvPr>
        </p:nvSpPr>
        <p:spPr>
          <a:xfrm>
            <a:off x="556251" y="320074"/>
            <a:ext cx="502920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2" name="Text Placeholder 5">
            <a:extLst>
              <a:ext uri="{FF2B5EF4-FFF2-40B4-BE49-F238E27FC236}">
                <a16:creationId xmlns:a16="http://schemas.microsoft.com/office/drawing/2014/main" id="{B92A5CDE-D6F0-7E4F-50B1-BE1803A6A54C}"/>
              </a:ext>
            </a:extLst>
          </p:cNvPr>
          <p:cNvSpPr>
            <a:spLocks noGrp="1"/>
          </p:cNvSpPr>
          <p:nvPr>
            <p:ph type="body" sz="quarter" idx="27"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4" name="Text Placeholder 5">
            <a:extLst>
              <a:ext uri="{FF2B5EF4-FFF2-40B4-BE49-F238E27FC236}">
                <a16:creationId xmlns:a16="http://schemas.microsoft.com/office/drawing/2014/main" id="{8841EB56-FCDD-F946-E348-40E623353C0E}"/>
              </a:ext>
            </a:extLst>
          </p:cNvPr>
          <p:cNvSpPr>
            <a:spLocks noGrp="1"/>
          </p:cNvSpPr>
          <p:nvPr>
            <p:ph type="body" sz="quarter" idx="28" hasCustomPrompt="1"/>
          </p:nvPr>
        </p:nvSpPr>
        <p:spPr>
          <a:xfrm>
            <a:off x="9912096"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5" name="Text Placeholder 11">
            <a:extLst>
              <a:ext uri="{FF2B5EF4-FFF2-40B4-BE49-F238E27FC236}">
                <a16:creationId xmlns:a16="http://schemas.microsoft.com/office/drawing/2014/main" id="{0C34D8CB-39DB-35FB-AFEF-AC30555E1B7F}"/>
              </a:ext>
            </a:extLst>
          </p:cNvPr>
          <p:cNvSpPr>
            <a:spLocks noGrp="1"/>
          </p:cNvSpPr>
          <p:nvPr>
            <p:ph type="body" sz="quarter" idx="29" hasCustomPrompt="1"/>
          </p:nvPr>
        </p:nvSpPr>
        <p:spPr>
          <a:xfrm>
            <a:off x="556250" y="5687045"/>
            <a:ext cx="5029200"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9" name="Footer Placeholder 16">
            <a:extLst>
              <a:ext uri="{FF2B5EF4-FFF2-40B4-BE49-F238E27FC236}">
                <a16:creationId xmlns:a16="http://schemas.microsoft.com/office/drawing/2014/main" id="{F57ECA83-6223-9B09-37BB-58DF1521B043}"/>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2" name="Graphic 1">
            <a:extLst>
              <a:ext uri="{FF2B5EF4-FFF2-40B4-BE49-F238E27FC236}">
                <a16:creationId xmlns:a16="http://schemas.microsoft.com/office/drawing/2014/main" id="{2266D7E3-8096-1EFA-8D22-3F47FE7855FF}"/>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433971" y="6231926"/>
            <a:ext cx="1094078" cy="612000"/>
          </a:xfrm>
          <a:prstGeom prst="rect">
            <a:avLst/>
          </a:prstGeom>
        </p:spPr>
      </p:pic>
    </p:spTree>
    <p:extLst>
      <p:ext uri="{BB962C8B-B14F-4D97-AF65-F5344CB8AC3E}">
        <p14:creationId xmlns:p14="http://schemas.microsoft.com/office/powerpoint/2010/main" val="1880203870"/>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
    <p:bg>
      <p:bgPr>
        <a:solidFill>
          <a:srgbClr val="A6A8AB"/>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84C3E0C-55B5-4DE0-B5B2-69464524EA73}"/>
              </a:ext>
            </a:extLst>
          </p:cNvPr>
          <p:cNvSpPr/>
          <p:nvPr userDrawn="1"/>
        </p:nvSpPr>
        <p:spPr>
          <a:xfrm>
            <a:off x="1" y="1470455"/>
            <a:ext cx="12191999" cy="39170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s" sz="14000" b="1">
                <a:solidFill>
                  <a:schemeClr val="bg1"/>
                </a:solidFill>
              </a:rPr>
              <a:t>TÍTULOS</a:t>
            </a:r>
          </a:p>
        </p:txBody>
      </p:sp>
      <p:cxnSp>
        <p:nvCxnSpPr>
          <p:cNvPr id="3" name="Straight Connector 2">
            <a:extLst>
              <a:ext uri="{FF2B5EF4-FFF2-40B4-BE49-F238E27FC236}">
                <a16:creationId xmlns:a16="http://schemas.microsoft.com/office/drawing/2014/main" id="{022CCD58-E913-4222-A444-63939C854ADE}"/>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E213E7D0-2424-4345-B281-CB9243DFDB61}"/>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0E300AB-77EF-4C90-812E-630DDCE08B5A}"/>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7" name="TextBox 6">
            <a:extLst>
              <a:ext uri="{FF2B5EF4-FFF2-40B4-BE49-F238E27FC236}">
                <a16:creationId xmlns:a16="http://schemas.microsoft.com/office/drawing/2014/main" id="{E24A0290-A315-497D-9B33-74C0E6247B16}"/>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44" name="Group 43">
            <a:extLst>
              <a:ext uri="{FF2B5EF4-FFF2-40B4-BE49-F238E27FC236}">
                <a16:creationId xmlns:a16="http://schemas.microsoft.com/office/drawing/2014/main" id="{F3B388A3-A225-4A74-8E1D-E94F037A1B83}"/>
              </a:ext>
            </a:extLst>
          </p:cNvPr>
          <p:cNvGrpSpPr/>
          <p:nvPr userDrawn="1"/>
        </p:nvGrpSpPr>
        <p:grpSpPr>
          <a:xfrm>
            <a:off x="-1325" y="6871033"/>
            <a:ext cx="12192000" cy="143299"/>
            <a:chOff x="-1325" y="6871033"/>
            <a:chExt cx="12192000" cy="143299"/>
          </a:xfrm>
        </p:grpSpPr>
        <p:sp>
          <p:nvSpPr>
            <p:cNvPr id="45" name="Rectangle 44">
              <a:extLst>
                <a:ext uri="{FF2B5EF4-FFF2-40B4-BE49-F238E27FC236}">
                  <a16:creationId xmlns:a16="http://schemas.microsoft.com/office/drawing/2014/main" id="{969CFC21-52FC-470B-9A9C-D31718BFF401}"/>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46" name="Rectangle 45">
              <a:extLst>
                <a:ext uri="{FF2B5EF4-FFF2-40B4-BE49-F238E27FC236}">
                  <a16:creationId xmlns:a16="http://schemas.microsoft.com/office/drawing/2014/main" id="{5DC9E8DB-99B7-466F-9024-BCB317955DD1}"/>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47" name="Rectangle 46">
            <a:extLst>
              <a:ext uri="{FF2B5EF4-FFF2-40B4-BE49-F238E27FC236}">
                <a16:creationId xmlns:a16="http://schemas.microsoft.com/office/drawing/2014/main" id="{A9491120-B700-4F1A-9AF2-4C88E6F7F35A}"/>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56" name="Rectangle 55">
            <a:extLst>
              <a:ext uri="{FF2B5EF4-FFF2-40B4-BE49-F238E27FC236}">
                <a16:creationId xmlns:a16="http://schemas.microsoft.com/office/drawing/2014/main" id="{2E700D65-AB2C-414C-AA5F-5FCE269088B2}"/>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grpSp>
        <p:nvGrpSpPr>
          <p:cNvPr id="57" name="Group 56">
            <a:extLst>
              <a:ext uri="{FF2B5EF4-FFF2-40B4-BE49-F238E27FC236}">
                <a16:creationId xmlns:a16="http://schemas.microsoft.com/office/drawing/2014/main" id="{D8F8BA5A-0ABA-4A18-B54A-FAD24265311A}"/>
              </a:ext>
            </a:extLst>
          </p:cNvPr>
          <p:cNvGrpSpPr/>
          <p:nvPr userDrawn="1"/>
        </p:nvGrpSpPr>
        <p:grpSpPr>
          <a:xfrm>
            <a:off x="12257314" y="1051487"/>
            <a:ext cx="1272540" cy="3085386"/>
            <a:chOff x="12257314" y="1051487"/>
            <a:chExt cx="1272540" cy="3085386"/>
          </a:xfrm>
        </p:grpSpPr>
        <p:sp>
          <p:nvSpPr>
            <p:cNvPr id="58" name="Rectangle 57">
              <a:extLst>
                <a:ext uri="{FF2B5EF4-FFF2-40B4-BE49-F238E27FC236}">
                  <a16:creationId xmlns:a16="http://schemas.microsoft.com/office/drawing/2014/main" id="{91EBA518-533A-400E-B849-B9D23022CC7F}"/>
                </a:ext>
              </a:extLst>
            </p:cNvPr>
            <p:cNvSpPr/>
            <p:nvPr userDrawn="1"/>
          </p:nvSpPr>
          <p:spPr>
            <a:xfrm>
              <a:off x="12257314" y="1051487"/>
              <a:ext cx="1272540" cy="3085386"/>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59" name="TextBox 58">
              <a:extLst>
                <a:ext uri="{FF2B5EF4-FFF2-40B4-BE49-F238E27FC236}">
                  <a16:creationId xmlns:a16="http://schemas.microsoft.com/office/drawing/2014/main" id="{29E6CABB-0C73-43D0-9AD2-26AB78C62127}"/>
                </a:ext>
              </a:extLst>
            </p:cNvPr>
            <p:cNvSpPr txBox="1"/>
            <p:nvPr userDrawn="1"/>
          </p:nvSpPr>
          <p:spPr>
            <a:xfrm>
              <a:off x="12494753" y="3360230"/>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60" name="Freeform: Shape 59">
              <a:extLst>
                <a:ext uri="{FF2B5EF4-FFF2-40B4-BE49-F238E27FC236}">
                  <a16:creationId xmlns:a16="http://schemas.microsoft.com/office/drawing/2014/main" id="{51489F82-188A-425B-B896-AFAAC8C22A1D}"/>
                </a:ext>
              </a:extLst>
            </p:cNvPr>
            <p:cNvSpPr/>
            <p:nvPr userDrawn="1"/>
          </p:nvSpPr>
          <p:spPr>
            <a:xfrm>
              <a:off x="12292693" y="2388620"/>
              <a:ext cx="166007" cy="1012638"/>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95250"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TextBox 60">
              <a:extLst>
                <a:ext uri="{FF2B5EF4-FFF2-40B4-BE49-F238E27FC236}">
                  <a16:creationId xmlns:a16="http://schemas.microsoft.com/office/drawing/2014/main" id="{7A2F8161-7463-4264-9ABD-6A83ED08870E}"/>
                </a:ext>
              </a:extLst>
            </p:cNvPr>
            <p:cNvSpPr txBox="1"/>
            <p:nvPr userDrawn="1"/>
          </p:nvSpPr>
          <p:spPr>
            <a:xfrm>
              <a:off x="12386052" y="1119751"/>
              <a:ext cx="1038123"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62" name="Freeform: Shape 61">
              <a:extLst>
                <a:ext uri="{FF2B5EF4-FFF2-40B4-BE49-F238E27FC236}">
                  <a16:creationId xmlns:a16="http://schemas.microsoft.com/office/drawing/2014/main" id="{0B2DA704-DCF3-43AA-B57E-991967C0B123}"/>
                </a:ext>
              </a:extLst>
            </p:cNvPr>
            <p:cNvSpPr/>
            <p:nvPr userDrawn="1"/>
          </p:nvSpPr>
          <p:spPr>
            <a:xfrm flipH="1" flipV="1">
              <a:off x="13337378" y="1169084"/>
              <a:ext cx="130289" cy="36483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95250 w 106476"/>
                <a:gd name="connsiteY0" fmla="*/ 0 h 579664"/>
                <a:gd name="connsiteX1" fmla="*/ 0 w 106476"/>
                <a:gd name="connsiteY1" fmla="*/ 0 h 579664"/>
                <a:gd name="connsiteX2" fmla="*/ 0 w 106476"/>
                <a:gd name="connsiteY2" fmla="*/ 579664 h 579664"/>
                <a:gd name="connsiteX3" fmla="*/ 106476 w 106476"/>
                <a:gd name="connsiteY3" fmla="*/ 579664 h 579664"/>
                <a:gd name="connsiteX0" fmla="*/ 95250 w 166008"/>
                <a:gd name="connsiteY0" fmla="*/ 0 h 587232"/>
                <a:gd name="connsiteX1" fmla="*/ 0 w 166008"/>
                <a:gd name="connsiteY1" fmla="*/ 0 h 587232"/>
                <a:gd name="connsiteX2" fmla="*/ 0 w 166008"/>
                <a:gd name="connsiteY2" fmla="*/ 579664 h 587232"/>
                <a:gd name="connsiteX3" fmla="*/ 166008 w 166008"/>
                <a:gd name="connsiteY3" fmla="*/ 587232 h 587232"/>
                <a:gd name="connsiteX0" fmla="*/ 95250 w 166008"/>
                <a:gd name="connsiteY0" fmla="*/ 0 h 579664"/>
                <a:gd name="connsiteX1" fmla="*/ 0 w 166008"/>
                <a:gd name="connsiteY1" fmla="*/ 0 h 579664"/>
                <a:gd name="connsiteX2" fmla="*/ 0 w 166008"/>
                <a:gd name="connsiteY2" fmla="*/ 579664 h 579664"/>
                <a:gd name="connsiteX3" fmla="*/ 166008 w 166008"/>
                <a:gd name="connsiteY3" fmla="*/ 579664 h 579664"/>
                <a:gd name="connsiteX0" fmla="*/ 95250 w 130289"/>
                <a:gd name="connsiteY0" fmla="*/ 0 h 579664"/>
                <a:gd name="connsiteX1" fmla="*/ 0 w 130289"/>
                <a:gd name="connsiteY1" fmla="*/ 0 h 579664"/>
                <a:gd name="connsiteX2" fmla="*/ 0 w 130289"/>
                <a:gd name="connsiteY2" fmla="*/ 579664 h 579664"/>
                <a:gd name="connsiteX3" fmla="*/ 130289 w 130289"/>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30289" h="579664">
                  <a:moveTo>
                    <a:pt x="95250" y="0"/>
                  </a:moveTo>
                  <a:lnTo>
                    <a:pt x="0" y="0"/>
                  </a:lnTo>
                  <a:lnTo>
                    <a:pt x="0" y="579664"/>
                  </a:lnTo>
                  <a:lnTo>
                    <a:pt x="130289"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Shape 62">
              <a:extLst>
                <a:ext uri="{FF2B5EF4-FFF2-40B4-BE49-F238E27FC236}">
                  <a16:creationId xmlns:a16="http://schemas.microsoft.com/office/drawing/2014/main" id="{66AC24C3-6344-400B-A735-83B1C60D57DE}"/>
                </a:ext>
              </a:extLst>
            </p:cNvPr>
            <p:cNvSpPr/>
            <p:nvPr userDrawn="1"/>
          </p:nvSpPr>
          <p:spPr>
            <a:xfrm flipH="1">
              <a:off x="13304700" y="2605092"/>
              <a:ext cx="166007" cy="1168992"/>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95250"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TextBox 63">
              <a:extLst>
                <a:ext uri="{FF2B5EF4-FFF2-40B4-BE49-F238E27FC236}">
                  <a16:creationId xmlns:a16="http://schemas.microsoft.com/office/drawing/2014/main" id="{5BBB03F8-B15E-461D-9E39-01E83FE1AAFA}"/>
                </a:ext>
              </a:extLst>
            </p:cNvPr>
            <p:cNvSpPr txBox="1"/>
            <p:nvPr userDrawn="1"/>
          </p:nvSpPr>
          <p:spPr>
            <a:xfrm>
              <a:off x="12494753" y="3709681"/>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Versiones más claras / oscuras solo para visualizaciones de datos. </a:t>
              </a:r>
            </a:p>
          </p:txBody>
        </p:sp>
        <p:pic>
          <p:nvPicPr>
            <p:cNvPr id="65" name="Picture 64">
              <a:extLst>
                <a:ext uri="{FF2B5EF4-FFF2-40B4-BE49-F238E27FC236}">
                  <a16:creationId xmlns:a16="http://schemas.microsoft.com/office/drawing/2014/main" id="{61FE011A-D899-4922-95FA-F44D6AEAB90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2343753" y="1289200"/>
              <a:ext cx="1097249" cy="2017719"/>
            </a:xfrm>
            <a:prstGeom prst="rect">
              <a:avLst/>
            </a:prstGeom>
          </p:spPr>
        </p:pic>
        <p:sp>
          <p:nvSpPr>
            <p:cNvPr id="66" name="Rectangle 65">
              <a:extLst>
                <a:ext uri="{FF2B5EF4-FFF2-40B4-BE49-F238E27FC236}">
                  <a16:creationId xmlns:a16="http://schemas.microsoft.com/office/drawing/2014/main" id="{B85532A6-F432-4390-B2EB-0FA8D04F8D8D}"/>
                </a:ext>
              </a:extLst>
            </p:cNvPr>
            <p:cNvSpPr/>
            <p:nvPr userDrawn="1"/>
          </p:nvSpPr>
          <p:spPr>
            <a:xfrm>
              <a:off x="12353371" y="1616205"/>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67" name="Rectangle 66">
              <a:extLst>
                <a:ext uri="{FF2B5EF4-FFF2-40B4-BE49-F238E27FC236}">
                  <a16:creationId xmlns:a16="http://schemas.microsoft.com/office/drawing/2014/main" id="{33D7CBBF-AFFE-411B-925D-CAF1D572E936}"/>
                </a:ext>
              </a:extLst>
            </p:cNvPr>
            <p:cNvSpPr/>
            <p:nvPr userDrawn="1"/>
          </p:nvSpPr>
          <p:spPr>
            <a:xfrm>
              <a:off x="12357206" y="2338634"/>
              <a:ext cx="1074370" cy="110735"/>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8" name="Rectangle 67">
              <a:extLst>
                <a:ext uri="{FF2B5EF4-FFF2-40B4-BE49-F238E27FC236}">
                  <a16:creationId xmlns:a16="http://schemas.microsoft.com/office/drawing/2014/main" id="{B7ADD296-A7E2-4A1B-B5DC-16D1BFAC9B70}"/>
                </a:ext>
              </a:extLst>
            </p:cNvPr>
            <p:cNvSpPr/>
            <p:nvPr userDrawn="1"/>
          </p:nvSpPr>
          <p:spPr>
            <a:xfrm>
              <a:off x="12781010" y="1481846"/>
              <a:ext cx="644483" cy="110735"/>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9" name="Rectangle 68">
              <a:extLst>
                <a:ext uri="{FF2B5EF4-FFF2-40B4-BE49-F238E27FC236}">
                  <a16:creationId xmlns:a16="http://schemas.microsoft.com/office/drawing/2014/main" id="{05B98BEE-B769-49E3-9745-4C88CCA131E6}"/>
                </a:ext>
              </a:extLst>
            </p:cNvPr>
            <p:cNvSpPr/>
            <p:nvPr userDrawn="1"/>
          </p:nvSpPr>
          <p:spPr>
            <a:xfrm>
              <a:off x="12357206" y="2449369"/>
              <a:ext cx="1074370" cy="427471"/>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grpSp>
          <p:nvGrpSpPr>
            <p:cNvPr id="70" name="Group 69">
              <a:extLst>
                <a:ext uri="{FF2B5EF4-FFF2-40B4-BE49-F238E27FC236}">
                  <a16:creationId xmlns:a16="http://schemas.microsoft.com/office/drawing/2014/main" id="{E9613116-74CF-438D-840E-1067A38170B7}"/>
                </a:ext>
              </a:extLst>
            </p:cNvPr>
            <p:cNvGrpSpPr/>
            <p:nvPr userDrawn="1"/>
          </p:nvGrpSpPr>
          <p:grpSpPr>
            <a:xfrm>
              <a:off x="12364752" y="2345932"/>
              <a:ext cx="1055431" cy="88186"/>
              <a:chOff x="914335" y="6913770"/>
              <a:chExt cx="1109884" cy="100584"/>
            </a:xfrm>
            <a:noFill/>
          </p:grpSpPr>
          <p:sp>
            <p:nvSpPr>
              <p:cNvPr id="81" name="Rectangle 80">
                <a:extLst>
                  <a:ext uri="{FF2B5EF4-FFF2-40B4-BE49-F238E27FC236}">
                    <a16:creationId xmlns:a16="http://schemas.microsoft.com/office/drawing/2014/main" id="{13A9E7CF-1375-455F-AEF5-84218092A288}"/>
                  </a:ext>
                </a:extLst>
              </p:cNvPr>
              <p:cNvSpPr/>
              <p:nvPr/>
            </p:nvSpPr>
            <p:spPr>
              <a:xfrm>
                <a:off x="914335"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82" name="Rectangle 81">
                <a:extLst>
                  <a:ext uri="{FF2B5EF4-FFF2-40B4-BE49-F238E27FC236}">
                    <a16:creationId xmlns:a16="http://schemas.microsoft.com/office/drawing/2014/main" id="{71806FBA-06CD-4973-900D-9FB499FA0269}"/>
                  </a:ext>
                </a:extLst>
              </p:cNvPr>
              <p:cNvSpPr/>
              <p:nvPr/>
            </p:nvSpPr>
            <p:spPr>
              <a:xfrm>
                <a:off x="1138622"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83" name="Rectangle 82">
                <a:extLst>
                  <a:ext uri="{FF2B5EF4-FFF2-40B4-BE49-F238E27FC236}">
                    <a16:creationId xmlns:a16="http://schemas.microsoft.com/office/drawing/2014/main" id="{D3B72C86-2C17-4216-9A40-9D760EED7141}"/>
                  </a:ext>
                </a:extLst>
              </p:cNvPr>
              <p:cNvSpPr/>
              <p:nvPr/>
            </p:nvSpPr>
            <p:spPr>
              <a:xfrm>
                <a:off x="1026479"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84" name="Rectangle 83">
                <a:extLst>
                  <a:ext uri="{FF2B5EF4-FFF2-40B4-BE49-F238E27FC236}">
                    <a16:creationId xmlns:a16="http://schemas.microsoft.com/office/drawing/2014/main" id="{00BFC6EE-B0F8-44B4-98A4-C3E5AE24EC5C}"/>
                  </a:ext>
                </a:extLst>
              </p:cNvPr>
              <p:cNvSpPr/>
              <p:nvPr/>
            </p:nvSpPr>
            <p:spPr>
              <a:xfrm>
                <a:off x="1250766"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85" name="Rectangle 84">
                <a:extLst>
                  <a:ext uri="{FF2B5EF4-FFF2-40B4-BE49-F238E27FC236}">
                    <a16:creationId xmlns:a16="http://schemas.microsoft.com/office/drawing/2014/main" id="{95AB9B84-E04A-4C6D-888C-79F780F7A5DD}"/>
                  </a:ext>
                </a:extLst>
              </p:cNvPr>
              <p:cNvSpPr/>
              <p:nvPr/>
            </p:nvSpPr>
            <p:spPr>
              <a:xfrm>
                <a:off x="1362910"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86" name="Rectangle 85">
                <a:extLst>
                  <a:ext uri="{FF2B5EF4-FFF2-40B4-BE49-F238E27FC236}">
                    <a16:creationId xmlns:a16="http://schemas.microsoft.com/office/drawing/2014/main" id="{DAFC5FDA-7F74-4138-9FE3-09DC32B15334}"/>
                  </a:ext>
                </a:extLst>
              </p:cNvPr>
              <p:cNvSpPr/>
              <p:nvPr/>
            </p:nvSpPr>
            <p:spPr>
              <a:xfrm>
                <a:off x="1475053"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87" name="Rectangle 86">
                <a:extLst>
                  <a:ext uri="{FF2B5EF4-FFF2-40B4-BE49-F238E27FC236}">
                    <a16:creationId xmlns:a16="http://schemas.microsoft.com/office/drawing/2014/main" id="{09CE081C-E999-438C-9774-B70652A2E9EE}"/>
                  </a:ext>
                </a:extLst>
              </p:cNvPr>
              <p:cNvSpPr/>
              <p:nvPr/>
            </p:nvSpPr>
            <p:spPr>
              <a:xfrm>
                <a:off x="1587197"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88" name="Rectangle 87">
                <a:extLst>
                  <a:ext uri="{FF2B5EF4-FFF2-40B4-BE49-F238E27FC236}">
                    <a16:creationId xmlns:a16="http://schemas.microsoft.com/office/drawing/2014/main" id="{BDBE862E-F5D1-474E-B686-AA4C04F3412F}"/>
                  </a:ext>
                </a:extLst>
              </p:cNvPr>
              <p:cNvSpPr/>
              <p:nvPr/>
            </p:nvSpPr>
            <p:spPr>
              <a:xfrm>
                <a:off x="1699342"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89" name="Rectangle 88">
                <a:extLst>
                  <a:ext uri="{FF2B5EF4-FFF2-40B4-BE49-F238E27FC236}">
                    <a16:creationId xmlns:a16="http://schemas.microsoft.com/office/drawing/2014/main" id="{C2EA266E-FD12-4BEE-9446-46140D207DC4}"/>
                  </a:ext>
                </a:extLst>
              </p:cNvPr>
              <p:cNvSpPr/>
              <p:nvPr/>
            </p:nvSpPr>
            <p:spPr>
              <a:xfrm>
                <a:off x="1811488"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90" name="Rectangle 89">
                <a:extLst>
                  <a:ext uri="{FF2B5EF4-FFF2-40B4-BE49-F238E27FC236}">
                    <a16:creationId xmlns:a16="http://schemas.microsoft.com/office/drawing/2014/main" id="{9B1DD96E-6264-4367-BA58-AA643B072739}"/>
                  </a:ext>
                </a:extLst>
              </p:cNvPr>
              <p:cNvSpPr/>
              <p:nvPr/>
            </p:nvSpPr>
            <p:spPr>
              <a:xfrm>
                <a:off x="1923635"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pic>
          <p:nvPicPr>
            <p:cNvPr id="71" name="Graphic 70" descr="Cierra con relleno sólido">
              <a:extLst>
                <a:ext uri="{FF2B5EF4-FFF2-40B4-BE49-F238E27FC236}">
                  <a16:creationId xmlns:a16="http://schemas.microsoft.com/office/drawing/2014/main" id="{951DD323-9321-429F-A856-F3DC807ADC43}"/>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359990" y="3132474"/>
              <a:ext cx="100919" cy="100919"/>
            </a:xfrm>
            <a:prstGeom prst="rect">
              <a:avLst/>
            </a:prstGeom>
          </p:spPr>
        </p:pic>
        <p:pic>
          <p:nvPicPr>
            <p:cNvPr id="72" name="Graphic 71" descr="Cierra con relleno sólido">
              <a:extLst>
                <a:ext uri="{FF2B5EF4-FFF2-40B4-BE49-F238E27FC236}">
                  <a16:creationId xmlns:a16="http://schemas.microsoft.com/office/drawing/2014/main" id="{47B125F9-6B4E-4360-AD71-F59EBC47A4C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468758" y="3132474"/>
              <a:ext cx="100919" cy="100919"/>
            </a:xfrm>
            <a:prstGeom prst="rect">
              <a:avLst/>
            </a:prstGeom>
          </p:spPr>
        </p:pic>
        <p:pic>
          <p:nvPicPr>
            <p:cNvPr id="73" name="Graphic 72" descr="Cierra con relleno sólido">
              <a:extLst>
                <a:ext uri="{FF2B5EF4-FFF2-40B4-BE49-F238E27FC236}">
                  <a16:creationId xmlns:a16="http://schemas.microsoft.com/office/drawing/2014/main" id="{FDFEA8AC-D736-44DA-A697-BAFC7F6C2E4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572765" y="3132473"/>
              <a:ext cx="100919" cy="100919"/>
            </a:xfrm>
            <a:prstGeom prst="rect">
              <a:avLst/>
            </a:prstGeom>
          </p:spPr>
        </p:pic>
        <p:pic>
          <p:nvPicPr>
            <p:cNvPr id="74" name="Graphic 73" descr="Cierra con relleno sólido">
              <a:extLst>
                <a:ext uri="{FF2B5EF4-FFF2-40B4-BE49-F238E27FC236}">
                  <a16:creationId xmlns:a16="http://schemas.microsoft.com/office/drawing/2014/main" id="{CF370586-6E00-45AF-89CA-CBE94D1E060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679153" y="3132472"/>
              <a:ext cx="100919" cy="100919"/>
            </a:xfrm>
            <a:prstGeom prst="rect">
              <a:avLst/>
            </a:prstGeom>
          </p:spPr>
        </p:pic>
        <p:pic>
          <p:nvPicPr>
            <p:cNvPr id="75" name="Graphic 74" descr="Cierra con relleno sólido">
              <a:extLst>
                <a:ext uri="{FF2B5EF4-FFF2-40B4-BE49-F238E27FC236}">
                  <a16:creationId xmlns:a16="http://schemas.microsoft.com/office/drawing/2014/main" id="{9BEDABCC-D746-4379-B29B-AC322759C9D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785541" y="3132471"/>
              <a:ext cx="100919" cy="100919"/>
            </a:xfrm>
            <a:prstGeom prst="rect">
              <a:avLst/>
            </a:prstGeom>
          </p:spPr>
        </p:pic>
        <p:pic>
          <p:nvPicPr>
            <p:cNvPr id="76" name="Graphic 75" descr="Cierra con relleno sólido">
              <a:extLst>
                <a:ext uri="{FF2B5EF4-FFF2-40B4-BE49-F238E27FC236}">
                  <a16:creationId xmlns:a16="http://schemas.microsoft.com/office/drawing/2014/main" id="{4893EDB0-59CE-4468-8F52-E010D122513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891929" y="3132470"/>
              <a:ext cx="100919" cy="100919"/>
            </a:xfrm>
            <a:prstGeom prst="rect">
              <a:avLst/>
            </a:prstGeom>
          </p:spPr>
        </p:pic>
        <p:pic>
          <p:nvPicPr>
            <p:cNvPr id="77" name="Graphic 76" descr="Cierra con relleno sólido">
              <a:extLst>
                <a:ext uri="{FF2B5EF4-FFF2-40B4-BE49-F238E27FC236}">
                  <a16:creationId xmlns:a16="http://schemas.microsoft.com/office/drawing/2014/main" id="{2202027E-71FC-48D0-8412-8BB6C257165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998317" y="3132469"/>
              <a:ext cx="100919" cy="100919"/>
            </a:xfrm>
            <a:prstGeom prst="rect">
              <a:avLst/>
            </a:prstGeom>
          </p:spPr>
        </p:pic>
        <p:pic>
          <p:nvPicPr>
            <p:cNvPr id="78" name="Graphic 77" descr="Cierra con relleno sólido">
              <a:extLst>
                <a:ext uri="{FF2B5EF4-FFF2-40B4-BE49-F238E27FC236}">
                  <a16:creationId xmlns:a16="http://schemas.microsoft.com/office/drawing/2014/main" id="{2FC27ED8-9CD5-41A5-B5ED-AD936C1B214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104705" y="3132468"/>
              <a:ext cx="100919" cy="100919"/>
            </a:xfrm>
            <a:prstGeom prst="rect">
              <a:avLst/>
            </a:prstGeom>
          </p:spPr>
        </p:pic>
        <p:pic>
          <p:nvPicPr>
            <p:cNvPr id="79" name="Graphic 78" descr="Cierra con relleno sólido">
              <a:extLst>
                <a:ext uri="{FF2B5EF4-FFF2-40B4-BE49-F238E27FC236}">
                  <a16:creationId xmlns:a16="http://schemas.microsoft.com/office/drawing/2014/main" id="{A5D06075-8D57-4D2B-B764-30B6ABC66F5A}"/>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211093" y="3132467"/>
              <a:ext cx="100919" cy="100919"/>
            </a:xfrm>
            <a:prstGeom prst="rect">
              <a:avLst/>
            </a:prstGeom>
          </p:spPr>
        </p:pic>
        <p:pic>
          <p:nvPicPr>
            <p:cNvPr id="80" name="Graphic 79" descr="Cierra con relleno sólido">
              <a:extLst>
                <a:ext uri="{FF2B5EF4-FFF2-40B4-BE49-F238E27FC236}">
                  <a16:creationId xmlns:a16="http://schemas.microsoft.com/office/drawing/2014/main" id="{A8DDD2F4-42B9-4C4F-8C2F-A36CB27753D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17481" y="3132466"/>
              <a:ext cx="100919" cy="100919"/>
            </a:xfrm>
            <a:prstGeom prst="rect">
              <a:avLst/>
            </a:prstGeom>
          </p:spPr>
        </p:pic>
      </p:grpSp>
    </p:spTree>
    <p:extLst>
      <p:ext uri="{BB962C8B-B14F-4D97-AF65-F5344CB8AC3E}">
        <p14:creationId xmlns:p14="http://schemas.microsoft.com/office/powerpoint/2010/main" val="8440694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White - reports and presentations (hIHS)">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6F726DAD-11A4-6C40-BE8D-15EA7C776DE6}"/>
              </a:ext>
            </a:extLst>
          </p:cNvPr>
          <p:cNvGraphicFramePr>
            <a:graphicFrameLocks noChangeAspect="1"/>
          </p:cNvGraphicFramePr>
          <p:nvPr userDrawn="1">
            <p:custDataLst>
              <p:tags r:id="rId1"/>
            </p:custDataLst>
            <p:extLst>
              <p:ext uri="{D42A27DB-BD31-4B8C-83A1-F6EECF244321}">
                <p14:modId xmlns:p14="http://schemas.microsoft.com/office/powerpoint/2010/main" val="145580849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10" name="think-cell data - do not delete" hidden="1">
                        <a:extLst>
                          <a:ext uri="{FF2B5EF4-FFF2-40B4-BE49-F238E27FC236}">
                            <a16:creationId xmlns:a16="http://schemas.microsoft.com/office/drawing/2014/main" id="{6F726DAD-11A4-6C40-BE8D-15EA7C776DE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74" name="Group 73">
            <a:extLst>
              <a:ext uri="{FF2B5EF4-FFF2-40B4-BE49-F238E27FC236}">
                <a16:creationId xmlns:a16="http://schemas.microsoft.com/office/drawing/2014/main" id="{BBBE1557-BB22-495E-A5C7-D2F25E1F6819}"/>
              </a:ext>
            </a:extLst>
          </p:cNvPr>
          <p:cNvGrpSpPr/>
          <p:nvPr userDrawn="1"/>
        </p:nvGrpSpPr>
        <p:grpSpPr>
          <a:xfrm>
            <a:off x="12192996" y="647700"/>
            <a:ext cx="139664" cy="5046663"/>
            <a:chOff x="12192996" y="647700"/>
            <a:chExt cx="139664" cy="5046663"/>
          </a:xfrm>
        </p:grpSpPr>
        <p:cxnSp>
          <p:nvCxnSpPr>
            <p:cNvPr id="75" name="Straight Connector 74">
              <a:extLst>
                <a:ext uri="{FF2B5EF4-FFF2-40B4-BE49-F238E27FC236}">
                  <a16:creationId xmlns:a16="http://schemas.microsoft.com/office/drawing/2014/main" id="{C6F1309B-0845-4EB2-A3CA-C07F324EFAA6}"/>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6" name="Group 75">
              <a:extLst>
                <a:ext uri="{FF2B5EF4-FFF2-40B4-BE49-F238E27FC236}">
                  <a16:creationId xmlns:a16="http://schemas.microsoft.com/office/drawing/2014/main" id="{4031439D-13AF-4415-A3CA-F328745318A0}"/>
                </a:ext>
              </a:extLst>
            </p:cNvPr>
            <p:cNvGrpSpPr/>
            <p:nvPr userDrawn="1"/>
          </p:nvGrpSpPr>
          <p:grpSpPr>
            <a:xfrm>
              <a:off x="12202508" y="647700"/>
              <a:ext cx="130152" cy="5046663"/>
              <a:chOff x="12202508" y="647700"/>
              <a:chExt cx="130152" cy="5046663"/>
            </a:xfrm>
          </p:grpSpPr>
          <p:cxnSp>
            <p:nvCxnSpPr>
              <p:cNvPr id="77" name="Straight Connector 76">
                <a:extLst>
                  <a:ext uri="{FF2B5EF4-FFF2-40B4-BE49-F238E27FC236}">
                    <a16:creationId xmlns:a16="http://schemas.microsoft.com/office/drawing/2014/main" id="{785F783B-8563-4B40-8E71-E66B9701C0EB}"/>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9160E239-D8BE-43CF-ACD4-E35D16194422}"/>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B4BBAE14-FB62-4D6A-B79C-AFB8121868C0}"/>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559BB5C7-E865-464E-99BF-7DA91B3F13BB}"/>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4ED9518A-784E-4E5C-AF5F-CF9C0F050DC8}"/>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82" name="Group 81">
            <a:extLst>
              <a:ext uri="{FF2B5EF4-FFF2-40B4-BE49-F238E27FC236}">
                <a16:creationId xmlns:a16="http://schemas.microsoft.com/office/drawing/2014/main" id="{2D06CB30-646E-4F84-9926-BF27349370AB}"/>
              </a:ext>
            </a:extLst>
          </p:cNvPr>
          <p:cNvGrpSpPr/>
          <p:nvPr userDrawn="1"/>
        </p:nvGrpSpPr>
        <p:grpSpPr>
          <a:xfrm>
            <a:off x="-130152" y="647700"/>
            <a:ext cx="130152" cy="5046663"/>
            <a:chOff x="-130152" y="647700"/>
            <a:chExt cx="130152" cy="5046663"/>
          </a:xfrm>
        </p:grpSpPr>
        <p:cxnSp>
          <p:nvCxnSpPr>
            <p:cNvPr id="83" name="Straight Connector 82">
              <a:extLst>
                <a:ext uri="{FF2B5EF4-FFF2-40B4-BE49-F238E27FC236}">
                  <a16:creationId xmlns:a16="http://schemas.microsoft.com/office/drawing/2014/main" id="{7FBBDBCC-707F-4D78-9298-8E40AB2F8B15}"/>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BD9AB454-D37B-4481-8B49-942B6DBFF517}"/>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B9F46618-918C-429E-807F-83C53CFE919E}"/>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B89CD463-234E-48C6-AC26-710872AB6DBA}"/>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CA60D699-170D-41A0-856D-C14CCA21581D}"/>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B85A9B8A-9140-4969-A330-88AA14280A79}"/>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155B1D9F-FE9B-4F62-9422-68C960A222D2}"/>
              </a:ext>
            </a:extLst>
          </p:cNvPr>
          <p:cNvSpPr>
            <a:spLocks noGrp="1"/>
          </p:cNvSpPr>
          <p:nvPr>
            <p:ph type="title" hasCustomPrompt="1"/>
          </p:nvPr>
        </p:nvSpPr>
        <p:spPr>
          <a:xfrm>
            <a:off x="558483" y="1708150"/>
            <a:ext cx="5817762" cy="1652080"/>
          </a:xfrm>
          <a:prstGeom prst="rect">
            <a:avLst/>
          </a:prstGeom>
        </p:spPr>
        <p:txBody>
          <a:bodyPr vert="horz" anchor="b">
            <a:noAutofit/>
          </a:bodyPr>
          <a:lstStyle>
            <a:lvl1pPr>
              <a:defRPr sz="4400" b="0"/>
            </a:lvl1pPr>
          </a:lstStyle>
          <a:p>
            <a:r>
              <a:rPr lang="es"/>
              <a:t>[Título de la presentación máximo dos líneas]</a:t>
            </a:r>
          </a:p>
        </p:txBody>
      </p:sp>
      <p:sp>
        <p:nvSpPr>
          <p:cNvPr id="11" name="Text Placeholder 10">
            <a:extLst>
              <a:ext uri="{FF2B5EF4-FFF2-40B4-BE49-F238E27FC236}">
                <a16:creationId xmlns:a16="http://schemas.microsoft.com/office/drawing/2014/main" id="{8D2521EE-A926-423E-A2FE-B2B920A546B9}"/>
              </a:ext>
            </a:extLst>
          </p:cNvPr>
          <p:cNvSpPr>
            <a:spLocks noGrp="1"/>
          </p:cNvSpPr>
          <p:nvPr>
            <p:ph type="body" sz="quarter" idx="14" hasCustomPrompt="1"/>
          </p:nvPr>
        </p:nvSpPr>
        <p:spPr>
          <a:xfrm>
            <a:off x="558483" y="3485754"/>
            <a:ext cx="5811834" cy="475091"/>
          </a:xfrm>
        </p:spPr>
        <p:txBody>
          <a:bodyPr>
            <a:noAutofit/>
          </a:bodyPr>
          <a:lstStyle>
            <a:lvl1pPr marL="0" indent="0">
              <a:buNone/>
              <a:defRPr sz="2400">
                <a:latin typeface="+mn-lt"/>
              </a:defRPr>
            </a:lvl1pPr>
            <a:lvl2pPr marL="0" indent="0">
              <a:buNone/>
              <a:defRPr/>
            </a:lvl2pPr>
            <a:lvl3pPr marL="0" indent="0">
              <a:buNone/>
              <a:defRPr/>
            </a:lvl3pPr>
            <a:lvl4pPr marL="0" indent="0">
              <a:buNone/>
              <a:defRPr/>
            </a:lvl4pPr>
            <a:lvl5pPr marL="0" indent="0">
              <a:buNone/>
              <a:defRPr/>
            </a:lvl5pPr>
          </a:lstStyle>
          <a:p>
            <a:pPr lvl="0"/>
            <a:r>
              <a:rPr lang="es"/>
              <a:t>[Subtítulo de presentación]</a:t>
            </a:r>
          </a:p>
        </p:txBody>
      </p:sp>
      <p:sp>
        <p:nvSpPr>
          <p:cNvPr id="16" name="Text Placeholder 15">
            <a:extLst>
              <a:ext uri="{FF2B5EF4-FFF2-40B4-BE49-F238E27FC236}">
                <a16:creationId xmlns:a16="http://schemas.microsoft.com/office/drawing/2014/main" id="{945494EC-E9A8-46D3-959D-EFC8E352899E}"/>
              </a:ext>
            </a:extLst>
          </p:cNvPr>
          <p:cNvSpPr>
            <a:spLocks noGrp="1"/>
          </p:cNvSpPr>
          <p:nvPr>
            <p:ph type="body" sz="quarter" idx="16" hasCustomPrompt="1"/>
          </p:nvPr>
        </p:nvSpPr>
        <p:spPr>
          <a:xfrm>
            <a:off x="561977" y="4064256"/>
            <a:ext cx="5815029" cy="1597653"/>
          </a:xfrm>
        </p:spPr>
        <p:txBody>
          <a:bodyPr anchor="b">
            <a:noAutofit/>
          </a:bodyPr>
          <a:lstStyle>
            <a:lvl1pPr marL="0" indent="0">
              <a:buNone/>
              <a:defRPr sz="1600"/>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18" name="Text Placeholder 17">
            <a:extLst>
              <a:ext uri="{FF2B5EF4-FFF2-40B4-BE49-F238E27FC236}">
                <a16:creationId xmlns:a16="http://schemas.microsoft.com/office/drawing/2014/main" id="{2B20403D-A1B9-4FD9-A965-85BAD0B8C674}"/>
              </a:ext>
            </a:extLst>
          </p:cNvPr>
          <p:cNvSpPr>
            <a:spLocks noGrp="1"/>
          </p:cNvSpPr>
          <p:nvPr>
            <p:ph type="body" sz="quarter" idx="17" hasCustomPrompt="1"/>
          </p:nvPr>
        </p:nvSpPr>
        <p:spPr>
          <a:xfrm>
            <a:off x="558482" y="5769709"/>
            <a:ext cx="3351423" cy="182277"/>
          </a:xfrm>
        </p:spPr>
        <p:txBody>
          <a:bodyPr>
            <a:noAutofit/>
          </a:bodyPr>
          <a:lstStyle>
            <a:lvl1pPr marL="0" indent="0" algn="l">
              <a:buNone/>
              <a:defRPr sz="1200"/>
            </a:lvl1pPr>
            <a:lvl2pPr marL="0" indent="0">
              <a:buNone/>
              <a:defRPr/>
            </a:lvl2pPr>
            <a:lvl3pPr marL="0" indent="0">
              <a:buNone/>
              <a:defRPr/>
            </a:lvl3pPr>
            <a:lvl4pPr marL="0" indent="0">
              <a:buNone/>
              <a:defRPr/>
            </a:lvl4pPr>
            <a:lvl5pPr marL="0" indent="0">
              <a:buNone/>
              <a:defRPr/>
            </a:lvl5pPr>
          </a:lstStyle>
          <a:p>
            <a:pPr lvl="0"/>
            <a:r>
              <a:rPr lang="es"/>
              <a:t>[Insertar fecha]</a:t>
            </a:r>
          </a:p>
        </p:txBody>
      </p:sp>
      <p:cxnSp>
        <p:nvCxnSpPr>
          <p:cNvPr id="13" name="Straight Connector 12">
            <a:extLst>
              <a:ext uri="{FF2B5EF4-FFF2-40B4-BE49-F238E27FC236}">
                <a16:creationId xmlns:a16="http://schemas.microsoft.com/office/drawing/2014/main" id="{08948813-BD31-401D-947E-A68473B16E47}"/>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5BD2BDA-4FB2-4A64-86F9-1C049DA7BFB7}"/>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60C37F7A-AFEB-48BE-9360-1DC8818B1B57}"/>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20" name="TextBox 19">
            <a:extLst>
              <a:ext uri="{FF2B5EF4-FFF2-40B4-BE49-F238E27FC236}">
                <a16:creationId xmlns:a16="http://schemas.microsoft.com/office/drawing/2014/main" id="{FA4F43D1-4FC5-4E72-95A2-C839C4CA70AB}"/>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64" name="Group 63">
            <a:extLst>
              <a:ext uri="{FF2B5EF4-FFF2-40B4-BE49-F238E27FC236}">
                <a16:creationId xmlns:a16="http://schemas.microsoft.com/office/drawing/2014/main" id="{75BB7E29-E753-4218-8C9C-1AFC75516E91}"/>
              </a:ext>
            </a:extLst>
          </p:cNvPr>
          <p:cNvGrpSpPr/>
          <p:nvPr userDrawn="1"/>
        </p:nvGrpSpPr>
        <p:grpSpPr>
          <a:xfrm>
            <a:off x="-1325" y="6871033"/>
            <a:ext cx="12192000" cy="143299"/>
            <a:chOff x="-1325" y="6871033"/>
            <a:chExt cx="12192000" cy="143299"/>
          </a:xfrm>
        </p:grpSpPr>
        <p:sp>
          <p:nvSpPr>
            <p:cNvPr id="65" name="Rectangle 64">
              <a:extLst>
                <a:ext uri="{FF2B5EF4-FFF2-40B4-BE49-F238E27FC236}">
                  <a16:creationId xmlns:a16="http://schemas.microsoft.com/office/drawing/2014/main" id="{29835C22-9DD0-496B-ADA2-3CFD10CA69B7}"/>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6" name="Rectangle 65">
              <a:extLst>
                <a:ext uri="{FF2B5EF4-FFF2-40B4-BE49-F238E27FC236}">
                  <a16:creationId xmlns:a16="http://schemas.microsoft.com/office/drawing/2014/main" id="{9EA9AED8-584D-46FB-A854-F952181D7615}"/>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7" name="Rectangle 66">
            <a:extLst>
              <a:ext uri="{FF2B5EF4-FFF2-40B4-BE49-F238E27FC236}">
                <a16:creationId xmlns:a16="http://schemas.microsoft.com/office/drawing/2014/main" id="{5C1F9D4B-D63F-4564-BD0E-084CE5AAC88B}"/>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4" name="Picture Placeholder 3">
            <a:extLst>
              <a:ext uri="{FF2B5EF4-FFF2-40B4-BE49-F238E27FC236}">
                <a16:creationId xmlns:a16="http://schemas.microsoft.com/office/drawing/2014/main" id="{4AF5D905-9AFD-F64E-C729-E98F23D6D759}"/>
              </a:ext>
            </a:extLst>
          </p:cNvPr>
          <p:cNvSpPr>
            <a:spLocks noGrp="1"/>
          </p:cNvSpPr>
          <p:nvPr>
            <p:ph type="pic" sz="quarter" idx="18"/>
          </p:nvPr>
        </p:nvSpPr>
        <p:spPr>
          <a:xfrm>
            <a:off x="6924620" y="1708150"/>
            <a:ext cx="4364038" cy="3986213"/>
          </a:xfrm>
        </p:spPr>
        <p:txBody>
          <a:bodyPr/>
          <a:lstStyle/>
          <a:p>
            <a:r>
              <a:rPr lang="es"/>
              <a:t>Haz clic en el icono para añadir la imagen</a:t>
            </a:r>
          </a:p>
        </p:txBody>
      </p:sp>
      <p:sp>
        <p:nvSpPr>
          <p:cNvPr id="7" name="Text Placeholder 6">
            <a:extLst>
              <a:ext uri="{FF2B5EF4-FFF2-40B4-BE49-F238E27FC236}">
                <a16:creationId xmlns:a16="http://schemas.microsoft.com/office/drawing/2014/main" id="{D2EC2243-2E7A-B530-9C75-3F5C8A36FCB3}"/>
              </a:ext>
            </a:extLst>
          </p:cNvPr>
          <p:cNvSpPr>
            <a:spLocks noGrp="1"/>
          </p:cNvSpPr>
          <p:nvPr>
            <p:ph type="body" sz="quarter" idx="19" hasCustomPrompt="1"/>
          </p:nvPr>
        </p:nvSpPr>
        <p:spPr>
          <a:xfrm>
            <a:off x="557784" y="1708150"/>
            <a:ext cx="5151375" cy="246063"/>
          </a:xfrm>
        </p:spPr>
        <p:txBody>
          <a:bodyPr/>
          <a:lstStyle>
            <a:lvl1pPr marL="0" indent="0">
              <a:buNone/>
              <a:defRPr/>
            </a:lvl1pPr>
          </a:lstStyle>
          <a:p>
            <a:pPr lvl="0"/>
            <a:r>
              <a:rPr lang="es"/>
              <a:t>[Opcional marcador de posición – elimina este marcador si no lo estás usando]</a:t>
            </a:r>
          </a:p>
        </p:txBody>
      </p:sp>
      <p:sp>
        <p:nvSpPr>
          <p:cNvPr id="12" name="Text Placeholder 11">
            <a:extLst>
              <a:ext uri="{FF2B5EF4-FFF2-40B4-BE49-F238E27FC236}">
                <a16:creationId xmlns:a16="http://schemas.microsoft.com/office/drawing/2014/main" id="{FD1C2565-A44A-FFF2-BFBE-D9DCF15CEC0C}"/>
              </a:ext>
            </a:extLst>
          </p:cNvPr>
          <p:cNvSpPr>
            <a:spLocks noGrp="1"/>
          </p:cNvSpPr>
          <p:nvPr>
            <p:ph type="body" sz="quarter" idx="20" hasCustomPrompt="1"/>
          </p:nvPr>
        </p:nvSpPr>
        <p:spPr>
          <a:xfrm>
            <a:off x="7447311" y="614363"/>
            <a:ext cx="3840162" cy="214804"/>
          </a:xfrm>
        </p:spPr>
        <p:txBody>
          <a:bodyPr/>
          <a:lstStyle>
            <a:lvl1pPr marL="0" indent="0" algn="r">
              <a:buNone/>
              <a:defRPr sz="1200" b="1">
                <a:solidFill>
                  <a:schemeClr val="accent1"/>
                </a:solidFill>
              </a:defRPr>
            </a:lvl1pPr>
            <a:lvl2pPr marL="111125" indent="0">
              <a:buNone/>
              <a:defRPr/>
            </a:lvl2pPr>
            <a:lvl3pPr marL="285750" indent="0">
              <a:buNone/>
              <a:defRPr/>
            </a:lvl3pPr>
            <a:lvl4pPr marL="396875" indent="0">
              <a:buNone/>
              <a:defRPr/>
            </a:lvl4pPr>
            <a:lvl5pPr marL="573088" indent="0">
              <a:buNone/>
              <a:defRPr/>
            </a:lvl5pPr>
          </a:lstStyle>
          <a:p>
            <a:pPr lvl="0"/>
            <a:r>
              <a:rPr lang="es"/>
              <a:t>[LÍNEA DE SERVICIO / TIPO DE INFORME]</a:t>
            </a:r>
          </a:p>
        </p:txBody>
      </p:sp>
      <p:sp>
        <p:nvSpPr>
          <p:cNvPr id="5" name="Footer Placeholder 16">
            <a:extLst>
              <a:ext uri="{FF2B5EF4-FFF2-40B4-BE49-F238E27FC236}">
                <a16:creationId xmlns:a16="http://schemas.microsoft.com/office/drawing/2014/main" id="{2ADBBA03-40D0-A43D-C9A1-CE8698842CF1}"/>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3" name="Graphic 2">
            <a:extLst>
              <a:ext uri="{FF2B5EF4-FFF2-40B4-BE49-F238E27FC236}">
                <a16:creationId xmlns:a16="http://schemas.microsoft.com/office/drawing/2014/main" id="{F12F1089-3E6D-1BBD-1C72-9E840A3C1D74}"/>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357314" y="436361"/>
            <a:ext cx="1908000" cy="1067287"/>
          </a:xfrm>
          <a:prstGeom prst="rect">
            <a:avLst/>
          </a:prstGeom>
        </p:spPr>
      </p:pic>
      <p:sp>
        <p:nvSpPr>
          <p:cNvPr id="6" name="Rectangle 5">
            <a:extLst>
              <a:ext uri="{FF2B5EF4-FFF2-40B4-BE49-F238E27FC236}">
                <a16:creationId xmlns:a16="http://schemas.microsoft.com/office/drawing/2014/main" id="{CD163947-DCCD-C31E-0108-EB43907D23D1}"/>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grpSp>
        <p:nvGrpSpPr>
          <p:cNvPr id="8" name="Group 7">
            <a:extLst>
              <a:ext uri="{FF2B5EF4-FFF2-40B4-BE49-F238E27FC236}">
                <a16:creationId xmlns:a16="http://schemas.microsoft.com/office/drawing/2014/main" id="{E002B6A2-9259-35A5-905E-249A1247CE36}"/>
              </a:ext>
            </a:extLst>
          </p:cNvPr>
          <p:cNvGrpSpPr/>
          <p:nvPr userDrawn="1"/>
        </p:nvGrpSpPr>
        <p:grpSpPr>
          <a:xfrm>
            <a:off x="12257314" y="1051486"/>
            <a:ext cx="1272540" cy="3204000"/>
            <a:chOff x="12257314" y="1051486"/>
            <a:chExt cx="1272540" cy="3204000"/>
          </a:xfrm>
        </p:grpSpPr>
        <p:grpSp>
          <p:nvGrpSpPr>
            <p:cNvPr id="9" name="Group 8">
              <a:extLst>
                <a:ext uri="{FF2B5EF4-FFF2-40B4-BE49-F238E27FC236}">
                  <a16:creationId xmlns:a16="http://schemas.microsoft.com/office/drawing/2014/main" id="{8D88B142-8FED-7DCD-8D10-B4AE5AAF4E12}"/>
                </a:ext>
              </a:extLst>
            </p:cNvPr>
            <p:cNvGrpSpPr/>
            <p:nvPr userDrawn="1"/>
          </p:nvGrpSpPr>
          <p:grpSpPr>
            <a:xfrm>
              <a:off x="12257314" y="1051486"/>
              <a:ext cx="1272540" cy="3204000"/>
              <a:chOff x="10098666" y="1523244"/>
              <a:chExt cx="1272540" cy="3204000"/>
            </a:xfrm>
          </p:grpSpPr>
          <p:sp>
            <p:nvSpPr>
              <p:cNvPr id="19" name="Rectangle 18">
                <a:extLst>
                  <a:ext uri="{FF2B5EF4-FFF2-40B4-BE49-F238E27FC236}">
                    <a16:creationId xmlns:a16="http://schemas.microsoft.com/office/drawing/2014/main" id="{553FE75E-1891-2F10-F8BC-690006285AE2}"/>
                  </a:ext>
                </a:extLst>
              </p:cNvPr>
              <p:cNvSpPr/>
              <p:nvPr userDrawn="1"/>
            </p:nvSpPr>
            <p:spPr>
              <a:xfrm>
                <a:off x="10098666" y="1523244"/>
                <a:ext cx="1272540" cy="3204000"/>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21" name="TextBox 20">
                <a:extLst>
                  <a:ext uri="{FF2B5EF4-FFF2-40B4-BE49-F238E27FC236}">
                    <a16:creationId xmlns:a16="http://schemas.microsoft.com/office/drawing/2014/main" id="{1DDF1676-B6BB-DFFC-32FF-58BF689AB443}"/>
                  </a:ext>
                </a:extLst>
              </p:cNvPr>
              <p:cNvSpPr txBox="1"/>
              <p:nvPr userDrawn="1"/>
            </p:nvSpPr>
            <p:spPr>
              <a:xfrm>
                <a:off x="10336105" y="3673224"/>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22" name="TextBox 21">
                <a:extLst>
                  <a:ext uri="{FF2B5EF4-FFF2-40B4-BE49-F238E27FC236}">
                    <a16:creationId xmlns:a16="http://schemas.microsoft.com/office/drawing/2014/main" id="{67C5A2FD-FBFA-F560-C541-68051175592C}"/>
                  </a:ext>
                </a:extLst>
              </p:cNvPr>
              <p:cNvSpPr txBox="1"/>
              <p:nvPr userDrawn="1"/>
            </p:nvSpPr>
            <p:spPr>
              <a:xfrm>
                <a:off x="10220123" y="1614598"/>
                <a:ext cx="972000"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23" name="Rectangle 22">
                <a:extLst>
                  <a:ext uri="{FF2B5EF4-FFF2-40B4-BE49-F238E27FC236}">
                    <a16:creationId xmlns:a16="http://schemas.microsoft.com/office/drawing/2014/main" id="{D1122431-326E-DCCE-F550-AAB7BDF9EED1}"/>
                  </a:ext>
                </a:extLst>
              </p:cNvPr>
              <p:cNvSpPr/>
              <p:nvPr userDrawn="1"/>
            </p:nvSpPr>
            <p:spPr>
              <a:xfrm>
                <a:off x="10186362" y="1787635"/>
                <a:ext cx="1097149" cy="1800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R" sz="1400" err="1">
                  <a:solidFill>
                    <a:schemeClr val="tx1"/>
                  </a:solidFill>
                </a:endParaRPr>
              </a:p>
            </p:txBody>
          </p:sp>
          <p:sp>
            <p:nvSpPr>
              <p:cNvPr id="24" name="TextBox 23">
                <a:extLst>
                  <a:ext uri="{FF2B5EF4-FFF2-40B4-BE49-F238E27FC236}">
                    <a16:creationId xmlns:a16="http://schemas.microsoft.com/office/drawing/2014/main" id="{97C3D64A-B5D9-D060-F48E-E3D558D70C55}"/>
                  </a:ext>
                </a:extLst>
              </p:cNvPr>
              <p:cNvSpPr txBox="1"/>
              <p:nvPr userDrawn="1"/>
            </p:nvSpPr>
            <p:spPr>
              <a:xfrm>
                <a:off x="10336105" y="4062732"/>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Versión ligera solo para visualizaciones de datos. </a:t>
                </a:r>
              </a:p>
            </p:txBody>
          </p:sp>
          <p:pic>
            <p:nvPicPr>
              <p:cNvPr id="25" name="Picture 24">
                <a:extLst>
                  <a:ext uri="{FF2B5EF4-FFF2-40B4-BE49-F238E27FC236}">
                    <a16:creationId xmlns:a16="http://schemas.microsoft.com/office/drawing/2014/main" id="{0DF1AA33-B4FC-017B-819F-4A5F73B6E94C}"/>
                  </a:ext>
                </a:extLst>
              </p:cNvPr>
              <p:cNvPicPr>
                <a:picLocks noChangeAspect="1"/>
              </p:cNvPicPr>
              <p:nvPr userDrawn="1"/>
            </p:nvPicPr>
            <p:blipFill>
              <a:blip r:embed="rId6">
                <a:extLst>
                  <a:ext uri="{28A0092B-C50C-407E-A947-70E740481C1C}">
                    <a14:useLocalDpi xmlns:a14="http://schemas.microsoft.com/office/drawing/2010/main" val="0"/>
                  </a:ext>
                </a:extLst>
              </a:blip>
              <a:srcRect l="136" r="136"/>
              <a:stretch/>
            </p:blipFill>
            <p:spPr>
              <a:xfrm>
                <a:off x="10200384" y="1823257"/>
                <a:ext cx="1080000" cy="1737361"/>
              </a:xfrm>
              <a:prstGeom prst="rect">
                <a:avLst/>
              </a:prstGeom>
            </p:spPr>
          </p:pic>
          <p:sp>
            <p:nvSpPr>
              <p:cNvPr id="26" name="Rectangle 25">
                <a:extLst>
                  <a:ext uri="{FF2B5EF4-FFF2-40B4-BE49-F238E27FC236}">
                    <a16:creationId xmlns:a16="http://schemas.microsoft.com/office/drawing/2014/main" id="{DDDC84A5-28E3-15B9-68ED-45F52E06BD1D}"/>
                  </a:ext>
                </a:extLst>
              </p:cNvPr>
              <p:cNvSpPr/>
              <p:nvPr userDrawn="1"/>
            </p:nvSpPr>
            <p:spPr>
              <a:xfrm>
                <a:off x="10194723" y="2087962"/>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27" name="Rectangle 26">
                <a:extLst>
                  <a:ext uri="{FF2B5EF4-FFF2-40B4-BE49-F238E27FC236}">
                    <a16:creationId xmlns:a16="http://schemas.microsoft.com/office/drawing/2014/main" id="{7FCE0A2C-204C-0E8A-0F8B-F01AEF86A5B1}"/>
                  </a:ext>
                </a:extLst>
              </p:cNvPr>
              <p:cNvSpPr/>
              <p:nvPr userDrawn="1"/>
            </p:nvSpPr>
            <p:spPr>
              <a:xfrm>
                <a:off x="10210998" y="2760631"/>
                <a:ext cx="1054800" cy="90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8" name="Rectangle 27">
                <a:extLst>
                  <a:ext uri="{FF2B5EF4-FFF2-40B4-BE49-F238E27FC236}">
                    <a16:creationId xmlns:a16="http://schemas.microsoft.com/office/drawing/2014/main" id="{0C6AD6F6-3AD3-AE1F-70FC-AD89002E0E4E}"/>
                  </a:ext>
                </a:extLst>
              </p:cNvPr>
              <p:cNvSpPr/>
              <p:nvPr userDrawn="1"/>
            </p:nvSpPr>
            <p:spPr>
              <a:xfrm>
                <a:off x="10634802" y="1959442"/>
                <a:ext cx="626400" cy="10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9" name="Rectangle 28">
                <a:extLst>
                  <a:ext uri="{FF2B5EF4-FFF2-40B4-BE49-F238E27FC236}">
                    <a16:creationId xmlns:a16="http://schemas.microsoft.com/office/drawing/2014/main" id="{0AD1C63E-38FB-322C-E9EE-C2DF53BD5D4A}"/>
                  </a:ext>
                </a:extLst>
              </p:cNvPr>
              <p:cNvSpPr/>
              <p:nvPr userDrawn="1"/>
            </p:nvSpPr>
            <p:spPr>
              <a:xfrm>
                <a:off x="10210998" y="2852892"/>
                <a:ext cx="1054800" cy="28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30" name="Rectangle 29">
                <a:extLst>
                  <a:ext uri="{FF2B5EF4-FFF2-40B4-BE49-F238E27FC236}">
                    <a16:creationId xmlns:a16="http://schemas.microsoft.com/office/drawing/2014/main" id="{CA2CD6E8-1FFC-0A00-0CED-0C1801F1FF0E}"/>
                  </a:ext>
                </a:extLst>
              </p:cNvPr>
              <p:cNvSpPr/>
              <p:nvPr/>
            </p:nvSpPr>
            <p:spPr>
              <a:xfrm>
                <a:off x="1022171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31" name="Rectangle 30">
                <a:extLst>
                  <a:ext uri="{FF2B5EF4-FFF2-40B4-BE49-F238E27FC236}">
                    <a16:creationId xmlns:a16="http://schemas.microsoft.com/office/drawing/2014/main" id="{48DDAF1F-56D3-CF55-55DE-0890D23BFB9C}"/>
                  </a:ext>
                </a:extLst>
              </p:cNvPr>
              <p:cNvSpPr/>
              <p:nvPr/>
            </p:nvSpPr>
            <p:spPr>
              <a:xfrm>
                <a:off x="1043223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32" name="Rectangle 31">
                <a:extLst>
                  <a:ext uri="{FF2B5EF4-FFF2-40B4-BE49-F238E27FC236}">
                    <a16:creationId xmlns:a16="http://schemas.microsoft.com/office/drawing/2014/main" id="{811297F8-F0CD-4992-E3AD-D1E3E4619543}"/>
                  </a:ext>
                </a:extLst>
              </p:cNvPr>
              <p:cNvSpPr/>
              <p:nvPr/>
            </p:nvSpPr>
            <p:spPr>
              <a:xfrm>
                <a:off x="1032697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33" name="Rectangle 32">
                <a:extLst>
                  <a:ext uri="{FF2B5EF4-FFF2-40B4-BE49-F238E27FC236}">
                    <a16:creationId xmlns:a16="http://schemas.microsoft.com/office/drawing/2014/main" id="{E4646144-F663-8641-6568-5EE65A98D22A}"/>
                  </a:ext>
                </a:extLst>
              </p:cNvPr>
              <p:cNvSpPr/>
              <p:nvPr/>
            </p:nvSpPr>
            <p:spPr>
              <a:xfrm>
                <a:off x="105343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34" name="Rectangle 33">
                <a:extLst>
                  <a:ext uri="{FF2B5EF4-FFF2-40B4-BE49-F238E27FC236}">
                    <a16:creationId xmlns:a16="http://schemas.microsoft.com/office/drawing/2014/main" id="{B92273A9-5B10-A7B4-2D94-C3AD84F9614F}"/>
                  </a:ext>
                </a:extLst>
              </p:cNvPr>
              <p:cNvSpPr/>
              <p:nvPr/>
            </p:nvSpPr>
            <p:spPr>
              <a:xfrm>
                <a:off x="1063958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35" name="Rectangle 34">
                <a:extLst>
                  <a:ext uri="{FF2B5EF4-FFF2-40B4-BE49-F238E27FC236}">
                    <a16:creationId xmlns:a16="http://schemas.microsoft.com/office/drawing/2014/main" id="{3FB9B1F6-2125-164A-7E1E-6C2C2BC7BA76}"/>
                  </a:ext>
                </a:extLst>
              </p:cNvPr>
              <p:cNvSpPr/>
              <p:nvPr/>
            </p:nvSpPr>
            <p:spPr>
              <a:xfrm>
                <a:off x="1074484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36" name="Rectangle 35">
                <a:extLst>
                  <a:ext uri="{FF2B5EF4-FFF2-40B4-BE49-F238E27FC236}">
                    <a16:creationId xmlns:a16="http://schemas.microsoft.com/office/drawing/2014/main" id="{0437A4C2-14A3-D20D-8176-77E455FF958E}"/>
                  </a:ext>
                </a:extLst>
              </p:cNvPr>
              <p:cNvSpPr/>
              <p:nvPr/>
            </p:nvSpPr>
            <p:spPr>
              <a:xfrm>
                <a:off x="1085010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37" name="Rectangle 36">
                <a:extLst>
                  <a:ext uri="{FF2B5EF4-FFF2-40B4-BE49-F238E27FC236}">
                    <a16:creationId xmlns:a16="http://schemas.microsoft.com/office/drawing/2014/main" id="{774F6FBA-9526-31B8-6D04-36F8DF581859}"/>
                  </a:ext>
                </a:extLst>
              </p:cNvPr>
              <p:cNvSpPr/>
              <p:nvPr/>
            </p:nvSpPr>
            <p:spPr>
              <a:xfrm>
                <a:off x="1095536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38" name="Rectangle 37">
                <a:extLst>
                  <a:ext uri="{FF2B5EF4-FFF2-40B4-BE49-F238E27FC236}">
                    <a16:creationId xmlns:a16="http://schemas.microsoft.com/office/drawing/2014/main" id="{A675368C-B270-8443-EEDA-317EC390BBCC}"/>
                  </a:ext>
                </a:extLst>
              </p:cNvPr>
              <p:cNvSpPr/>
              <p:nvPr/>
            </p:nvSpPr>
            <p:spPr>
              <a:xfrm>
                <a:off x="110606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39" name="Rectangle 38">
                <a:extLst>
                  <a:ext uri="{FF2B5EF4-FFF2-40B4-BE49-F238E27FC236}">
                    <a16:creationId xmlns:a16="http://schemas.microsoft.com/office/drawing/2014/main" id="{DBEBEEDB-1027-D783-DE32-BA640386DEA0}"/>
                  </a:ext>
                </a:extLst>
              </p:cNvPr>
              <p:cNvSpPr/>
              <p:nvPr/>
            </p:nvSpPr>
            <p:spPr>
              <a:xfrm>
                <a:off x="11162711"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nvGrpSpPr>
              <p:cNvPr id="40" name="Group 39">
                <a:extLst>
                  <a:ext uri="{FF2B5EF4-FFF2-40B4-BE49-F238E27FC236}">
                    <a16:creationId xmlns:a16="http://schemas.microsoft.com/office/drawing/2014/main" id="{3EE96BCB-77E3-8E6A-89CA-1C7765C78AE5}"/>
                  </a:ext>
                </a:extLst>
              </p:cNvPr>
              <p:cNvGrpSpPr>
                <a:grpSpLocks noChangeAspect="1"/>
              </p:cNvGrpSpPr>
              <p:nvPr userDrawn="1"/>
            </p:nvGrpSpPr>
            <p:grpSpPr>
              <a:xfrm>
                <a:off x="10220001" y="3436271"/>
                <a:ext cx="1036800" cy="98866"/>
                <a:chOff x="8226203" y="3604223"/>
                <a:chExt cx="1058410" cy="100927"/>
              </a:xfrm>
            </p:grpSpPr>
            <p:pic>
              <p:nvPicPr>
                <p:cNvPr id="43" name="Graphic 42" descr="Cierra con relleno sólido">
                  <a:extLst>
                    <a:ext uri="{FF2B5EF4-FFF2-40B4-BE49-F238E27FC236}">
                      <a16:creationId xmlns:a16="http://schemas.microsoft.com/office/drawing/2014/main" id="{4B348255-C4FF-A342-90D4-63D2C5153869}"/>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226203" y="3604231"/>
                  <a:ext cx="100919" cy="100919"/>
                </a:xfrm>
                <a:prstGeom prst="rect">
                  <a:avLst/>
                </a:prstGeom>
              </p:spPr>
            </p:pic>
            <p:pic>
              <p:nvPicPr>
                <p:cNvPr id="44" name="Graphic 43" descr="Cierra con relleno sólido">
                  <a:extLst>
                    <a:ext uri="{FF2B5EF4-FFF2-40B4-BE49-F238E27FC236}">
                      <a16:creationId xmlns:a16="http://schemas.microsoft.com/office/drawing/2014/main" id="{47AE084B-4C0F-FA0D-0BBC-796092882E83}"/>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334971" y="3604231"/>
                  <a:ext cx="100919" cy="100919"/>
                </a:xfrm>
                <a:prstGeom prst="rect">
                  <a:avLst/>
                </a:prstGeom>
              </p:spPr>
            </p:pic>
            <p:pic>
              <p:nvPicPr>
                <p:cNvPr id="45" name="Graphic 44" descr="Cierra con relleno sólido">
                  <a:extLst>
                    <a:ext uri="{FF2B5EF4-FFF2-40B4-BE49-F238E27FC236}">
                      <a16:creationId xmlns:a16="http://schemas.microsoft.com/office/drawing/2014/main" id="{1E21DD2D-97BA-EE93-E1CB-48628B738C6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438978" y="3604230"/>
                  <a:ext cx="100919" cy="100919"/>
                </a:xfrm>
                <a:prstGeom prst="rect">
                  <a:avLst/>
                </a:prstGeom>
              </p:spPr>
            </p:pic>
            <p:pic>
              <p:nvPicPr>
                <p:cNvPr id="46" name="Graphic 45" descr="Cierra con relleno sólido">
                  <a:extLst>
                    <a:ext uri="{FF2B5EF4-FFF2-40B4-BE49-F238E27FC236}">
                      <a16:creationId xmlns:a16="http://schemas.microsoft.com/office/drawing/2014/main" id="{E27EB8E8-BC8C-9650-B6FC-9A4D3E98B42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545366" y="3604229"/>
                  <a:ext cx="100919" cy="100919"/>
                </a:xfrm>
                <a:prstGeom prst="rect">
                  <a:avLst/>
                </a:prstGeom>
              </p:spPr>
            </p:pic>
            <p:pic>
              <p:nvPicPr>
                <p:cNvPr id="47" name="Graphic 46" descr="Cierra con relleno sólido">
                  <a:extLst>
                    <a:ext uri="{FF2B5EF4-FFF2-40B4-BE49-F238E27FC236}">
                      <a16:creationId xmlns:a16="http://schemas.microsoft.com/office/drawing/2014/main" id="{AE4AA8C0-44D0-9CA3-36E8-C0E1B9198790}"/>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651754" y="3604228"/>
                  <a:ext cx="100919" cy="100919"/>
                </a:xfrm>
                <a:prstGeom prst="rect">
                  <a:avLst/>
                </a:prstGeom>
              </p:spPr>
            </p:pic>
            <p:pic>
              <p:nvPicPr>
                <p:cNvPr id="48" name="Graphic 47" descr="Cierra con relleno sólido">
                  <a:extLst>
                    <a:ext uri="{FF2B5EF4-FFF2-40B4-BE49-F238E27FC236}">
                      <a16:creationId xmlns:a16="http://schemas.microsoft.com/office/drawing/2014/main" id="{6E563B12-1376-9631-78C1-72250127CB8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758142" y="3604227"/>
                  <a:ext cx="100919" cy="100919"/>
                </a:xfrm>
                <a:prstGeom prst="rect">
                  <a:avLst/>
                </a:prstGeom>
              </p:spPr>
            </p:pic>
            <p:pic>
              <p:nvPicPr>
                <p:cNvPr id="49" name="Graphic 48" descr="Cierra con relleno sólido">
                  <a:extLst>
                    <a:ext uri="{FF2B5EF4-FFF2-40B4-BE49-F238E27FC236}">
                      <a16:creationId xmlns:a16="http://schemas.microsoft.com/office/drawing/2014/main" id="{078ACBE8-36B7-41B2-0E64-D6DE3A40A40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864530" y="3604226"/>
                  <a:ext cx="100919" cy="100919"/>
                </a:xfrm>
                <a:prstGeom prst="rect">
                  <a:avLst/>
                </a:prstGeom>
              </p:spPr>
            </p:pic>
            <p:pic>
              <p:nvPicPr>
                <p:cNvPr id="50" name="Graphic 49" descr="Cierra con relleno sólido">
                  <a:extLst>
                    <a:ext uri="{FF2B5EF4-FFF2-40B4-BE49-F238E27FC236}">
                      <a16:creationId xmlns:a16="http://schemas.microsoft.com/office/drawing/2014/main" id="{FB4154BD-C711-F730-F6E6-4DA9EE563AE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970918" y="3604225"/>
                  <a:ext cx="100919" cy="100919"/>
                </a:xfrm>
                <a:prstGeom prst="rect">
                  <a:avLst/>
                </a:prstGeom>
              </p:spPr>
            </p:pic>
            <p:pic>
              <p:nvPicPr>
                <p:cNvPr id="51" name="Graphic 50" descr="Cierra con relleno sólido">
                  <a:extLst>
                    <a:ext uri="{FF2B5EF4-FFF2-40B4-BE49-F238E27FC236}">
                      <a16:creationId xmlns:a16="http://schemas.microsoft.com/office/drawing/2014/main" id="{DE8C35BE-88AD-C7B7-3356-ADA6E9D6141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077306" y="3604224"/>
                  <a:ext cx="100919" cy="100919"/>
                </a:xfrm>
                <a:prstGeom prst="rect">
                  <a:avLst/>
                </a:prstGeom>
              </p:spPr>
            </p:pic>
            <p:pic>
              <p:nvPicPr>
                <p:cNvPr id="52" name="Graphic 51" descr="Cierra con relleno sólido">
                  <a:extLst>
                    <a:ext uri="{FF2B5EF4-FFF2-40B4-BE49-F238E27FC236}">
                      <a16:creationId xmlns:a16="http://schemas.microsoft.com/office/drawing/2014/main" id="{E9098F64-26B0-4646-5453-561A0DD3A1E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83694" y="3604223"/>
                  <a:ext cx="100919" cy="100919"/>
                </a:xfrm>
                <a:prstGeom prst="rect">
                  <a:avLst/>
                </a:prstGeom>
              </p:spPr>
            </p:pic>
          </p:grpSp>
          <p:sp>
            <p:nvSpPr>
              <p:cNvPr id="41" name="Freeform: Shape 71">
                <a:extLst>
                  <a:ext uri="{FF2B5EF4-FFF2-40B4-BE49-F238E27FC236}">
                    <a16:creationId xmlns:a16="http://schemas.microsoft.com/office/drawing/2014/main" id="{EC56A323-983D-F8E4-C6D3-3085F256211C}"/>
                  </a:ext>
                </a:extLst>
              </p:cNvPr>
              <p:cNvSpPr/>
              <p:nvPr userDrawn="1"/>
            </p:nvSpPr>
            <p:spPr>
              <a:xfrm>
                <a:off x="10134045" y="2814197"/>
                <a:ext cx="166007" cy="895484"/>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74">
                <a:extLst>
                  <a:ext uri="{FF2B5EF4-FFF2-40B4-BE49-F238E27FC236}">
                    <a16:creationId xmlns:a16="http://schemas.microsoft.com/office/drawing/2014/main" id="{4578A806-7E04-0D5B-3A56-D3C306A00286}"/>
                  </a:ext>
                </a:extLst>
              </p:cNvPr>
              <p:cNvSpPr/>
              <p:nvPr userDrawn="1"/>
            </p:nvSpPr>
            <p:spPr>
              <a:xfrm flipH="1">
                <a:off x="11155286" y="2997200"/>
                <a:ext cx="166007" cy="110374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53687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53687"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TextBox 52">
                <a:extLst>
                  <a:ext uri="{FF2B5EF4-FFF2-40B4-BE49-F238E27FC236}">
                    <a16:creationId xmlns:a16="http://schemas.microsoft.com/office/drawing/2014/main" id="{4CE54420-86AE-A3E0-EAC7-7AD655A7A6C3}"/>
                  </a:ext>
                </a:extLst>
              </p:cNvPr>
              <p:cNvSpPr txBox="1"/>
              <p:nvPr userDrawn="1"/>
            </p:nvSpPr>
            <p:spPr>
              <a:xfrm>
                <a:off x="10336105" y="4443732"/>
                <a:ext cx="841982" cy="193899"/>
              </a:xfrm>
              <a:prstGeom prst="rect">
                <a:avLst/>
              </a:prstGeom>
              <a:noFill/>
            </p:spPr>
            <p:txBody>
              <a:bodyPr wrap="square" lIns="0" tIns="0" rIns="0" bIns="0" rtlCol="0">
                <a:spAutoFit/>
              </a:bodyPr>
              <a:lstStyle/>
              <a:p>
                <a:pPr algn="l">
                  <a:lnSpc>
                    <a:spcPct val="90000"/>
                  </a:lnSpc>
                </a:pPr>
                <a:r>
                  <a:rPr lang="es" sz="700" b="1">
                    <a:solidFill>
                      <a:srgbClr val="000000"/>
                    </a:solidFill>
                  </a:rPr>
                  <a:t>Paleta de gris secuencial.</a:t>
                </a:r>
              </a:p>
            </p:txBody>
          </p:sp>
          <p:sp>
            <p:nvSpPr>
              <p:cNvPr id="54" name="Rectangle 53">
                <a:extLst>
                  <a:ext uri="{FF2B5EF4-FFF2-40B4-BE49-F238E27FC236}">
                    <a16:creationId xmlns:a16="http://schemas.microsoft.com/office/drawing/2014/main" id="{0644577B-9B7A-34C0-91D6-B2310AC6901B}"/>
                  </a:ext>
                </a:extLst>
              </p:cNvPr>
              <p:cNvSpPr/>
              <p:nvPr userDrawn="1"/>
            </p:nvSpPr>
            <p:spPr>
              <a:xfrm>
                <a:off x="10210998" y="3135165"/>
                <a:ext cx="1054800" cy="98859"/>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57" name="Freeform: Shape 71">
                <a:extLst>
                  <a:ext uri="{FF2B5EF4-FFF2-40B4-BE49-F238E27FC236}">
                    <a16:creationId xmlns:a16="http://schemas.microsoft.com/office/drawing/2014/main" id="{3F7368BD-185C-9860-F94D-E77E66A72820}"/>
                  </a:ext>
                </a:extLst>
              </p:cNvPr>
              <p:cNvSpPr/>
              <p:nvPr userDrawn="1"/>
            </p:nvSpPr>
            <p:spPr>
              <a:xfrm>
                <a:off x="10182218" y="3180857"/>
                <a:ext cx="116105" cy="1308313"/>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7" name="Elbow Connector 16">
              <a:extLst>
                <a:ext uri="{FF2B5EF4-FFF2-40B4-BE49-F238E27FC236}">
                  <a16:creationId xmlns:a16="http://schemas.microsoft.com/office/drawing/2014/main" id="{B2800FEC-A815-AF8A-E367-AB01151C8F43}"/>
                </a:ext>
              </a:extLst>
            </p:cNvPr>
            <p:cNvCxnSpPr>
              <a:cxnSpLocks/>
              <a:stCxn id="28" idx="3"/>
              <a:endCxn id="22" idx="3"/>
            </p:cNvCxnSpPr>
            <p:nvPr userDrawn="1"/>
          </p:nvCxnSpPr>
          <p:spPr>
            <a:xfrm flipH="1" flipV="1">
              <a:off x="13350771" y="1191315"/>
              <a:ext cx="69079" cy="350369"/>
            </a:xfrm>
            <a:prstGeom prst="bentConnector3">
              <a:avLst>
                <a:gd name="adj1" fmla="val -91924"/>
              </a:avLst>
            </a:prstGeom>
            <a:ln w="12700">
              <a:solidFill>
                <a:srgbClr val="00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2845864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 Image Top Subtitle">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6F726DAD-11A4-6C40-BE8D-15EA7C776DE6}"/>
              </a:ext>
            </a:extLst>
          </p:cNvPr>
          <p:cNvGraphicFramePr>
            <a:graphicFrameLocks noChangeAspect="1"/>
          </p:cNvGraphicFramePr>
          <p:nvPr userDrawn="1">
            <p:custDataLst>
              <p:tags r:id="rId1"/>
            </p:custDataLst>
            <p:extLst>
              <p:ext uri="{D42A27DB-BD31-4B8C-83A1-F6EECF244321}">
                <p14:modId xmlns:p14="http://schemas.microsoft.com/office/powerpoint/2010/main" val="145580849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10" name="think-cell data - do not delete" hidden="1">
                        <a:extLst>
                          <a:ext uri="{FF2B5EF4-FFF2-40B4-BE49-F238E27FC236}">
                            <a16:creationId xmlns:a16="http://schemas.microsoft.com/office/drawing/2014/main" id="{6F726DAD-11A4-6C40-BE8D-15EA7C776DE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74" name="Group 73">
            <a:extLst>
              <a:ext uri="{FF2B5EF4-FFF2-40B4-BE49-F238E27FC236}">
                <a16:creationId xmlns:a16="http://schemas.microsoft.com/office/drawing/2014/main" id="{BBBE1557-BB22-495E-A5C7-D2F25E1F6819}"/>
              </a:ext>
            </a:extLst>
          </p:cNvPr>
          <p:cNvGrpSpPr/>
          <p:nvPr userDrawn="1"/>
        </p:nvGrpSpPr>
        <p:grpSpPr>
          <a:xfrm>
            <a:off x="12192996" y="647700"/>
            <a:ext cx="139664" cy="5046663"/>
            <a:chOff x="12192996" y="647700"/>
            <a:chExt cx="139664" cy="5046663"/>
          </a:xfrm>
        </p:grpSpPr>
        <p:cxnSp>
          <p:nvCxnSpPr>
            <p:cNvPr id="75" name="Straight Connector 74">
              <a:extLst>
                <a:ext uri="{FF2B5EF4-FFF2-40B4-BE49-F238E27FC236}">
                  <a16:creationId xmlns:a16="http://schemas.microsoft.com/office/drawing/2014/main" id="{C6F1309B-0845-4EB2-A3CA-C07F324EFAA6}"/>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6" name="Group 75">
              <a:extLst>
                <a:ext uri="{FF2B5EF4-FFF2-40B4-BE49-F238E27FC236}">
                  <a16:creationId xmlns:a16="http://schemas.microsoft.com/office/drawing/2014/main" id="{4031439D-13AF-4415-A3CA-F328745318A0}"/>
                </a:ext>
              </a:extLst>
            </p:cNvPr>
            <p:cNvGrpSpPr/>
            <p:nvPr userDrawn="1"/>
          </p:nvGrpSpPr>
          <p:grpSpPr>
            <a:xfrm>
              <a:off x="12202508" y="647700"/>
              <a:ext cx="130152" cy="5046663"/>
              <a:chOff x="12202508" y="647700"/>
              <a:chExt cx="130152" cy="5046663"/>
            </a:xfrm>
          </p:grpSpPr>
          <p:cxnSp>
            <p:nvCxnSpPr>
              <p:cNvPr id="77" name="Straight Connector 76">
                <a:extLst>
                  <a:ext uri="{FF2B5EF4-FFF2-40B4-BE49-F238E27FC236}">
                    <a16:creationId xmlns:a16="http://schemas.microsoft.com/office/drawing/2014/main" id="{785F783B-8563-4B40-8E71-E66B9701C0EB}"/>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9160E239-D8BE-43CF-ACD4-E35D16194422}"/>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B4BBAE14-FB62-4D6A-B79C-AFB8121868C0}"/>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559BB5C7-E865-464E-99BF-7DA91B3F13BB}"/>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4ED9518A-784E-4E5C-AF5F-CF9C0F050DC8}"/>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82" name="Group 81">
            <a:extLst>
              <a:ext uri="{FF2B5EF4-FFF2-40B4-BE49-F238E27FC236}">
                <a16:creationId xmlns:a16="http://schemas.microsoft.com/office/drawing/2014/main" id="{2D06CB30-646E-4F84-9926-BF27349370AB}"/>
              </a:ext>
            </a:extLst>
          </p:cNvPr>
          <p:cNvGrpSpPr/>
          <p:nvPr userDrawn="1"/>
        </p:nvGrpSpPr>
        <p:grpSpPr>
          <a:xfrm>
            <a:off x="-130152" y="647700"/>
            <a:ext cx="130152" cy="5046663"/>
            <a:chOff x="-130152" y="647700"/>
            <a:chExt cx="130152" cy="5046663"/>
          </a:xfrm>
        </p:grpSpPr>
        <p:cxnSp>
          <p:nvCxnSpPr>
            <p:cNvPr id="83" name="Straight Connector 82">
              <a:extLst>
                <a:ext uri="{FF2B5EF4-FFF2-40B4-BE49-F238E27FC236}">
                  <a16:creationId xmlns:a16="http://schemas.microsoft.com/office/drawing/2014/main" id="{7FBBDBCC-707F-4D78-9298-8E40AB2F8B15}"/>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BD9AB454-D37B-4481-8B49-942B6DBFF517}"/>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B9F46618-918C-429E-807F-83C53CFE919E}"/>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B89CD463-234E-48C6-AC26-710872AB6DBA}"/>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CA60D699-170D-41A0-856D-C14CCA21581D}"/>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B85A9B8A-9140-4969-A330-88AA14280A79}"/>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155B1D9F-FE9B-4F62-9422-68C960A222D2}"/>
              </a:ext>
            </a:extLst>
          </p:cNvPr>
          <p:cNvSpPr>
            <a:spLocks noGrp="1"/>
          </p:cNvSpPr>
          <p:nvPr>
            <p:ph type="title" hasCustomPrompt="1"/>
          </p:nvPr>
        </p:nvSpPr>
        <p:spPr>
          <a:xfrm>
            <a:off x="557785" y="3694176"/>
            <a:ext cx="6818362" cy="1399572"/>
          </a:xfrm>
          <a:prstGeom prst="rect">
            <a:avLst/>
          </a:prstGeom>
        </p:spPr>
        <p:txBody>
          <a:bodyPr vert="horz" anchor="b">
            <a:noAutofit/>
          </a:bodyPr>
          <a:lstStyle>
            <a:lvl1pPr>
              <a:defRPr sz="4400" b="0"/>
            </a:lvl1pPr>
          </a:lstStyle>
          <a:p>
            <a:r>
              <a:rPr lang="es"/>
              <a:t>[Título de la presentación máximo dos líneas]</a:t>
            </a:r>
          </a:p>
        </p:txBody>
      </p:sp>
      <p:sp>
        <p:nvSpPr>
          <p:cNvPr id="11" name="Text Placeholder 10">
            <a:extLst>
              <a:ext uri="{FF2B5EF4-FFF2-40B4-BE49-F238E27FC236}">
                <a16:creationId xmlns:a16="http://schemas.microsoft.com/office/drawing/2014/main" id="{8D2521EE-A926-423E-A2FE-B2B920A546B9}"/>
              </a:ext>
            </a:extLst>
          </p:cNvPr>
          <p:cNvSpPr>
            <a:spLocks noGrp="1"/>
          </p:cNvSpPr>
          <p:nvPr>
            <p:ph type="body" sz="quarter" idx="14" hasCustomPrompt="1"/>
          </p:nvPr>
        </p:nvSpPr>
        <p:spPr>
          <a:xfrm>
            <a:off x="557784" y="5219272"/>
            <a:ext cx="6811414" cy="475091"/>
          </a:xfrm>
        </p:spPr>
        <p:txBody>
          <a:bodyPr>
            <a:noAutofit/>
          </a:bodyPr>
          <a:lstStyle>
            <a:lvl1pPr marL="0" indent="0">
              <a:buNone/>
              <a:defRPr sz="2400">
                <a:latin typeface="+mn-lt"/>
              </a:defRPr>
            </a:lvl1pPr>
            <a:lvl2pPr marL="0" indent="0">
              <a:buNone/>
              <a:defRPr/>
            </a:lvl2pPr>
            <a:lvl3pPr marL="0" indent="0">
              <a:buNone/>
              <a:defRPr/>
            </a:lvl3pPr>
            <a:lvl4pPr marL="0" indent="0">
              <a:buNone/>
              <a:defRPr/>
            </a:lvl4pPr>
            <a:lvl5pPr marL="0" indent="0">
              <a:buNone/>
              <a:defRPr/>
            </a:lvl5pPr>
          </a:lstStyle>
          <a:p>
            <a:pPr lvl="0"/>
            <a:r>
              <a:rPr lang="es"/>
              <a:t>[Subtítulo de presentación]</a:t>
            </a:r>
          </a:p>
        </p:txBody>
      </p:sp>
      <p:sp>
        <p:nvSpPr>
          <p:cNvPr id="16" name="Text Placeholder 15">
            <a:extLst>
              <a:ext uri="{FF2B5EF4-FFF2-40B4-BE49-F238E27FC236}">
                <a16:creationId xmlns:a16="http://schemas.microsoft.com/office/drawing/2014/main" id="{945494EC-E9A8-46D3-959D-EFC8E352899E}"/>
              </a:ext>
            </a:extLst>
          </p:cNvPr>
          <p:cNvSpPr>
            <a:spLocks noGrp="1"/>
          </p:cNvSpPr>
          <p:nvPr>
            <p:ph type="body" sz="quarter" idx="16" hasCustomPrompt="1"/>
          </p:nvPr>
        </p:nvSpPr>
        <p:spPr>
          <a:xfrm>
            <a:off x="7938766" y="3694176"/>
            <a:ext cx="3351424" cy="1882760"/>
          </a:xfrm>
        </p:spPr>
        <p:txBody>
          <a:bodyPr anchor="b">
            <a:noAutofit/>
          </a:bodyPr>
          <a:lstStyle>
            <a:lvl1pPr marL="0" indent="0">
              <a:buNone/>
              <a:defRPr sz="1600"/>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18" name="Text Placeholder 17">
            <a:extLst>
              <a:ext uri="{FF2B5EF4-FFF2-40B4-BE49-F238E27FC236}">
                <a16:creationId xmlns:a16="http://schemas.microsoft.com/office/drawing/2014/main" id="{2B20403D-A1B9-4FD9-A965-85BAD0B8C674}"/>
              </a:ext>
            </a:extLst>
          </p:cNvPr>
          <p:cNvSpPr>
            <a:spLocks noGrp="1"/>
          </p:cNvSpPr>
          <p:nvPr>
            <p:ph type="body" sz="quarter" idx="17" hasCustomPrompt="1"/>
          </p:nvPr>
        </p:nvSpPr>
        <p:spPr>
          <a:xfrm>
            <a:off x="7938765" y="5711950"/>
            <a:ext cx="3351423" cy="214805"/>
          </a:xfrm>
        </p:spPr>
        <p:txBody>
          <a:bodyPr>
            <a:noAutofit/>
          </a:bodyPr>
          <a:lstStyle>
            <a:lvl1pPr marL="0" indent="0" algn="l">
              <a:buNone/>
              <a:defRPr sz="1200"/>
            </a:lvl1pPr>
            <a:lvl2pPr marL="0" indent="0">
              <a:buNone/>
              <a:defRPr/>
            </a:lvl2pPr>
            <a:lvl3pPr marL="0" indent="0">
              <a:buNone/>
              <a:defRPr/>
            </a:lvl3pPr>
            <a:lvl4pPr marL="0" indent="0">
              <a:buNone/>
              <a:defRPr/>
            </a:lvl4pPr>
            <a:lvl5pPr marL="0" indent="0">
              <a:buNone/>
              <a:defRPr/>
            </a:lvl5pPr>
          </a:lstStyle>
          <a:p>
            <a:pPr lvl="0"/>
            <a:r>
              <a:rPr lang="es"/>
              <a:t>[Insertar fecha]</a:t>
            </a:r>
          </a:p>
        </p:txBody>
      </p:sp>
      <p:sp>
        <p:nvSpPr>
          <p:cNvPr id="19" name="Picture Placeholder 6">
            <a:extLst>
              <a:ext uri="{FF2B5EF4-FFF2-40B4-BE49-F238E27FC236}">
                <a16:creationId xmlns:a16="http://schemas.microsoft.com/office/drawing/2014/main" id="{49C3F766-EA21-430B-B510-A5ED94165EB6}"/>
              </a:ext>
            </a:extLst>
          </p:cNvPr>
          <p:cNvSpPr>
            <a:spLocks noGrp="1"/>
          </p:cNvSpPr>
          <p:nvPr>
            <p:ph type="pic" sz="quarter" idx="13" hasCustomPrompt="1"/>
          </p:nvPr>
        </p:nvSpPr>
        <p:spPr>
          <a:xfrm>
            <a:off x="-2" y="1"/>
            <a:ext cx="12191999" cy="3163824"/>
          </a:xfrm>
          <a:blipFill>
            <a:blip r:embed="rId5"/>
            <a:stretch>
              <a:fillRect l="-296" t="-145918" r="-226" b="-814"/>
            </a:stretch>
          </a:blipFill>
        </p:spPr>
        <p:txBody>
          <a:bodyPr lIns="182880" tIns="182880" rIns="182880" bIns="274320" anchor="ctr"/>
          <a:lstStyle>
            <a:lvl1pPr marL="0" indent="0" algn="ctr">
              <a:buNone/>
              <a:defRPr>
                <a:solidFill>
                  <a:schemeClr val="bg1"/>
                </a:solidFill>
              </a:defRPr>
            </a:lvl1pPr>
          </a:lstStyle>
          <a:p>
            <a:r>
              <a:rPr lang="es"/>
              <a:t>[Insertar foto]</a:t>
            </a:r>
          </a:p>
        </p:txBody>
      </p:sp>
      <p:cxnSp>
        <p:nvCxnSpPr>
          <p:cNvPr id="13" name="Straight Connector 12">
            <a:extLst>
              <a:ext uri="{FF2B5EF4-FFF2-40B4-BE49-F238E27FC236}">
                <a16:creationId xmlns:a16="http://schemas.microsoft.com/office/drawing/2014/main" id="{08948813-BD31-401D-947E-A68473B16E47}"/>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5BD2BDA-4FB2-4A64-86F9-1C049DA7BFB7}"/>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60C37F7A-AFEB-48BE-9360-1DC8818B1B57}"/>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20" name="TextBox 19">
            <a:extLst>
              <a:ext uri="{FF2B5EF4-FFF2-40B4-BE49-F238E27FC236}">
                <a16:creationId xmlns:a16="http://schemas.microsoft.com/office/drawing/2014/main" id="{FA4F43D1-4FC5-4E72-95A2-C839C4CA70AB}"/>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64" name="Group 63">
            <a:extLst>
              <a:ext uri="{FF2B5EF4-FFF2-40B4-BE49-F238E27FC236}">
                <a16:creationId xmlns:a16="http://schemas.microsoft.com/office/drawing/2014/main" id="{75BB7E29-E753-4218-8C9C-1AFC75516E91}"/>
              </a:ext>
            </a:extLst>
          </p:cNvPr>
          <p:cNvGrpSpPr/>
          <p:nvPr userDrawn="1"/>
        </p:nvGrpSpPr>
        <p:grpSpPr>
          <a:xfrm>
            <a:off x="-1325" y="6871033"/>
            <a:ext cx="12192000" cy="143299"/>
            <a:chOff x="-1325" y="6871033"/>
            <a:chExt cx="12192000" cy="143299"/>
          </a:xfrm>
        </p:grpSpPr>
        <p:sp>
          <p:nvSpPr>
            <p:cNvPr id="65" name="Rectangle 64">
              <a:extLst>
                <a:ext uri="{FF2B5EF4-FFF2-40B4-BE49-F238E27FC236}">
                  <a16:creationId xmlns:a16="http://schemas.microsoft.com/office/drawing/2014/main" id="{29835C22-9DD0-496B-ADA2-3CFD10CA69B7}"/>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6" name="Rectangle 65">
              <a:extLst>
                <a:ext uri="{FF2B5EF4-FFF2-40B4-BE49-F238E27FC236}">
                  <a16:creationId xmlns:a16="http://schemas.microsoft.com/office/drawing/2014/main" id="{9EA9AED8-584D-46FB-A854-F952181D7615}"/>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7" name="Rectangle 66">
            <a:extLst>
              <a:ext uri="{FF2B5EF4-FFF2-40B4-BE49-F238E27FC236}">
                <a16:creationId xmlns:a16="http://schemas.microsoft.com/office/drawing/2014/main" id="{5C1F9D4B-D63F-4564-BD0E-084CE5AAC88B}"/>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4" name="Footer Placeholder 16">
            <a:extLst>
              <a:ext uri="{FF2B5EF4-FFF2-40B4-BE49-F238E27FC236}">
                <a16:creationId xmlns:a16="http://schemas.microsoft.com/office/drawing/2014/main" id="{FF4B1425-63F3-6606-2570-DA7A1D6DFBE0}"/>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3" name="Graphic 2">
            <a:extLst>
              <a:ext uri="{FF2B5EF4-FFF2-40B4-BE49-F238E27FC236}">
                <a16:creationId xmlns:a16="http://schemas.microsoft.com/office/drawing/2014/main" id="{9888A4FE-F720-15C5-86AA-9FAC13A787D1}"/>
              </a:ext>
            </a:extLst>
          </p:cNvPr>
          <p:cNvPicPr>
            <a:picLocks noChangeAspect="1"/>
          </p:cNvPicPr>
          <p:nvPr userDrawn="1"/>
        </p:nvPicPr>
        <p:blipFill>
          <a:blip>
            <a:extLst>
              <a:ext uri="{96DAC541-7B7A-43D3-8B79-37D633B846F1}">
                <asvg:svgBlip xmlns:asvg="http://schemas.microsoft.com/office/drawing/2016/SVG/main" r:embed="rId6"/>
              </a:ext>
            </a:extLst>
          </a:blip>
          <a:srcRect/>
          <a:stretch/>
        </p:blipFill>
        <p:spPr>
          <a:xfrm>
            <a:off x="433971" y="6231926"/>
            <a:ext cx="1094078" cy="611999"/>
          </a:xfrm>
          <a:prstGeom prst="rect">
            <a:avLst/>
          </a:prstGeom>
        </p:spPr>
      </p:pic>
      <p:sp>
        <p:nvSpPr>
          <p:cNvPr id="51" name="Rectangle 50">
            <a:extLst>
              <a:ext uri="{FF2B5EF4-FFF2-40B4-BE49-F238E27FC236}">
                <a16:creationId xmlns:a16="http://schemas.microsoft.com/office/drawing/2014/main" id="{68F3F68F-5651-D47B-54AA-FC7095A5CF5A}"/>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grpSp>
        <p:nvGrpSpPr>
          <p:cNvPr id="52" name="Group 51">
            <a:extLst>
              <a:ext uri="{FF2B5EF4-FFF2-40B4-BE49-F238E27FC236}">
                <a16:creationId xmlns:a16="http://schemas.microsoft.com/office/drawing/2014/main" id="{01D7A1F9-C1A2-1130-0366-328ED91D3446}"/>
              </a:ext>
            </a:extLst>
          </p:cNvPr>
          <p:cNvGrpSpPr/>
          <p:nvPr userDrawn="1"/>
        </p:nvGrpSpPr>
        <p:grpSpPr>
          <a:xfrm>
            <a:off x="12257314" y="1051486"/>
            <a:ext cx="1272540" cy="3204000"/>
            <a:chOff x="12257314" y="1051486"/>
            <a:chExt cx="1272540" cy="3204000"/>
          </a:xfrm>
        </p:grpSpPr>
        <p:grpSp>
          <p:nvGrpSpPr>
            <p:cNvPr id="53" name="Group 52">
              <a:extLst>
                <a:ext uri="{FF2B5EF4-FFF2-40B4-BE49-F238E27FC236}">
                  <a16:creationId xmlns:a16="http://schemas.microsoft.com/office/drawing/2014/main" id="{054797D3-42BE-2C58-58A9-1316FEFC55C1}"/>
                </a:ext>
              </a:extLst>
            </p:cNvPr>
            <p:cNvGrpSpPr/>
            <p:nvPr userDrawn="1"/>
          </p:nvGrpSpPr>
          <p:grpSpPr>
            <a:xfrm>
              <a:off x="12257314" y="1051486"/>
              <a:ext cx="1272540" cy="3204000"/>
              <a:chOff x="10098666" y="1523244"/>
              <a:chExt cx="1272540" cy="3204000"/>
            </a:xfrm>
          </p:grpSpPr>
          <p:sp>
            <p:nvSpPr>
              <p:cNvPr id="55" name="Rectangle 54">
                <a:extLst>
                  <a:ext uri="{FF2B5EF4-FFF2-40B4-BE49-F238E27FC236}">
                    <a16:creationId xmlns:a16="http://schemas.microsoft.com/office/drawing/2014/main" id="{F95A6135-406B-5132-4B18-E09956370124}"/>
                  </a:ext>
                </a:extLst>
              </p:cNvPr>
              <p:cNvSpPr/>
              <p:nvPr userDrawn="1"/>
            </p:nvSpPr>
            <p:spPr>
              <a:xfrm>
                <a:off x="10098666" y="1523244"/>
                <a:ext cx="1272540" cy="3204000"/>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56" name="TextBox 55">
                <a:extLst>
                  <a:ext uri="{FF2B5EF4-FFF2-40B4-BE49-F238E27FC236}">
                    <a16:creationId xmlns:a16="http://schemas.microsoft.com/office/drawing/2014/main" id="{CDAEBA2F-8F9F-B786-3381-6851C723ABBA}"/>
                  </a:ext>
                </a:extLst>
              </p:cNvPr>
              <p:cNvSpPr txBox="1"/>
              <p:nvPr userDrawn="1"/>
            </p:nvSpPr>
            <p:spPr>
              <a:xfrm>
                <a:off x="10336105" y="3673224"/>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57" name="TextBox 56">
                <a:extLst>
                  <a:ext uri="{FF2B5EF4-FFF2-40B4-BE49-F238E27FC236}">
                    <a16:creationId xmlns:a16="http://schemas.microsoft.com/office/drawing/2014/main" id="{696B551E-115C-3DA5-7AD6-7649D037BEBE}"/>
                  </a:ext>
                </a:extLst>
              </p:cNvPr>
              <p:cNvSpPr txBox="1"/>
              <p:nvPr userDrawn="1"/>
            </p:nvSpPr>
            <p:spPr>
              <a:xfrm>
                <a:off x="10220123" y="1614598"/>
                <a:ext cx="972000"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58" name="Rectangle 57">
                <a:extLst>
                  <a:ext uri="{FF2B5EF4-FFF2-40B4-BE49-F238E27FC236}">
                    <a16:creationId xmlns:a16="http://schemas.microsoft.com/office/drawing/2014/main" id="{22315BCF-01B2-9EAE-1797-E690E2B4D088}"/>
                  </a:ext>
                </a:extLst>
              </p:cNvPr>
              <p:cNvSpPr/>
              <p:nvPr userDrawn="1"/>
            </p:nvSpPr>
            <p:spPr>
              <a:xfrm>
                <a:off x="10186362" y="1787635"/>
                <a:ext cx="1097149" cy="1800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R" sz="1400" err="1">
                  <a:solidFill>
                    <a:schemeClr val="tx1"/>
                  </a:solidFill>
                </a:endParaRPr>
              </a:p>
            </p:txBody>
          </p:sp>
          <p:sp>
            <p:nvSpPr>
              <p:cNvPr id="59" name="TextBox 58">
                <a:extLst>
                  <a:ext uri="{FF2B5EF4-FFF2-40B4-BE49-F238E27FC236}">
                    <a16:creationId xmlns:a16="http://schemas.microsoft.com/office/drawing/2014/main" id="{25A16454-AB44-7470-C69C-1FAA92670019}"/>
                  </a:ext>
                </a:extLst>
              </p:cNvPr>
              <p:cNvSpPr txBox="1"/>
              <p:nvPr userDrawn="1"/>
            </p:nvSpPr>
            <p:spPr>
              <a:xfrm>
                <a:off x="10336105" y="4062732"/>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Versión ligera solo para visualizaciones de datos. </a:t>
                </a:r>
              </a:p>
            </p:txBody>
          </p:sp>
          <p:pic>
            <p:nvPicPr>
              <p:cNvPr id="60" name="Picture 59">
                <a:extLst>
                  <a:ext uri="{FF2B5EF4-FFF2-40B4-BE49-F238E27FC236}">
                    <a16:creationId xmlns:a16="http://schemas.microsoft.com/office/drawing/2014/main" id="{E94CB7A6-2E6F-B7DB-54CA-7CB1237E44DA}"/>
                  </a:ext>
                </a:extLst>
              </p:cNvPr>
              <p:cNvPicPr>
                <a:picLocks noChangeAspect="1"/>
              </p:cNvPicPr>
              <p:nvPr userDrawn="1"/>
            </p:nvPicPr>
            <p:blipFill>
              <a:blip r:embed="rId7">
                <a:extLst>
                  <a:ext uri="{28A0092B-C50C-407E-A947-70E740481C1C}">
                    <a14:useLocalDpi xmlns:a14="http://schemas.microsoft.com/office/drawing/2010/main" val="0"/>
                  </a:ext>
                </a:extLst>
              </a:blip>
              <a:srcRect l="136" r="136"/>
              <a:stretch/>
            </p:blipFill>
            <p:spPr>
              <a:xfrm>
                <a:off x="10200384" y="1823257"/>
                <a:ext cx="1080000" cy="1737361"/>
              </a:xfrm>
              <a:prstGeom prst="rect">
                <a:avLst/>
              </a:prstGeom>
            </p:spPr>
          </p:pic>
          <p:sp>
            <p:nvSpPr>
              <p:cNvPr id="61" name="Rectangle 60">
                <a:extLst>
                  <a:ext uri="{FF2B5EF4-FFF2-40B4-BE49-F238E27FC236}">
                    <a16:creationId xmlns:a16="http://schemas.microsoft.com/office/drawing/2014/main" id="{2BD46339-D164-7AFE-6FA5-9C1016BCC351}"/>
                  </a:ext>
                </a:extLst>
              </p:cNvPr>
              <p:cNvSpPr/>
              <p:nvPr userDrawn="1"/>
            </p:nvSpPr>
            <p:spPr>
              <a:xfrm>
                <a:off x="10194723" y="2087962"/>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62" name="Rectangle 61">
                <a:extLst>
                  <a:ext uri="{FF2B5EF4-FFF2-40B4-BE49-F238E27FC236}">
                    <a16:creationId xmlns:a16="http://schemas.microsoft.com/office/drawing/2014/main" id="{16D61EA9-1CC5-DF60-765C-B25A554D8091}"/>
                  </a:ext>
                </a:extLst>
              </p:cNvPr>
              <p:cNvSpPr/>
              <p:nvPr userDrawn="1"/>
            </p:nvSpPr>
            <p:spPr>
              <a:xfrm>
                <a:off x="10210998" y="2760631"/>
                <a:ext cx="1054800" cy="90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3" name="Rectangle 62">
                <a:extLst>
                  <a:ext uri="{FF2B5EF4-FFF2-40B4-BE49-F238E27FC236}">
                    <a16:creationId xmlns:a16="http://schemas.microsoft.com/office/drawing/2014/main" id="{B0112EC1-D72E-4688-CF81-A94BFD7A14C9}"/>
                  </a:ext>
                </a:extLst>
              </p:cNvPr>
              <p:cNvSpPr/>
              <p:nvPr userDrawn="1"/>
            </p:nvSpPr>
            <p:spPr>
              <a:xfrm>
                <a:off x="10634802" y="1959442"/>
                <a:ext cx="626400" cy="10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8" name="Rectangle 67">
                <a:extLst>
                  <a:ext uri="{FF2B5EF4-FFF2-40B4-BE49-F238E27FC236}">
                    <a16:creationId xmlns:a16="http://schemas.microsoft.com/office/drawing/2014/main" id="{E96C88CF-CA72-52A4-2F95-F757A2CC10D8}"/>
                  </a:ext>
                </a:extLst>
              </p:cNvPr>
              <p:cNvSpPr/>
              <p:nvPr userDrawn="1"/>
            </p:nvSpPr>
            <p:spPr>
              <a:xfrm>
                <a:off x="10210998" y="2852892"/>
                <a:ext cx="1054800" cy="28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9" name="Rectangle 68">
                <a:extLst>
                  <a:ext uri="{FF2B5EF4-FFF2-40B4-BE49-F238E27FC236}">
                    <a16:creationId xmlns:a16="http://schemas.microsoft.com/office/drawing/2014/main" id="{4216A9E8-1E2E-9FCD-D88C-6ECC7DC3EB29}"/>
                  </a:ext>
                </a:extLst>
              </p:cNvPr>
              <p:cNvSpPr/>
              <p:nvPr/>
            </p:nvSpPr>
            <p:spPr>
              <a:xfrm>
                <a:off x="1022171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70" name="Rectangle 69">
                <a:extLst>
                  <a:ext uri="{FF2B5EF4-FFF2-40B4-BE49-F238E27FC236}">
                    <a16:creationId xmlns:a16="http://schemas.microsoft.com/office/drawing/2014/main" id="{1F192656-CFCC-DA5E-58E7-265C6852A94E}"/>
                  </a:ext>
                </a:extLst>
              </p:cNvPr>
              <p:cNvSpPr/>
              <p:nvPr/>
            </p:nvSpPr>
            <p:spPr>
              <a:xfrm>
                <a:off x="1043223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71" name="Rectangle 70">
                <a:extLst>
                  <a:ext uri="{FF2B5EF4-FFF2-40B4-BE49-F238E27FC236}">
                    <a16:creationId xmlns:a16="http://schemas.microsoft.com/office/drawing/2014/main" id="{6A7843D7-30D7-E4A0-05A4-D8FF49635C1B}"/>
                  </a:ext>
                </a:extLst>
              </p:cNvPr>
              <p:cNvSpPr/>
              <p:nvPr/>
            </p:nvSpPr>
            <p:spPr>
              <a:xfrm>
                <a:off x="1032697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72" name="Rectangle 71">
                <a:extLst>
                  <a:ext uri="{FF2B5EF4-FFF2-40B4-BE49-F238E27FC236}">
                    <a16:creationId xmlns:a16="http://schemas.microsoft.com/office/drawing/2014/main" id="{E1566E85-0B1F-4DCA-4041-96FA1DCDA2CC}"/>
                  </a:ext>
                </a:extLst>
              </p:cNvPr>
              <p:cNvSpPr/>
              <p:nvPr/>
            </p:nvSpPr>
            <p:spPr>
              <a:xfrm>
                <a:off x="105343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73" name="Rectangle 72">
                <a:extLst>
                  <a:ext uri="{FF2B5EF4-FFF2-40B4-BE49-F238E27FC236}">
                    <a16:creationId xmlns:a16="http://schemas.microsoft.com/office/drawing/2014/main" id="{FA7EDDB3-7C88-A335-DABF-B4056E9EDF94}"/>
                  </a:ext>
                </a:extLst>
              </p:cNvPr>
              <p:cNvSpPr/>
              <p:nvPr/>
            </p:nvSpPr>
            <p:spPr>
              <a:xfrm>
                <a:off x="1063958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89" name="Rectangle 88">
                <a:extLst>
                  <a:ext uri="{FF2B5EF4-FFF2-40B4-BE49-F238E27FC236}">
                    <a16:creationId xmlns:a16="http://schemas.microsoft.com/office/drawing/2014/main" id="{98EFB455-C46A-789E-6E22-85C741A6A578}"/>
                  </a:ext>
                </a:extLst>
              </p:cNvPr>
              <p:cNvSpPr/>
              <p:nvPr/>
            </p:nvSpPr>
            <p:spPr>
              <a:xfrm>
                <a:off x="1074484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90" name="Rectangle 89">
                <a:extLst>
                  <a:ext uri="{FF2B5EF4-FFF2-40B4-BE49-F238E27FC236}">
                    <a16:creationId xmlns:a16="http://schemas.microsoft.com/office/drawing/2014/main" id="{FEA42CE7-3110-AAB9-4059-09C2DD5C5621}"/>
                  </a:ext>
                </a:extLst>
              </p:cNvPr>
              <p:cNvSpPr/>
              <p:nvPr/>
            </p:nvSpPr>
            <p:spPr>
              <a:xfrm>
                <a:off x="1085010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91" name="Rectangle 90">
                <a:extLst>
                  <a:ext uri="{FF2B5EF4-FFF2-40B4-BE49-F238E27FC236}">
                    <a16:creationId xmlns:a16="http://schemas.microsoft.com/office/drawing/2014/main" id="{511F4FE8-1EAF-4B7F-7F65-3E162383070E}"/>
                  </a:ext>
                </a:extLst>
              </p:cNvPr>
              <p:cNvSpPr/>
              <p:nvPr/>
            </p:nvSpPr>
            <p:spPr>
              <a:xfrm>
                <a:off x="1095536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92" name="Rectangle 91">
                <a:extLst>
                  <a:ext uri="{FF2B5EF4-FFF2-40B4-BE49-F238E27FC236}">
                    <a16:creationId xmlns:a16="http://schemas.microsoft.com/office/drawing/2014/main" id="{06CFB5F1-F683-4AC6-4E53-9F8AE50A8B6E}"/>
                  </a:ext>
                </a:extLst>
              </p:cNvPr>
              <p:cNvSpPr/>
              <p:nvPr/>
            </p:nvSpPr>
            <p:spPr>
              <a:xfrm>
                <a:off x="110606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93" name="Rectangle 92">
                <a:extLst>
                  <a:ext uri="{FF2B5EF4-FFF2-40B4-BE49-F238E27FC236}">
                    <a16:creationId xmlns:a16="http://schemas.microsoft.com/office/drawing/2014/main" id="{B9064EF9-4D95-3F23-5D11-5753FF093A4D}"/>
                  </a:ext>
                </a:extLst>
              </p:cNvPr>
              <p:cNvSpPr/>
              <p:nvPr/>
            </p:nvSpPr>
            <p:spPr>
              <a:xfrm>
                <a:off x="11162711"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nvGrpSpPr>
              <p:cNvPr id="94" name="Group 93">
                <a:extLst>
                  <a:ext uri="{FF2B5EF4-FFF2-40B4-BE49-F238E27FC236}">
                    <a16:creationId xmlns:a16="http://schemas.microsoft.com/office/drawing/2014/main" id="{37DCF5C8-6DA8-869E-65E2-05082906BEE7}"/>
                  </a:ext>
                </a:extLst>
              </p:cNvPr>
              <p:cNvGrpSpPr>
                <a:grpSpLocks noChangeAspect="1"/>
              </p:cNvGrpSpPr>
              <p:nvPr userDrawn="1"/>
            </p:nvGrpSpPr>
            <p:grpSpPr>
              <a:xfrm>
                <a:off x="10220001" y="3436271"/>
                <a:ext cx="1036800" cy="98866"/>
                <a:chOff x="8226203" y="3604223"/>
                <a:chExt cx="1058410" cy="100927"/>
              </a:xfrm>
            </p:grpSpPr>
            <p:pic>
              <p:nvPicPr>
                <p:cNvPr id="100" name="Graphic 99" descr="Cierra con relleno sólido">
                  <a:extLst>
                    <a:ext uri="{FF2B5EF4-FFF2-40B4-BE49-F238E27FC236}">
                      <a16:creationId xmlns:a16="http://schemas.microsoft.com/office/drawing/2014/main" id="{4CF3D082-7274-6A49-A7C5-1CE01539601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226203" y="3604231"/>
                  <a:ext cx="100919" cy="100919"/>
                </a:xfrm>
                <a:prstGeom prst="rect">
                  <a:avLst/>
                </a:prstGeom>
              </p:spPr>
            </p:pic>
            <p:pic>
              <p:nvPicPr>
                <p:cNvPr id="101" name="Graphic 100" descr="Cierra con relleno sólido">
                  <a:extLst>
                    <a:ext uri="{FF2B5EF4-FFF2-40B4-BE49-F238E27FC236}">
                      <a16:creationId xmlns:a16="http://schemas.microsoft.com/office/drawing/2014/main" id="{0A6062ED-BCAE-16B3-5114-C4E61100E0E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334971" y="3604231"/>
                  <a:ext cx="100919" cy="100919"/>
                </a:xfrm>
                <a:prstGeom prst="rect">
                  <a:avLst/>
                </a:prstGeom>
              </p:spPr>
            </p:pic>
            <p:pic>
              <p:nvPicPr>
                <p:cNvPr id="102" name="Graphic 101" descr="Cierra con relleno sólido">
                  <a:extLst>
                    <a:ext uri="{FF2B5EF4-FFF2-40B4-BE49-F238E27FC236}">
                      <a16:creationId xmlns:a16="http://schemas.microsoft.com/office/drawing/2014/main" id="{1CF0DF52-0C63-2914-5602-0EA6EE9ECAD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438978" y="3604230"/>
                  <a:ext cx="100919" cy="100919"/>
                </a:xfrm>
                <a:prstGeom prst="rect">
                  <a:avLst/>
                </a:prstGeom>
              </p:spPr>
            </p:pic>
            <p:pic>
              <p:nvPicPr>
                <p:cNvPr id="103" name="Graphic 102" descr="Cierra con relleno sólido">
                  <a:extLst>
                    <a:ext uri="{FF2B5EF4-FFF2-40B4-BE49-F238E27FC236}">
                      <a16:creationId xmlns:a16="http://schemas.microsoft.com/office/drawing/2014/main" id="{017A3F06-3AA3-E229-CB49-BC2151175AD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45366" y="3604229"/>
                  <a:ext cx="100919" cy="100919"/>
                </a:xfrm>
                <a:prstGeom prst="rect">
                  <a:avLst/>
                </a:prstGeom>
              </p:spPr>
            </p:pic>
            <p:pic>
              <p:nvPicPr>
                <p:cNvPr id="104" name="Graphic 103" descr="Cierra con relleno sólido">
                  <a:extLst>
                    <a:ext uri="{FF2B5EF4-FFF2-40B4-BE49-F238E27FC236}">
                      <a16:creationId xmlns:a16="http://schemas.microsoft.com/office/drawing/2014/main" id="{D75EF44E-49CC-1E0D-4494-3B34E8CABE4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651754" y="3604228"/>
                  <a:ext cx="100919" cy="100919"/>
                </a:xfrm>
                <a:prstGeom prst="rect">
                  <a:avLst/>
                </a:prstGeom>
              </p:spPr>
            </p:pic>
            <p:pic>
              <p:nvPicPr>
                <p:cNvPr id="105" name="Graphic 104" descr="Cierra con relleno sólido">
                  <a:extLst>
                    <a:ext uri="{FF2B5EF4-FFF2-40B4-BE49-F238E27FC236}">
                      <a16:creationId xmlns:a16="http://schemas.microsoft.com/office/drawing/2014/main" id="{D9CFC945-637F-82A4-8DA3-E8DC629CF81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758142" y="3604227"/>
                  <a:ext cx="100919" cy="100919"/>
                </a:xfrm>
                <a:prstGeom prst="rect">
                  <a:avLst/>
                </a:prstGeom>
              </p:spPr>
            </p:pic>
            <p:pic>
              <p:nvPicPr>
                <p:cNvPr id="106" name="Graphic 105" descr="Cierra con relleno sólido">
                  <a:extLst>
                    <a:ext uri="{FF2B5EF4-FFF2-40B4-BE49-F238E27FC236}">
                      <a16:creationId xmlns:a16="http://schemas.microsoft.com/office/drawing/2014/main" id="{C6463B09-8F85-3972-7AA6-573DBE13A800}"/>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864530" y="3604226"/>
                  <a:ext cx="100919" cy="100919"/>
                </a:xfrm>
                <a:prstGeom prst="rect">
                  <a:avLst/>
                </a:prstGeom>
              </p:spPr>
            </p:pic>
            <p:pic>
              <p:nvPicPr>
                <p:cNvPr id="107" name="Graphic 106" descr="Cierra con relleno sólido">
                  <a:extLst>
                    <a:ext uri="{FF2B5EF4-FFF2-40B4-BE49-F238E27FC236}">
                      <a16:creationId xmlns:a16="http://schemas.microsoft.com/office/drawing/2014/main" id="{C723CCD1-4CE5-8161-1111-D4FE931A95BA}"/>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970918" y="3604225"/>
                  <a:ext cx="100919" cy="100919"/>
                </a:xfrm>
                <a:prstGeom prst="rect">
                  <a:avLst/>
                </a:prstGeom>
              </p:spPr>
            </p:pic>
            <p:pic>
              <p:nvPicPr>
                <p:cNvPr id="108" name="Graphic 107" descr="Cierra con relleno sólido">
                  <a:extLst>
                    <a:ext uri="{FF2B5EF4-FFF2-40B4-BE49-F238E27FC236}">
                      <a16:creationId xmlns:a16="http://schemas.microsoft.com/office/drawing/2014/main" id="{3C71D89E-132F-04F1-91D9-9CA73F99B05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077306" y="3604224"/>
                  <a:ext cx="100919" cy="100919"/>
                </a:xfrm>
                <a:prstGeom prst="rect">
                  <a:avLst/>
                </a:prstGeom>
              </p:spPr>
            </p:pic>
            <p:pic>
              <p:nvPicPr>
                <p:cNvPr id="109" name="Graphic 108" descr="Cierra con relleno sólido">
                  <a:extLst>
                    <a:ext uri="{FF2B5EF4-FFF2-40B4-BE49-F238E27FC236}">
                      <a16:creationId xmlns:a16="http://schemas.microsoft.com/office/drawing/2014/main" id="{C008817C-CE12-5DE1-6B50-8DD2A2100137}"/>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183694" y="3604223"/>
                  <a:ext cx="100919" cy="100919"/>
                </a:xfrm>
                <a:prstGeom prst="rect">
                  <a:avLst/>
                </a:prstGeom>
              </p:spPr>
            </p:pic>
          </p:grpSp>
          <p:sp>
            <p:nvSpPr>
              <p:cNvPr id="95" name="Freeform: Shape 71">
                <a:extLst>
                  <a:ext uri="{FF2B5EF4-FFF2-40B4-BE49-F238E27FC236}">
                    <a16:creationId xmlns:a16="http://schemas.microsoft.com/office/drawing/2014/main" id="{01D221B2-4F2E-56E3-5C87-976145BA3502}"/>
                  </a:ext>
                </a:extLst>
              </p:cNvPr>
              <p:cNvSpPr/>
              <p:nvPr userDrawn="1"/>
            </p:nvSpPr>
            <p:spPr>
              <a:xfrm>
                <a:off x="10134045" y="2814197"/>
                <a:ext cx="166007" cy="895484"/>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Freeform: Shape 74">
                <a:extLst>
                  <a:ext uri="{FF2B5EF4-FFF2-40B4-BE49-F238E27FC236}">
                    <a16:creationId xmlns:a16="http://schemas.microsoft.com/office/drawing/2014/main" id="{12CC1F22-DA1D-E903-FA27-9B9E9765D02A}"/>
                  </a:ext>
                </a:extLst>
              </p:cNvPr>
              <p:cNvSpPr/>
              <p:nvPr userDrawn="1"/>
            </p:nvSpPr>
            <p:spPr>
              <a:xfrm flipH="1">
                <a:off x="11155286" y="2997200"/>
                <a:ext cx="166007" cy="110374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53687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53687"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TextBox 96">
                <a:extLst>
                  <a:ext uri="{FF2B5EF4-FFF2-40B4-BE49-F238E27FC236}">
                    <a16:creationId xmlns:a16="http://schemas.microsoft.com/office/drawing/2014/main" id="{4085538C-CF33-C3FB-AC4B-E91FF4B92438}"/>
                  </a:ext>
                </a:extLst>
              </p:cNvPr>
              <p:cNvSpPr txBox="1"/>
              <p:nvPr userDrawn="1"/>
            </p:nvSpPr>
            <p:spPr>
              <a:xfrm>
                <a:off x="10336105" y="4443732"/>
                <a:ext cx="841982" cy="193899"/>
              </a:xfrm>
              <a:prstGeom prst="rect">
                <a:avLst/>
              </a:prstGeom>
              <a:noFill/>
            </p:spPr>
            <p:txBody>
              <a:bodyPr wrap="square" lIns="0" tIns="0" rIns="0" bIns="0" rtlCol="0">
                <a:spAutoFit/>
              </a:bodyPr>
              <a:lstStyle/>
              <a:p>
                <a:pPr algn="l">
                  <a:lnSpc>
                    <a:spcPct val="90000"/>
                  </a:lnSpc>
                </a:pPr>
                <a:r>
                  <a:rPr lang="es" sz="700" b="1">
                    <a:solidFill>
                      <a:srgbClr val="000000"/>
                    </a:solidFill>
                  </a:rPr>
                  <a:t>Paleta de gris secuencial.</a:t>
                </a:r>
              </a:p>
            </p:txBody>
          </p:sp>
          <p:sp>
            <p:nvSpPr>
              <p:cNvPr id="98" name="Rectangle 97">
                <a:extLst>
                  <a:ext uri="{FF2B5EF4-FFF2-40B4-BE49-F238E27FC236}">
                    <a16:creationId xmlns:a16="http://schemas.microsoft.com/office/drawing/2014/main" id="{FD6C8A0E-F04B-05B5-5593-AEB4098347A3}"/>
                  </a:ext>
                </a:extLst>
              </p:cNvPr>
              <p:cNvSpPr/>
              <p:nvPr userDrawn="1"/>
            </p:nvSpPr>
            <p:spPr>
              <a:xfrm>
                <a:off x="10210998" y="3135165"/>
                <a:ext cx="1054800" cy="98859"/>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99" name="Freeform: Shape 71">
                <a:extLst>
                  <a:ext uri="{FF2B5EF4-FFF2-40B4-BE49-F238E27FC236}">
                    <a16:creationId xmlns:a16="http://schemas.microsoft.com/office/drawing/2014/main" id="{16C7F5A9-25D2-617A-B15F-53B02632D5CF}"/>
                  </a:ext>
                </a:extLst>
              </p:cNvPr>
              <p:cNvSpPr/>
              <p:nvPr userDrawn="1"/>
            </p:nvSpPr>
            <p:spPr>
              <a:xfrm>
                <a:off x="10182218" y="3180857"/>
                <a:ext cx="116105" cy="1308313"/>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54" name="Elbow Connector 53">
              <a:extLst>
                <a:ext uri="{FF2B5EF4-FFF2-40B4-BE49-F238E27FC236}">
                  <a16:creationId xmlns:a16="http://schemas.microsoft.com/office/drawing/2014/main" id="{AE818E13-A464-5728-7A38-440407CA239D}"/>
                </a:ext>
              </a:extLst>
            </p:cNvPr>
            <p:cNvCxnSpPr>
              <a:cxnSpLocks/>
              <a:stCxn id="63" idx="3"/>
              <a:endCxn id="57" idx="3"/>
            </p:cNvCxnSpPr>
            <p:nvPr userDrawn="1"/>
          </p:nvCxnSpPr>
          <p:spPr>
            <a:xfrm flipH="1" flipV="1">
              <a:off x="13350771" y="1191315"/>
              <a:ext cx="69079" cy="350369"/>
            </a:xfrm>
            <a:prstGeom prst="bentConnector3">
              <a:avLst>
                <a:gd name="adj1" fmla="val -91924"/>
              </a:avLst>
            </a:prstGeom>
            <a:ln w="12700">
              <a:solidFill>
                <a:srgbClr val="00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520705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Title Image Top">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6F726DAD-11A4-6C40-BE8D-15EA7C776DE6}"/>
              </a:ext>
            </a:extLst>
          </p:cNvPr>
          <p:cNvGraphicFramePr>
            <a:graphicFrameLocks noChangeAspect="1"/>
          </p:cNvGraphicFramePr>
          <p:nvPr userDrawn="1">
            <p:custDataLst>
              <p:tags r:id="rId1"/>
            </p:custDataLst>
            <p:extLst>
              <p:ext uri="{D42A27DB-BD31-4B8C-83A1-F6EECF244321}">
                <p14:modId xmlns:p14="http://schemas.microsoft.com/office/powerpoint/2010/main" val="145580849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10" name="think-cell data - do not delete" hidden="1">
                        <a:extLst>
                          <a:ext uri="{FF2B5EF4-FFF2-40B4-BE49-F238E27FC236}">
                            <a16:creationId xmlns:a16="http://schemas.microsoft.com/office/drawing/2014/main" id="{6F726DAD-11A4-6C40-BE8D-15EA7C776DE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74" name="Group 73">
            <a:extLst>
              <a:ext uri="{FF2B5EF4-FFF2-40B4-BE49-F238E27FC236}">
                <a16:creationId xmlns:a16="http://schemas.microsoft.com/office/drawing/2014/main" id="{BBBE1557-BB22-495E-A5C7-D2F25E1F6819}"/>
              </a:ext>
            </a:extLst>
          </p:cNvPr>
          <p:cNvGrpSpPr/>
          <p:nvPr userDrawn="1"/>
        </p:nvGrpSpPr>
        <p:grpSpPr>
          <a:xfrm>
            <a:off x="12192996" y="647700"/>
            <a:ext cx="139664" cy="5046663"/>
            <a:chOff x="12192996" y="647700"/>
            <a:chExt cx="139664" cy="5046663"/>
          </a:xfrm>
        </p:grpSpPr>
        <p:cxnSp>
          <p:nvCxnSpPr>
            <p:cNvPr id="75" name="Straight Connector 74">
              <a:extLst>
                <a:ext uri="{FF2B5EF4-FFF2-40B4-BE49-F238E27FC236}">
                  <a16:creationId xmlns:a16="http://schemas.microsoft.com/office/drawing/2014/main" id="{C6F1309B-0845-4EB2-A3CA-C07F324EFAA6}"/>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6" name="Group 75">
              <a:extLst>
                <a:ext uri="{FF2B5EF4-FFF2-40B4-BE49-F238E27FC236}">
                  <a16:creationId xmlns:a16="http://schemas.microsoft.com/office/drawing/2014/main" id="{4031439D-13AF-4415-A3CA-F328745318A0}"/>
                </a:ext>
              </a:extLst>
            </p:cNvPr>
            <p:cNvGrpSpPr/>
            <p:nvPr userDrawn="1"/>
          </p:nvGrpSpPr>
          <p:grpSpPr>
            <a:xfrm>
              <a:off x="12202508" y="647700"/>
              <a:ext cx="130152" cy="5046663"/>
              <a:chOff x="12202508" y="647700"/>
              <a:chExt cx="130152" cy="5046663"/>
            </a:xfrm>
          </p:grpSpPr>
          <p:cxnSp>
            <p:nvCxnSpPr>
              <p:cNvPr id="77" name="Straight Connector 76">
                <a:extLst>
                  <a:ext uri="{FF2B5EF4-FFF2-40B4-BE49-F238E27FC236}">
                    <a16:creationId xmlns:a16="http://schemas.microsoft.com/office/drawing/2014/main" id="{785F783B-8563-4B40-8E71-E66B9701C0EB}"/>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9160E239-D8BE-43CF-ACD4-E35D16194422}"/>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B4BBAE14-FB62-4D6A-B79C-AFB8121868C0}"/>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559BB5C7-E865-464E-99BF-7DA91B3F13BB}"/>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4ED9518A-784E-4E5C-AF5F-CF9C0F050DC8}"/>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82" name="Group 81">
            <a:extLst>
              <a:ext uri="{FF2B5EF4-FFF2-40B4-BE49-F238E27FC236}">
                <a16:creationId xmlns:a16="http://schemas.microsoft.com/office/drawing/2014/main" id="{2D06CB30-646E-4F84-9926-BF27349370AB}"/>
              </a:ext>
            </a:extLst>
          </p:cNvPr>
          <p:cNvGrpSpPr/>
          <p:nvPr userDrawn="1"/>
        </p:nvGrpSpPr>
        <p:grpSpPr>
          <a:xfrm>
            <a:off x="-130152" y="647700"/>
            <a:ext cx="130152" cy="5046663"/>
            <a:chOff x="-130152" y="647700"/>
            <a:chExt cx="130152" cy="5046663"/>
          </a:xfrm>
        </p:grpSpPr>
        <p:cxnSp>
          <p:nvCxnSpPr>
            <p:cNvPr id="83" name="Straight Connector 82">
              <a:extLst>
                <a:ext uri="{FF2B5EF4-FFF2-40B4-BE49-F238E27FC236}">
                  <a16:creationId xmlns:a16="http://schemas.microsoft.com/office/drawing/2014/main" id="{7FBBDBCC-707F-4D78-9298-8E40AB2F8B15}"/>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BD9AB454-D37B-4481-8B49-942B6DBFF517}"/>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B9F46618-918C-429E-807F-83C53CFE919E}"/>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B89CD463-234E-48C6-AC26-710872AB6DBA}"/>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CA60D699-170D-41A0-856D-C14CCA21581D}"/>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B85A9B8A-9140-4969-A330-88AA14280A79}"/>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19" name="Picture Placeholder 6">
            <a:extLst>
              <a:ext uri="{FF2B5EF4-FFF2-40B4-BE49-F238E27FC236}">
                <a16:creationId xmlns:a16="http://schemas.microsoft.com/office/drawing/2014/main" id="{49C3F766-EA21-430B-B510-A5ED94165EB6}"/>
              </a:ext>
            </a:extLst>
          </p:cNvPr>
          <p:cNvSpPr>
            <a:spLocks noGrp="1"/>
          </p:cNvSpPr>
          <p:nvPr>
            <p:ph type="pic" sz="quarter" idx="13" hasCustomPrompt="1"/>
          </p:nvPr>
        </p:nvSpPr>
        <p:spPr>
          <a:xfrm>
            <a:off x="-2" y="1"/>
            <a:ext cx="12191999" cy="3163824"/>
          </a:xfrm>
          <a:blipFill>
            <a:blip r:embed="rId5"/>
            <a:stretch>
              <a:fillRect l="-296" t="-145918" r="-226" b="-814"/>
            </a:stretch>
          </a:blipFill>
        </p:spPr>
        <p:txBody>
          <a:bodyPr lIns="182880" tIns="182880" rIns="182880" bIns="274320" anchor="ctr"/>
          <a:lstStyle>
            <a:lvl1pPr marL="0" indent="0" algn="ctr">
              <a:buNone/>
              <a:defRPr>
                <a:solidFill>
                  <a:schemeClr val="bg1"/>
                </a:solidFill>
              </a:defRPr>
            </a:lvl1pPr>
          </a:lstStyle>
          <a:p>
            <a:r>
              <a:rPr lang="es"/>
              <a:t>[Insertar foto]</a:t>
            </a:r>
          </a:p>
        </p:txBody>
      </p:sp>
      <p:cxnSp>
        <p:nvCxnSpPr>
          <p:cNvPr id="13" name="Straight Connector 12">
            <a:extLst>
              <a:ext uri="{FF2B5EF4-FFF2-40B4-BE49-F238E27FC236}">
                <a16:creationId xmlns:a16="http://schemas.microsoft.com/office/drawing/2014/main" id="{08948813-BD31-401D-947E-A68473B16E47}"/>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5BD2BDA-4FB2-4A64-86F9-1C049DA7BFB7}"/>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60C37F7A-AFEB-48BE-9360-1DC8818B1B57}"/>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20" name="TextBox 19">
            <a:extLst>
              <a:ext uri="{FF2B5EF4-FFF2-40B4-BE49-F238E27FC236}">
                <a16:creationId xmlns:a16="http://schemas.microsoft.com/office/drawing/2014/main" id="{FA4F43D1-4FC5-4E72-95A2-C839C4CA70AB}"/>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64" name="Group 63">
            <a:extLst>
              <a:ext uri="{FF2B5EF4-FFF2-40B4-BE49-F238E27FC236}">
                <a16:creationId xmlns:a16="http://schemas.microsoft.com/office/drawing/2014/main" id="{75BB7E29-E753-4218-8C9C-1AFC75516E91}"/>
              </a:ext>
            </a:extLst>
          </p:cNvPr>
          <p:cNvGrpSpPr/>
          <p:nvPr userDrawn="1"/>
        </p:nvGrpSpPr>
        <p:grpSpPr>
          <a:xfrm>
            <a:off x="-1325" y="6871033"/>
            <a:ext cx="12192000" cy="143299"/>
            <a:chOff x="-1325" y="6871033"/>
            <a:chExt cx="12192000" cy="143299"/>
          </a:xfrm>
        </p:grpSpPr>
        <p:sp>
          <p:nvSpPr>
            <p:cNvPr id="65" name="Rectangle 64">
              <a:extLst>
                <a:ext uri="{FF2B5EF4-FFF2-40B4-BE49-F238E27FC236}">
                  <a16:creationId xmlns:a16="http://schemas.microsoft.com/office/drawing/2014/main" id="{29835C22-9DD0-496B-ADA2-3CFD10CA69B7}"/>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6" name="Rectangle 65">
              <a:extLst>
                <a:ext uri="{FF2B5EF4-FFF2-40B4-BE49-F238E27FC236}">
                  <a16:creationId xmlns:a16="http://schemas.microsoft.com/office/drawing/2014/main" id="{9EA9AED8-584D-46FB-A854-F952181D7615}"/>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7" name="Rectangle 66">
            <a:extLst>
              <a:ext uri="{FF2B5EF4-FFF2-40B4-BE49-F238E27FC236}">
                <a16:creationId xmlns:a16="http://schemas.microsoft.com/office/drawing/2014/main" id="{5C1F9D4B-D63F-4564-BD0E-084CE5AAC88B}"/>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4" name="Title 1">
            <a:extLst>
              <a:ext uri="{FF2B5EF4-FFF2-40B4-BE49-F238E27FC236}">
                <a16:creationId xmlns:a16="http://schemas.microsoft.com/office/drawing/2014/main" id="{EA432912-1548-CD40-C8AE-911B9B6C3D9C}"/>
              </a:ext>
            </a:extLst>
          </p:cNvPr>
          <p:cNvSpPr>
            <a:spLocks noGrp="1"/>
          </p:cNvSpPr>
          <p:nvPr>
            <p:ph type="title" hasCustomPrompt="1"/>
          </p:nvPr>
        </p:nvSpPr>
        <p:spPr>
          <a:xfrm>
            <a:off x="557785" y="3694176"/>
            <a:ext cx="6818362" cy="1399572"/>
          </a:xfrm>
          <a:prstGeom prst="rect">
            <a:avLst/>
          </a:prstGeom>
        </p:spPr>
        <p:txBody>
          <a:bodyPr vert="horz" anchor="b">
            <a:noAutofit/>
          </a:bodyPr>
          <a:lstStyle>
            <a:lvl1pPr>
              <a:defRPr sz="4400" b="0"/>
            </a:lvl1pPr>
          </a:lstStyle>
          <a:p>
            <a:r>
              <a:rPr lang="es"/>
              <a:t>[Título de la presentación máximo dos líneas]</a:t>
            </a:r>
          </a:p>
        </p:txBody>
      </p:sp>
      <p:sp>
        <p:nvSpPr>
          <p:cNvPr id="5" name="Text Placeholder 15">
            <a:extLst>
              <a:ext uri="{FF2B5EF4-FFF2-40B4-BE49-F238E27FC236}">
                <a16:creationId xmlns:a16="http://schemas.microsoft.com/office/drawing/2014/main" id="{A4DBD837-64A1-35F3-AC86-E1368F762833}"/>
              </a:ext>
            </a:extLst>
          </p:cNvPr>
          <p:cNvSpPr>
            <a:spLocks noGrp="1"/>
          </p:cNvSpPr>
          <p:nvPr>
            <p:ph type="body" sz="quarter" idx="16" hasCustomPrompt="1"/>
          </p:nvPr>
        </p:nvSpPr>
        <p:spPr>
          <a:xfrm>
            <a:off x="7938766" y="3694176"/>
            <a:ext cx="3351424" cy="1882760"/>
          </a:xfrm>
        </p:spPr>
        <p:txBody>
          <a:bodyPr anchor="b">
            <a:noAutofit/>
          </a:bodyPr>
          <a:lstStyle>
            <a:lvl1pPr marL="0" indent="0">
              <a:buNone/>
              <a:defRPr sz="1600"/>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7" name="Text Placeholder 17">
            <a:extLst>
              <a:ext uri="{FF2B5EF4-FFF2-40B4-BE49-F238E27FC236}">
                <a16:creationId xmlns:a16="http://schemas.microsoft.com/office/drawing/2014/main" id="{E192AF5B-7264-1B6B-BAD1-B772BED97CC0}"/>
              </a:ext>
            </a:extLst>
          </p:cNvPr>
          <p:cNvSpPr>
            <a:spLocks noGrp="1"/>
          </p:cNvSpPr>
          <p:nvPr>
            <p:ph type="body" sz="quarter" idx="17" hasCustomPrompt="1"/>
          </p:nvPr>
        </p:nvSpPr>
        <p:spPr>
          <a:xfrm>
            <a:off x="7938765" y="5711950"/>
            <a:ext cx="3351423" cy="214805"/>
          </a:xfrm>
        </p:spPr>
        <p:txBody>
          <a:bodyPr>
            <a:noAutofit/>
          </a:bodyPr>
          <a:lstStyle>
            <a:lvl1pPr marL="0" indent="0" algn="l">
              <a:buNone/>
              <a:defRPr sz="1200"/>
            </a:lvl1pPr>
            <a:lvl2pPr marL="0" indent="0">
              <a:buNone/>
              <a:defRPr/>
            </a:lvl2pPr>
            <a:lvl3pPr marL="0" indent="0">
              <a:buNone/>
              <a:defRPr/>
            </a:lvl3pPr>
            <a:lvl4pPr marL="0" indent="0">
              <a:buNone/>
              <a:defRPr/>
            </a:lvl4pPr>
            <a:lvl5pPr marL="0" indent="0">
              <a:buNone/>
              <a:defRPr/>
            </a:lvl5pPr>
          </a:lstStyle>
          <a:p>
            <a:pPr lvl="0"/>
            <a:r>
              <a:rPr lang="es"/>
              <a:t>[Insertar fecha]</a:t>
            </a:r>
          </a:p>
        </p:txBody>
      </p:sp>
      <p:sp>
        <p:nvSpPr>
          <p:cNvPr id="2" name="Footer Placeholder 16">
            <a:extLst>
              <a:ext uri="{FF2B5EF4-FFF2-40B4-BE49-F238E27FC236}">
                <a16:creationId xmlns:a16="http://schemas.microsoft.com/office/drawing/2014/main" id="{D5A8CBD4-AF8A-D3D0-D84D-46C4F0448322}"/>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3" name="Graphic 2">
            <a:extLst>
              <a:ext uri="{FF2B5EF4-FFF2-40B4-BE49-F238E27FC236}">
                <a16:creationId xmlns:a16="http://schemas.microsoft.com/office/drawing/2014/main" id="{C277C919-1AD7-1790-957C-A31B4D41FDB6}"/>
              </a:ext>
            </a:extLst>
          </p:cNvPr>
          <p:cNvPicPr>
            <a:picLocks noChangeAspect="1"/>
          </p:cNvPicPr>
          <p:nvPr userDrawn="1"/>
        </p:nvPicPr>
        <p:blipFill>
          <a:blip>
            <a:extLst>
              <a:ext uri="{96DAC541-7B7A-43D3-8B79-37D633B846F1}">
                <asvg:svgBlip xmlns:asvg="http://schemas.microsoft.com/office/drawing/2016/SVG/main" r:embed="rId6"/>
              </a:ext>
            </a:extLst>
          </a:blip>
          <a:srcRect/>
          <a:stretch/>
        </p:blipFill>
        <p:spPr>
          <a:xfrm>
            <a:off x="433971" y="6231926"/>
            <a:ext cx="1094078" cy="611999"/>
          </a:xfrm>
          <a:prstGeom prst="rect">
            <a:avLst/>
          </a:prstGeom>
        </p:spPr>
      </p:pic>
      <p:sp>
        <p:nvSpPr>
          <p:cNvPr id="50" name="Rectangle 49">
            <a:extLst>
              <a:ext uri="{FF2B5EF4-FFF2-40B4-BE49-F238E27FC236}">
                <a16:creationId xmlns:a16="http://schemas.microsoft.com/office/drawing/2014/main" id="{497447BF-8F98-1A07-79B7-4EAAEDEC9845}"/>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grpSp>
        <p:nvGrpSpPr>
          <p:cNvPr id="51" name="Group 50">
            <a:extLst>
              <a:ext uri="{FF2B5EF4-FFF2-40B4-BE49-F238E27FC236}">
                <a16:creationId xmlns:a16="http://schemas.microsoft.com/office/drawing/2014/main" id="{ACE61D03-F14C-151A-E685-65475096D056}"/>
              </a:ext>
            </a:extLst>
          </p:cNvPr>
          <p:cNvGrpSpPr/>
          <p:nvPr userDrawn="1"/>
        </p:nvGrpSpPr>
        <p:grpSpPr>
          <a:xfrm>
            <a:off x="12257314" y="1051486"/>
            <a:ext cx="1272540" cy="3204000"/>
            <a:chOff x="12257314" y="1051486"/>
            <a:chExt cx="1272540" cy="3204000"/>
          </a:xfrm>
        </p:grpSpPr>
        <p:grpSp>
          <p:nvGrpSpPr>
            <p:cNvPr id="52" name="Group 51">
              <a:extLst>
                <a:ext uri="{FF2B5EF4-FFF2-40B4-BE49-F238E27FC236}">
                  <a16:creationId xmlns:a16="http://schemas.microsoft.com/office/drawing/2014/main" id="{9293D824-B214-2680-395C-91C07B08EACC}"/>
                </a:ext>
              </a:extLst>
            </p:cNvPr>
            <p:cNvGrpSpPr/>
            <p:nvPr userDrawn="1"/>
          </p:nvGrpSpPr>
          <p:grpSpPr>
            <a:xfrm>
              <a:off x="12257314" y="1051486"/>
              <a:ext cx="1272540" cy="3204000"/>
              <a:chOff x="10098666" y="1523244"/>
              <a:chExt cx="1272540" cy="3204000"/>
            </a:xfrm>
          </p:grpSpPr>
          <p:sp>
            <p:nvSpPr>
              <p:cNvPr id="54" name="Rectangle 53">
                <a:extLst>
                  <a:ext uri="{FF2B5EF4-FFF2-40B4-BE49-F238E27FC236}">
                    <a16:creationId xmlns:a16="http://schemas.microsoft.com/office/drawing/2014/main" id="{C87C18C9-BD09-023E-E59C-FEBDEDDC4398}"/>
                  </a:ext>
                </a:extLst>
              </p:cNvPr>
              <p:cNvSpPr/>
              <p:nvPr userDrawn="1"/>
            </p:nvSpPr>
            <p:spPr>
              <a:xfrm>
                <a:off x="10098666" y="1523244"/>
                <a:ext cx="1272540" cy="3204000"/>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55" name="TextBox 54">
                <a:extLst>
                  <a:ext uri="{FF2B5EF4-FFF2-40B4-BE49-F238E27FC236}">
                    <a16:creationId xmlns:a16="http://schemas.microsoft.com/office/drawing/2014/main" id="{4E7E4ABA-D443-F37E-C8CA-84A85E9A6DEB}"/>
                  </a:ext>
                </a:extLst>
              </p:cNvPr>
              <p:cNvSpPr txBox="1"/>
              <p:nvPr userDrawn="1"/>
            </p:nvSpPr>
            <p:spPr>
              <a:xfrm>
                <a:off x="10336105" y="3673224"/>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56" name="TextBox 55">
                <a:extLst>
                  <a:ext uri="{FF2B5EF4-FFF2-40B4-BE49-F238E27FC236}">
                    <a16:creationId xmlns:a16="http://schemas.microsoft.com/office/drawing/2014/main" id="{A3515DDF-66EC-1BB8-1699-855B26F7F11B}"/>
                  </a:ext>
                </a:extLst>
              </p:cNvPr>
              <p:cNvSpPr txBox="1"/>
              <p:nvPr userDrawn="1"/>
            </p:nvSpPr>
            <p:spPr>
              <a:xfrm>
                <a:off x="10220123" y="1614598"/>
                <a:ext cx="972000"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57" name="Rectangle 56">
                <a:extLst>
                  <a:ext uri="{FF2B5EF4-FFF2-40B4-BE49-F238E27FC236}">
                    <a16:creationId xmlns:a16="http://schemas.microsoft.com/office/drawing/2014/main" id="{FE5ADF9E-489B-62A2-C6F4-A6C04E841C20}"/>
                  </a:ext>
                </a:extLst>
              </p:cNvPr>
              <p:cNvSpPr/>
              <p:nvPr userDrawn="1"/>
            </p:nvSpPr>
            <p:spPr>
              <a:xfrm>
                <a:off x="10186362" y="1787635"/>
                <a:ext cx="1097149" cy="1800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R" sz="1400" err="1">
                  <a:solidFill>
                    <a:schemeClr val="tx1"/>
                  </a:solidFill>
                </a:endParaRPr>
              </a:p>
            </p:txBody>
          </p:sp>
          <p:sp>
            <p:nvSpPr>
              <p:cNvPr id="58" name="TextBox 57">
                <a:extLst>
                  <a:ext uri="{FF2B5EF4-FFF2-40B4-BE49-F238E27FC236}">
                    <a16:creationId xmlns:a16="http://schemas.microsoft.com/office/drawing/2014/main" id="{458D00A8-C31A-3851-8D8E-C37091940975}"/>
                  </a:ext>
                </a:extLst>
              </p:cNvPr>
              <p:cNvSpPr txBox="1"/>
              <p:nvPr userDrawn="1"/>
            </p:nvSpPr>
            <p:spPr>
              <a:xfrm>
                <a:off x="10336105" y="4062732"/>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Versión ligera solo para visualizaciones de datos. </a:t>
                </a:r>
              </a:p>
            </p:txBody>
          </p:sp>
          <p:pic>
            <p:nvPicPr>
              <p:cNvPr id="59" name="Picture 58">
                <a:extLst>
                  <a:ext uri="{FF2B5EF4-FFF2-40B4-BE49-F238E27FC236}">
                    <a16:creationId xmlns:a16="http://schemas.microsoft.com/office/drawing/2014/main" id="{46E1D792-4876-5ADC-54A8-5A982A0A553B}"/>
                  </a:ext>
                </a:extLst>
              </p:cNvPr>
              <p:cNvPicPr>
                <a:picLocks noChangeAspect="1"/>
              </p:cNvPicPr>
              <p:nvPr userDrawn="1"/>
            </p:nvPicPr>
            <p:blipFill>
              <a:blip r:embed="rId7">
                <a:extLst>
                  <a:ext uri="{28A0092B-C50C-407E-A947-70E740481C1C}">
                    <a14:useLocalDpi xmlns:a14="http://schemas.microsoft.com/office/drawing/2010/main" val="0"/>
                  </a:ext>
                </a:extLst>
              </a:blip>
              <a:srcRect l="136" r="136"/>
              <a:stretch/>
            </p:blipFill>
            <p:spPr>
              <a:xfrm>
                <a:off x="10200384" y="1823257"/>
                <a:ext cx="1080000" cy="1737361"/>
              </a:xfrm>
              <a:prstGeom prst="rect">
                <a:avLst/>
              </a:prstGeom>
            </p:spPr>
          </p:pic>
          <p:sp>
            <p:nvSpPr>
              <p:cNvPr id="60" name="Rectangle 59">
                <a:extLst>
                  <a:ext uri="{FF2B5EF4-FFF2-40B4-BE49-F238E27FC236}">
                    <a16:creationId xmlns:a16="http://schemas.microsoft.com/office/drawing/2014/main" id="{C8D2A3FF-D0AA-1C2C-4E36-04846885E205}"/>
                  </a:ext>
                </a:extLst>
              </p:cNvPr>
              <p:cNvSpPr/>
              <p:nvPr userDrawn="1"/>
            </p:nvSpPr>
            <p:spPr>
              <a:xfrm>
                <a:off x="10194723" y="2087962"/>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61" name="Rectangle 60">
                <a:extLst>
                  <a:ext uri="{FF2B5EF4-FFF2-40B4-BE49-F238E27FC236}">
                    <a16:creationId xmlns:a16="http://schemas.microsoft.com/office/drawing/2014/main" id="{EC0F984D-BD49-EC1A-45C8-10BEBA1E4AF4}"/>
                  </a:ext>
                </a:extLst>
              </p:cNvPr>
              <p:cNvSpPr/>
              <p:nvPr userDrawn="1"/>
            </p:nvSpPr>
            <p:spPr>
              <a:xfrm>
                <a:off x="10210998" y="2760631"/>
                <a:ext cx="1054800" cy="90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2" name="Rectangle 61">
                <a:extLst>
                  <a:ext uri="{FF2B5EF4-FFF2-40B4-BE49-F238E27FC236}">
                    <a16:creationId xmlns:a16="http://schemas.microsoft.com/office/drawing/2014/main" id="{B6194554-2651-79A0-DF7B-DCE6F26DCCB8}"/>
                  </a:ext>
                </a:extLst>
              </p:cNvPr>
              <p:cNvSpPr/>
              <p:nvPr userDrawn="1"/>
            </p:nvSpPr>
            <p:spPr>
              <a:xfrm>
                <a:off x="10634802" y="1959442"/>
                <a:ext cx="626400" cy="10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3" name="Rectangle 62">
                <a:extLst>
                  <a:ext uri="{FF2B5EF4-FFF2-40B4-BE49-F238E27FC236}">
                    <a16:creationId xmlns:a16="http://schemas.microsoft.com/office/drawing/2014/main" id="{D3D2DE34-2BC3-5CA5-DA27-A97479F368DE}"/>
                  </a:ext>
                </a:extLst>
              </p:cNvPr>
              <p:cNvSpPr/>
              <p:nvPr userDrawn="1"/>
            </p:nvSpPr>
            <p:spPr>
              <a:xfrm>
                <a:off x="10210998" y="2852892"/>
                <a:ext cx="1054800" cy="28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8" name="Rectangle 67">
                <a:extLst>
                  <a:ext uri="{FF2B5EF4-FFF2-40B4-BE49-F238E27FC236}">
                    <a16:creationId xmlns:a16="http://schemas.microsoft.com/office/drawing/2014/main" id="{7B876378-A462-1874-A142-03222D0A20B1}"/>
                  </a:ext>
                </a:extLst>
              </p:cNvPr>
              <p:cNvSpPr/>
              <p:nvPr/>
            </p:nvSpPr>
            <p:spPr>
              <a:xfrm>
                <a:off x="1022171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69" name="Rectangle 68">
                <a:extLst>
                  <a:ext uri="{FF2B5EF4-FFF2-40B4-BE49-F238E27FC236}">
                    <a16:creationId xmlns:a16="http://schemas.microsoft.com/office/drawing/2014/main" id="{81EB002F-4A5E-DF06-222F-DCCFDD4D0072}"/>
                  </a:ext>
                </a:extLst>
              </p:cNvPr>
              <p:cNvSpPr/>
              <p:nvPr/>
            </p:nvSpPr>
            <p:spPr>
              <a:xfrm>
                <a:off x="1043223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70" name="Rectangle 69">
                <a:extLst>
                  <a:ext uri="{FF2B5EF4-FFF2-40B4-BE49-F238E27FC236}">
                    <a16:creationId xmlns:a16="http://schemas.microsoft.com/office/drawing/2014/main" id="{2E4B34AA-C247-EB9A-2B49-CAB1E453570D}"/>
                  </a:ext>
                </a:extLst>
              </p:cNvPr>
              <p:cNvSpPr/>
              <p:nvPr/>
            </p:nvSpPr>
            <p:spPr>
              <a:xfrm>
                <a:off x="1032697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71" name="Rectangle 70">
                <a:extLst>
                  <a:ext uri="{FF2B5EF4-FFF2-40B4-BE49-F238E27FC236}">
                    <a16:creationId xmlns:a16="http://schemas.microsoft.com/office/drawing/2014/main" id="{5F15E3FD-1451-B7DF-3A7E-5A91C8524310}"/>
                  </a:ext>
                </a:extLst>
              </p:cNvPr>
              <p:cNvSpPr/>
              <p:nvPr/>
            </p:nvSpPr>
            <p:spPr>
              <a:xfrm>
                <a:off x="105343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72" name="Rectangle 71">
                <a:extLst>
                  <a:ext uri="{FF2B5EF4-FFF2-40B4-BE49-F238E27FC236}">
                    <a16:creationId xmlns:a16="http://schemas.microsoft.com/office/drawing/2014/main" id="{09014F1A-D727-9ABB-9B64-D408077DA391}"/>
                  </a:ext>
                </a:extLst>
              </p:cNvPr>
              <p:cNvSpPr/>
              <p:nvPr/>
            </p:nvSpPr>
            <p:spPr>
              <a:xfrm>
                <a:off x="1063958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73" name="Rectangle 72">
                <a:extLst>
                  <a:ext uri="{FF2B5EF4-FFF2-40B4-BE49-F238E27FC236}">
                    <a16:creationId xmlns:a16="http://schemas.microsoft.com/office/drawing/2014/main" id="{8D725B4F-6EF5-B2F0-245C-3EEC203CE348}"/>
                  </a:ext>
                </a:extLst>
              </p:cNvPr>
              <p:cNvSpPr/>
              <p:nvPr/>
            </p:nvSpPr>
            <p:spPr>
              <a:xfrm>
                <a:off x="1074484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89" name="Rectangle 88">
                <a:extLst>
                  <a:ext uri="{FF2B5EF4-FFF2-40B4-BE49-F238E27FC236}">
                    <a16:creationId xmlns:a16="http://schemas.microsoft.com/office/drawing/2014/main" id="{7EFAE06D-A259-237C-4E75-1528312B781D}"/>
                  </a:ext>
                </a:extLst>
              </p:cNvPr>
              <p:cNvSpPr/>
              <p:nvPr/>
            </p:nvSpPr>
            <p:spPr>
              <a:xfrm>
                <a:off x="1085010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90" name="Rectangle 89">
                <a:extLst>
                  <a:ext uri="{FF2B5EF4-FFF2-40B4-BE49-F238E27FC236}">
                    <a16:creationId xmlns:a16="http://schemas.microsoft.com/office/drawing/2014/main" id="{3990B416-0660-807A-16D1-9D67024A1A2F}"/>
                  </a:ext>
                </a:extLst>
              </p:cNvPr>
              <p:cNvSpPr/>
              <p:nvPr/>
            </p:nvSpPr>
            <p:spPr>
              <a:xfrm>
                <a:off x="1095536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91" name="Rectangle 90">
                <a:extLst>
                  <a:ext uri="{FF2B5EF4-FFF2-40B4-BE49-F238E27FC236}">
                    <a16:creationId xmlns:a16="http://schemas.microsoft.com/office/drawing/2014/main" id="{BE1ADA63-06C3-AF6B-4854-BDB5F4DECC2B}"/>
                  </a:ext>
                </a:extLst>
              </p:cNvPr>
              <p:cNvSpPr/>
              <p:nvPr/>
            </p:nvSpPr>
            <p:spPr>
              <a:xfrm>
                <a:off x="110606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92" name="Rectangle 91">
                <a:extLst>
                  <a:ext uri="{FF2B5EF4-FFF2-40B4-BE49-F238E27FC236}">
                    <a16:creationId xmlns:a16="http://schemas.microsoft.com/office/drawing/2014/main" id="{8F3F169E-DA40-AA2C-39CC-AEDCA28740C3}"/>
                  </a:ext>
                </a:extLst>
              </p:cNvPr>
              <p:cNvSpPr/>
              <p:nvPr/>
            </p:nvSpPr>
            <p:spPr>
              <a:xfrm>
                <a:off x="11162711"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nvGrpSpPr>
              <p:cNvPr id="93" name="Group 92">
                <a:extLst>
                  <a:ext uri="{FF2B5EF4-FFF2-40B4-BE49-F238E27FC236}">
                    <a16:creationId xmlns:a16="http://schemas.microsoft.com/office/drawing/2014/main" id="{DD52C64E-21BC-72F7-55C8-EAB1270F3092}"/>
                  </a:ext>
                </a:extLst>
              </p:cNvPr>
              <p:cNvGrpSpPr>
                <a:grpSpLocks noChangeAspect="1"/>
              </p:cNvGrpSpPr>
              <p:nvPr userDrawn="1"/>
            </p:nvGrpSpPr>
            <p:grpSpPr>
              <a:xfrm>
                <a:off x="10220001" y="3436271"/>
                <a:ext cx="1036800" cy="98866"/>
                <a:chOff x="8226203" y="3604223"/>
                <a:chExt cx="1058410" cy="100927"/>
              </a:xfrm>
            </p:grpSpPr>
            <p:pic>
              <p:nvPicPr>
                <p:cNvPr id="99" name="Graphic 98" descr="Cierra con relleno sólido">
                  <a:extLst>
                    <a:ext uri="{FF2B5EF4-FFF2-40B4-BE49-F238E27FC236}">
                      <a16:creationId xmlns:a16="http://schemas.microsoft.com/office/drawing/2014/main" id="{E42597D0-D982-A902-D745-920CBBEC5DC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226203" y="3604231"/>
                  <a:ext cx="100919" cy="100919"/>
                </a:xfrm>
                <a:prstGeom prst="rect">
                  <a:avLst/>
                </a:prstGeom>
              </p:spPr>
            </p:pic>
            <p:pic>
              <p:nvPicPr>
                <p:cNvPr id="100" name="Graphic 99" descr="Cierra con relleno sólido">
                  <a:extLst>
                    <a:ext uri="{FF2B5EF4-FFF2-40B4-BE49-F238E27FC236}">
                      <a16:creationId xmlns:a16="http://schemas.microsoft.com/office/drawing/2014/main" id="{DC552148-D676-7970-0E5D-311BFCD5CA5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334971" y="3604231"/>
                  <a:ext cx="100919" cy="100919"/>
                </a:xfrm>
                <a:prstGeom prst="rect">
                  <a:avLst/>
                </a:prstGeom>
              </p:spPr>
            </p:pic>
            <p:pic>
              <p:nvPicPr>
                <p:cNvPr id="101" name="Graphic 100" descr="Cierra con relleno sólido">
                  <a:extLst>
                    <a:ext uri="{FF2B5EF4-FFF2-40B4-BE49-F238E27FC236}">
                      <a16:creationId xmlns:a16="http://schemas.microsoft.com/office/drawing/2014/main" id="{603EF27E-552D-6EEC-9BE9-B94DD3956E3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438978" y="3604230"/>
                  <a:ext cx="100919" cy="100919"/>
                </a:xfrm>
                <a:prstGeom prst="rect">
                  <a:avLst/>
                </a:prstGeom>
              </p:spPr>
            </p:pic>
            <p:pic>
              <p:nvPicPr>
                <p:cNvPr id="102" name="Graphic 101" descr="Cierra con relleno sólido">
                  <a:extLst>
                    <a:ext uri="{FF2B5EF4-FFF2-40B4-BE49-F238E27FC236}">
                      <a16:creationId xmlns:a16="http://schemas.microsoft.com/office/drawing/2014/main" id="{13E521CA-4AFD-E4C2-D7A1-FDA8D9AB265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45366" y="3604229"/>
                  <a:ext cx="100919" cy="100919"/>
                </a:xfrm>
                <a:prstGeom prst="rect">
                  <a:avLst/>
                </a:prstGeom>
              </p:spPr>
            </p:pic>
            <p:pic>
              <p:nvPicPr>
                <p:cNvPr id="103" name="Graphic 102" descr="Cierra con relleno sólido">
                  <a:extLst>
                    <a:ext uri="{FF2B5EF4-FFF2-40B4-BE49-F238E27FC236}">
                      <a16:creationId xmlns:a16="http://schemas.microsoft.com/office/drawing/2014/main" id="{2A5B4EC6-AF81-8ABA-E756-56070D2B786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651754" y="3604228"/>
                  <a:ext cx="100919" cy="100919"/>
                </a:xfrm>
                <a:prstGeom prst="rect">
                  <a:avLst/>
                </a:prstGeom>
              </p:spPr>
            </p:pic>
            <p:pic>
              <p:nvPicPr>
                <p:cNvPr id="104" name="Graphic 103" descr="Cierra con relleno sólido">
                  <a:extLst>
                    <a:ext uri="{FF2B5EF4-FFF2-40B4-BE49-F238E27FC236}">
                      <a16:creationId xmlns:a16="http://schemas.microsoft.com/office/drawing/2014/main" id="{ADFFBFF9-7B07-5C5B-270F-F05F878F407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758142" y="3604227"/>
                  <a:ext cx="100919" cy="100919"/>
                </a:xfrm>
                <a:prstGeom prst="rect">
                  <a:avLst/>
                </a:prstGeom>
              </p:spPr>
            </p:pic>
            <p:pic>
              <p:nvPicPr>
                <p:cNvPr id="105" name="Graphic 104" descr="Cierra con relleno sólido">
                  <a:extLst>
                    <a:ext uri="{FF2B5EF4-FFF2-40B4-BE49-F238E27FC236}">
                      <a16:creationId xmlns:a16="http://schemas.microsoft.com/office/drawing/2014/main" id="{ED2FD045-D20E-469B-6125-2FEF203BD8F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864530" y="3604226"/>
                  <a:ext cx="100919" cy="100919"/>
                </a:xfrm>
                <a:prstGeom prst="rect">
                  <a:avLst/>
                </a:prstGeom>
              </p:spPr>
            </p:pic>
            <p:pic>
              <p:nvPicPr>
                <p:cNvPr id="106" name="Graphic 105" descr="Cierra con relleno sólido">
                  <a:extLst>
                    <a:ext uri="{FF2B5EF4-FFF2-40B4-BE49-F238E27FC236}">
                      <a16:creationId xmlns:a16="http://schemas.microsoft.com/office/drawing/2014/main" id="{1289D87F-8BCB-BD30-D055-3D5FAF0CE90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970918" y="3604225"/>
                  <a:ext cx="100919" cy="100919"/>
                </a:xfrm>
                <a:prstGeom prst="rect">
                  <a:avLst/>
                </a:prstGeom>
              </p:spPr>
            </p:pic>
            <p:pic>
              <p:nvPicPr>
                <p:cNvPr id="107" name="Graphic 106" descr="Cierra con relleno sólido">
                  <a:extLst>
                    <a:ext uri="{FF2B5EF4-FFF2-40B4-BE49-F238E27FC236}">
                      <a16:creationId xmlns:a16="http://schemas.microsoft.com/office/drawing/2014/main" id="{C6DDA114-0CBB-3949-BD6E-9A4E1A40E5A0}"/>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077306" y="3604224"/>
                  <a:ext cx="100919" cy="100919"/>
                </a:xfrm>
                <a:prstGeom prst="rect">
                  <a:avLst/>
                </a:prstGeom>
              </p:spPr>
            </p:pic>
            <p:pic>
              <p:nvPicPr>
                <p:cNvPr id="108" name="Graphic 107" descr="Cierra con relleno sólido">
                  <a:extLst>
                    <a:ext uri="{FF2B5EF4-FFF2-40B4-BE49-F238E27FC236}">
                      <a16:creationId xmlns:a16="http://schemas.microsoft.com/office/drawing/2014/main" id="{A2C12DE3-75A0-F6B7-35BC-086D0B5978F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183694" y="3604223"/>
                  <a:ext cx="100919" cy="100919"/>
                </a:xfrm>
                <a:prstGeom prst="rect">
                  <a:avLst/>
                </a:prstGeom>
              </p:spPr>
            </p:pic>
          </p:grpSp>
          <p:sp>
            <p:nvSpPr>
              <p:cNvPr id="94" name="Freeform: Shape 71">
                <a:extLst>
                  <a:ext uri="{FF2B5EF4-FFF2-40B4-BE49-F238E27FC236}">
                    <a16:creationId xmlns:a16="http://schemas.microsoft.com/office/drawing/2014/main" id="{3D2358FF-04E5-E277-2748-EECE085C7257}"/>
                  </a:ext>
                </a:extLst>
              </p:cNvPr>
              <p:cNvSpPr/>
              <p:nvPr userDrawn="1"/>
            </p:nvSpPr>
            <p:spPr>
              <a:xfrm>
                <a:off x="10134045" y="2814197"/>
                <a:ext cx="166007" cy="895484"/>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Freeform: Shape 74">
                <a:extLst>
                  <a:ext uri="{FF2B5EF4-FFF2-40B4-BE49-F238E27FC236}">
                    <a16:creationId xmlns:a16="http://schemas.microsoft.com/office/drawing/2014/main" id="{CF3D9EF2-A187-CDD7-0EEC-E76AD1461FFE}"/>
                  </a:ext>
                </a:extLst>
              </p:cNvPr>
              <p:cNvSpPr/>
              <p:nvPr userDrawn="1"/>
            </p:nvSpPr>
            <p:spPr>
              <a:xfrm flipH="1">
                <a:off x="11155286" y="2997200"/>
                <a:ext cx="166007" cy="110374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53687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53687"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TextBox 95">
                <a:extLst>
                  <a:ext uri="{FF2B5EF4-FFF2-40B4-BE49-F238E27FC236}">
                    <a16:creationId xmlns:a16="http://schemas.microsoft.com/office/drawing/2014/main" id="{F0EC6A05-5930-6186-D527-C29474750813}"/>
                  </a:ext>
                </a:extLst>
              </p:cNvPr>
              <p:cNvSpPr txBox="1"/>
              <p:nvPr userDrawn="1"/>
            </p:nvSpPr>
            <p:spPr>
              <a:xfrm>
                <a:off x="10336105" y="4443732"/>
                <a:ext cx="841982" cy="193899"/>
              </a:xfrm>
              <a:prstGeom prst="rect">
                <a:avLst/>
              </a:prstGeom>
              <a:noFill/>
            </p:spPr>
            <p:txBody>
              <a:bodyPr wrap="square" lIns="0" tIns="0" rIns="0" bIns="0" rtlCol="0">
                <a:spAutoFit/>
              </a:bodyPr>
              <a:lstStyle/>
              <a:p>
                <a:pPr algn="l">
                  <a:lnSpc>
                    <a:spcPct val="90000"/>
                  </a:lnSpc>
                </a:pPr>
                <a:r>
                  <a:rPr lang="es" sz="700" b="1">
                    <a:solidFill>
                      <a:srgbClr val="000000"/>
                    </a:solidFill>
                  </a:rPr>
                  <a:t>Paleta de gris secuencial.</a:t>
                </a:r>
              </a:p>
            </p:txBody>
          </p:sp>
          <p:sp>
            <p:nvSpPr>
              <p:cNvPr id="97" name="Rectangle 96">
                <a:extLst>
                  <a:ext uri="{FF2B5EF4-FFF2-40B4-BE49-F238E27FC236}">
                    <a16:creationId xmlns:a16="http://schemas.microsoft.com/office/drawing/2014/main" id="{8DDC0CD0-61F9-81A7-585E-829999635CE1}"/>
                  </a:ext>
                </a:extLst>
              </p:cNvPr>
              <p:cNvSpPr/>
              <p:nvPr userDrawn="1"/>
            </p:nvSpPr>
            <p:spPr>
              <a:xfrm>
                <a:off x="10210998" y="3135165"/>
                <a:ext cx="1054800" cy="98859"/>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98" name="Freeform: Shape 71">
                <a:extLst>
                  <a:ext uri="{FF2B5EF4-FFF2-40B4-BE49-F238E27FC236}">
                    <a16:creationId xmlns:a16="http://schemas.microsoft.com/office/drawing/2014/main" id="{76C65519-B2A1-3FD0-3229-43A218C0676F}"/>
                  </a:ext>
                </a:extLst>
              </p:cNvPr>
              <p:cNvSpPr/>
              <p:nvPr userDrawn="1"/>
            </p:nvSpPr>
            <p:spPr>
              <a:xfrm>
                <a:off x="10182218" y="3180857"/>
                <a:ext cx="116105" cy="1308313"/>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53" name="Elbow Connector 52">
              <a:extLst>
                <a:ext uri="{FF2B5EF4-FFF2-40B4-BE49-F238E27FC236}">
                  <a16:creationId xmlns:a16="http://schemas.microsoft.com/office/drawing/2014/main" id="{506C19D8-C769-E251-F7C8-0463BC77EE75}"/>
                </a:ext>
              </a:extLst>
            </p:cNvPr>
            <p:cNvCxnSpPr>
              <a:cxnSpLocks/>
              <a:stCxn id="62" idx="3"/>
              <a:endCxn id="56" idx="3"/>
            </p:cNvCxnSpPr>
            <p:nvPr userDrawn="1"/>
          </p:nvCxnSpPr>
          <p:spPr>
            <a:xfrm flipH="1" flipV="1">
              <a:off x="13350771" y="1191315"/>
              <a:ext cx="69079" cy="350369"/>
            </a:xfrm>
            <a:prstGeom prst="bentConnector3">
              <a:avLst>
                <a:gd name="adj1" fmla="val -91924"/>
              </a:avLst>
            </a:prstGeom>
            <a:ln w="12700">
              <a:solidFill>
                <a:srgbClr val="00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976808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Image Bottom Subtitle">
    <p:bg>
      <p:bgRef idx="1001">
        <a:schemeClr val="bg1"/>
      </p:bgRef>
    </p:bg>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7280E666-348E-8E59-821E-953263B4F7B6}"/>
              </a:ext>
            </a:extLst>
          </p:cNvPr>
          <p:cNvGraphicFramePr>
            <a:graphicFrameLocks noChangeAspect="1"/>
          </p:cNvGraphicFramePr>
          <p:nvPr userDrawn="1">
            <p:custDataLst>
              <p:tags r:id="rId1"/>
            </p:custDataLst>
            <p:extLst>
              <p:ext uri="{D42A27DB-BD31-4B8C-83A1-F6EECF244321}">
                <p14:modId xmlns:p14="http://schemas.microsoft.com/office/powerpoint/2010/main" val="32320320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10" name="think-cell data - do not delete" hidden="1">
                        <a:extLst>
                          <a:ext uri="{FF2B5EF4-FFF2-40B4-BE49-F238E27FC236}">
                            <a16:creationId xmlns:a16="http://schemas.microsoft.com/office/drawing/2014/main" id="{7280E666-348E-8E59-821E-953263B4F7B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74" name="Group 73">
            <a:extLst>
              <a:ext uri="{FF2B5EF4-FFF2-40B4-BE49-F238E27FC236}">
                <a16:creationId xmlns:a16="http://schemas.microsoft.com/office/drawing/2014/main" id="{E170B52A-0574-4B5D-96F3-FC522D16D7B4}"/>
              </a:ext>
            </a:extLst>
          </p:cNvPr>
          <p:cNvGrpSpPr/>
          <p:nvPr userDrawn="1"/>
        </p:nvGrpSpPr>
        <p:grpSpPr>
          <a:xfrm>
            <a:off x="12192996" y="647700"/>
            <a:ext cx="139664" cy="5046663"/>
            <a:chOff x="12192996" y="647700"/>
            <a:chExt cx="139664" cy="5046663"/>
          </a:xfrm>
        </p:grpSpPr>
        <p:cxnSp>
          <p:nvCxnSpPr>
            <p:cNvPr id="75" name="Straight Connector 74">
              <a:extLst>
                <a:ext uri="{FF2B5EF4-FFF2-40B4-BE49-F238E27FC236}">
                  <a16:creationId xmlns:a16="http://schemas.microsoft.com/office/drawing/2014/main" id="{86E61D24-3A89-4ED7-8C27-1DE6C4E39465}"/>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6" name="Group 75">
              <a:extLst>
                <a:ext uri="{FF2B5EF4-FFF2-40B4-BE49-F238E27FC236}">
                  <a16:creationId xmlns:a16="http://schemas.microsoft.com/office/drawing/2014/main" id="{BF823CB6-1E2E-474A-8F24-AFA2BD8FE923}"/>
                </a:ext>
              </a:extLst>
            </p:cNvPr>
            <p:cNvGrpSpPr/>
            <p:nvPr userDrawn="1"/>
          </p:nvGrpSpPr>
          <p:grpSpPr>
            <a:xfrm>
              <a:off x="12202508" y="647700"/>
              <a:ext cx="130152" cy="5046663"/>
              <a:chOff x="12202508" y="647700"/>
              <a:chExt cx="130152" cy="5046663"/>
            </a:xfrm>
          </p:grpSpPr>
          <p:cxnSp>
            <p:nvCxnSpPr>
              <p:cNvPr id="77" name="Straight Connector 76">
                <a:extLst>
                  <a:ext uri="{FF2B5EF4-FFF2-40B4-BE49-F238E27FC236}">
                    <a16:creationId xmlns:a16="http://schemas.microsoft.com/office/drawing/2014/main" id="{F63CDFBB-CA4D-452A-9F16-21101C658068}"/>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1DF75DE8-F58C-409F-9E8B-5B3C50FF9791}"/>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828FDD5A-ADCD-425E-9D38-F1ABB2E9C078}"/>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746C7B8A-E643-4A36-B5D8-444B203808EC}"/>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69B6BCEA-F916-4A16-95EC-42595163C24A}"/>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82" name="Group 81">
            <a:extLst>
              <a:ext uri="{FF2B5EF4-FFF2-40B4-BE49-F238E27FC236}">
                <a16:creationId xmlns:a16="http://schemas.microsoft.com/office/drawing/2014/main" id="{8A537E61-9D33-4D4E-BB91-503A585F7057}"/>
              </a:ext>
            </a:extLst>
          </p:cNvPr>
          <p:cNvGrpSpPr/>
          <p:nvPr userDrawn="1"/>
        </p:nvGrpSpPr>
        <p:grpSpPr>
          <a:xfrm>
            <a:off x="-130152" y="647700"/>
            <a:ext cx="130152" cy="5046663"/>
            <a:chOff x="-130152" y="647700"/>
            <a:chExt cx="130152" cy="5046663"/>
          </a:xfrm>
        </p:grpSpPr>
        <p:cxnSp>
          <p:nvCxnSpPr>
            <p:cNvPr id="83" name="Straight Connector 82">
              <a:extLst>
                <a:ext uri="{FF2B5EF4-FFF2-40B4-BE49-F238E27FC236}">
                  <a16:creationId xmlns:a16="http://schemas.microsoft.com/office/drawing/2014/main" id="{7EF041C5-6A09-493D-AF10-E4B72F1B1431}"/>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C3D4408F-3624-4ACD-A913-24255D971623}"/>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7757F981-6113-4F8C-BF04-B00633B7C041}"/>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F0C08679-F038-4FAD-B1EE-1F376677A0AC}"/>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0A0148F8-6877-42F6-A888-EAB9B0EFF046}"/>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1A7A113C-106B-4BDD-8FDB-9D861C1DD1FB}"/>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155B1D9F-FE9B-4F62-9422-68C960A222D2}"/>
              </a:ext>
            </a:extLst>
          </p:cNvPr>
          <p:cNvSpPr>
            <a:spLocks noGrp="1"/>
          </p:cNvSpPr>
          <p:nvPr>
            <p:ph type="title" hasCustomPrompt="1"/>
          </p:nvPr>
        </p:nvSpPr>
        <p:spPr>
          <a:xfrm>
            <a:off x="557784" y="1294994"/>
            <a:ext cx="6821424" cy="1399572"/>
          </a:xfrm>
          <a:prstGeom prst="rect">
            <a:avLst/>
          </a:prstGeom>
        </p:spPr>
        <p:txBody>
          <a:bodyPr vert="horz" anchor="b">
            <a:noAutofit/>
          </a:bodyPr>
          <a:lstStyle>
            <a:lvl1pPr>
              <a:defRPr sz="4400" b="0"/>
            </a:lvl1pPr>
          </a:lstStyle>
          <a:p>
            <a:r>
              <a:rPr lang="es"/>
              <a:t>[Título de la presentación máximo dos líneas]</a:t>
            </a:r>
          </a:p>
        </p:txBody>
      </p:sp>
      <p:sp>
        <p:nvSpPr>
          <p:cNvPr id="11" name="Text Placeholder 10">
            <a:extLst>
              <a:ext uri="{FF2B5EF4-FFF2-40B4-BE49-F238E27FC236}">
                <a16:creationId xmlns:a16="http://schemas.microsoft.com/office/drawing/2014/main" id="{8D2521EE-A926-423E-A2FE-B2B920A546B9}"/>
              </a:ext>
            </a:extLst>
          </p:cNvPr>
          <p:cNvSpPr>
            <a:spLocks noGrp="1"/>
          </p:cNvSpPr>
          <p:nvPr>
            <p:ph type="body" sz="quarter" idx="14" hasCustomPrompt="1"/>
          </p:nvPr>
        </p:nvSpPr>
        <p:spPr>
          <a:xfrm>
            <a:off x="557784" y="2820090"/>
            <a:ext cx="6821424" cy="475091"/>
          </a:xfrm>
        </p:spPr>
        <p:txBody>
          <a:bodyPr>
            <a:noAutofit/>
          </a:bodyPr>
          <a:lstStyle>
            <a:lvl1pPr marL="0" indent="0">
              <a:buNone/>
              <a:defRPr sz="2400">
                <a:latin typeface="+mn-lt"/>
              </a:defRPr>
            </a:lvl1pPr>
            <a:lvl2pPr marL="0" indent="0">
              <a:buNone/>
              <a:defRPr/>
            </a:lvl2pPr>
            <a:lvl3pPr marL="0" indent="0">
              <a:buNone/>
              <a:defRPr/>
            </a:lvl3pPr>
            <a:lvl4pPr marL="0" indent="0">
              <a:buNone/>
              <a:defRPr/>
            </a:lvl4pPr>
            <a:lvl5pPr marL="0" indent="0">
              <a:buNone/>
              <a:defRPr/>
            </a:lvl5pPr>
          </a:lstStyle>
          <a:p>
            <a:pPr lvl="0"/>
            <a:r>
              <a:rPr lang="es"/>
              <a:t>[Subtítulo de presentación]</a:t>
            </a:r>
          </a:p>
        </p:txBody>
      </p:sp>
      <p:sp>
        <p:nvSpPr>
          <p:cNvPr id="16" name="Text Placeholder 15">
            <a:extLst>
              <a:ext uri="{FF2B5EF4-FFF2-40B4-BE49-F238E27FC236}">
                <a16:creationId xmlns:a16="http://schemas.microsoft.com/office/drawing/2014/main" id="{945494EC-E9A8-46D3-959D-EFC8E352899E}"/>
              </a:ext>
            </a:extLst>
          </p:cNvPr>
          <p:cNvSpPr>
            <a:spLocks noGrp="1"/>
          </p:cNvSpPr>
          <p:nvPr>
            <p:ph type="body" sz="quarter" idx="16" hasCustomPrompt="1"/>
          </p:nvPr>
        </p:nvSpPr>
        <p:spPr>
          <a:xfrm>
            <a:off x="7916706" y="647700"/>
            <a:ext cx="3369180" cy="2099391"/>
          </a:xfrm>
        </p:spPr>
        <p:txBody>
          <a:bodyPr anchor="b">
            <a:noAutofit/>
          </a:bodyPr>
          <a:lstStyle>
            <a:lvl1pPr marL="0" indent="0">
              <a:buNone/>
              <a:defRPr sz="1600"/>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18" name="Text Placeholder 17">
            <a:extLst>
              <a:ext uri="{FF2B5EF4-FFF2-40B4-BE49-F238E27FC236}">
                <a16:creationId xmlns:a16="http://schemas.microsoft.com/office/drawing/2014/main" id="{2B20403D-A1B9-4FD9-A965-85BAD0B8C674}"/>
              </a:ext>
            </a:extLst>
          </p:cNvPr>
          <p:cNvSpPr>
            <a:spLocks noGrp="1"/>
          </p:cNvSpPr>
          <p:nvPr>
            <p:ph type="body" sz="quarter" idx="17" hasCustomPrompt="1"/>
          </p:nvPr>
        </p:nvSpPr>
        <p:spPr>
          <a:xfrm>
            <a:off x="7916706" y="2902160"/>
            <a:ext cx="3369180" cy="261664"/>
          </a:xfrm>
        </p:spPr>
        <p:txBody>
          <a:bodyPr>
            <a:noAutofit/>
          </a:bodyPr>
          <a:lstStyle>
            <a:lvl1pPr marL="0" indent="0" algn="l">
              <a:buNone/>
              <a:defRPr sz="1200"/>
            </a:lvl1pPr>
            <a:lvl2pPr marL="0" indent="0">
              <a:buNone/>
              <a:defRPr/>
            </a:lvl2pPr>
            <a:lvl3pPr marL="0" indent="0">
              <a:buNone/>
              <a:defRPr/>
            </a:lvl3pPr>
            <a:lvl4pPr marL="0" indent="0">
              <a:buNone/>
              <a:defRPr/>
            </a:lvl4pPr>
            <a:lvl5pPr marL="0" indent="0">
              <a:buNone/>
              <a:defRPr/>
            </a:lvl5pPr>
          </a:lstStyle>
          <a:p>
            <a:pPr lvl="0"/>
            <a:r>
              <a:rPr lang="es"/>
              <a:t>[Insertar fecha]</a:t>
            </a:r>
          </a:p>
        </p:txBody>
      </p:sp>
      <p:sp>
        <p:nvSpPr>
          <p:cNvPr id="19" name="Picture Placeholder 6">
            <a:extLst>
              <a:ext uri="{FF2B5EF4-FFF2-40B4-BE49-F238E27FC236}">
                <a16:creationId xmlns:a16="http://schemas.microsoft.com/office/drawing/2014/main" id="{49C3F766-EA21-430B-B510-A5ED94165EB6}"/>
              </a:ext>
            </a:extLst>
          </p:cNvPr>
          <p:cNvSpPr>
            <a:spLocks noGrp="1"/>
          </p:cNvSpPr>
          <p:nvPr>
            <p:ph type="pic" sz="quarter" idx="13" hasCustomPrompt="1"/>
          </p:nvPr>
        </p:nvSpPr>
        <p:spPr>
          <a:xfrm>
            <a:off x="1" y="3694176"/>
            <a:ext cx="12191999" cy="3163824"/>
          </a:xfrm>
          <a:blipFill>
            <a:blip r:embed="rId5"/>
            <a:stretch>
              <a:fillRect l="-724" t="-148456" r="-500"/>
            </a:stretch>
          </a:blipFill>
        </p:spPr>
        <p:txBody>
          <a:bodyPr lIns="182880" tIns="182880" rIns="182880" bIns="274320" anchor="ctr"/>
          <a:lstStyle>
            <a:lvl1pPr marL="0" indent="0" algn="ctr">
              <a:buNone/>
              <a:defRPr>
                <a:solidFill>
                  <a:schemeClr val="tx1"/>
                </a:solidFill>
              </a:defRPr>
            </a:lvl1pPr>
          </a:lstStyle>
          <a:p>
            <a:r>
              <a:rPr lang="es"/>
              <a:t>[Insertar foto]</a:t>
            </a:r>
          </a:p>
        </p:txBody>
      </p:sp>
      <p:cxnSp>
        <p:nvCxnSpPr>
          <p:cNvPr id="14" name="Straight Connector 13">
            <a:extLst>
              <a:ext uri="{FF2B5EF4-FFF2-40B4-BE49-F238E27FC236}">
                <a16:creationId xmlns:a16="http://schemas.microsoft.com/office/drawing/2014/main" id="{2D4E5B2A-BA77-4B17-8DF6-EA928A0C30F1}"/>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8AB519E-B546-4342-A2A5-85AA9B713FC4}"/>
              </a:ext>
            </a:extLst>
          </p:cNvPr>
          <p:cNvCxnSpPr>
            <a:cxnSpLocks/>
          </p:cNvCxnSpPr>
          <p:nvPr userDrawn="1"/>
        </p:nvCxnSpPr>
        <p:spPr>
          <a:xfrm flipV="1">
            <a:off x="12192000" y="6205416"/>
            <a:ext cx="386035" cy="412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BD433F79-9C81-4929-99E8-01BCFFB8A639}"/>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20" name="TextBox 19">
            <a:extLst>
              <a:ext uri="{FF2B5EF4-FFF2-40B4-BE49-F238E27FC236}">
                <a16:creationId xmlns:a16="http://schemas.microsoft.com/office/drawing/2014/main" id="{5B361783-51E2-41C2-97AC-97C0FF4BED17}"/>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64" name="Group 63">
            <a:extLst>
              <a:ext uri="{FF2B5EF4-FFF2-40B4-BE49-F238E27FC236}">
                <a16:creationId xmlns:a16="http://schemas.microsoft.com/office/drawing/2014/main" id="{0CC0C7C0-8FD4-4F9D-8791-0E5F1A014F98}"/>
              </a:ext>
            </a:extLst>
          </p:cNvPr>
          <p:cNvGrpSpPr/>
          <p:nvPr userDrawn="1"/>
        </p:nvGrpSpPr>
        <p:grpSpPr>
          <a:xfrm>
            <a:off x="-1325" y="6871033"/>
            <a:ext cx="12192000" cy="143299"/>
            <a:chOff x="-1325" y="6871033"/>
            <a:chExt cx="12192000" cy="143299"/>
          </a:xfrm>
        </p:grpSpPr>
        <p:sp>
          <p:nvSpPr>
            <p:cNvPr id="65" name="Rectangle 64">
              <a:extLst>
                <a:ext uri="{FF2B5EF4-FFF2-40B4-BE49-F238E27FC236}">
                  <a16:creationId xmlns:a16="http://schemas.microsoft.com/office/drawing/2014/main" id="{6D0FF267-DD03-4957-816F-EC6105E2398E}"/>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6" name="Rectangle 65">
              <a:extLst>
                <a:ext uri="{FF2B5EF4-FFF2-40B4-BE49-F238E27FC236}">
                  <a16:creationId xmlns:a16="http://schemas.microsoft.com/office/drawing/2014/main" id="{8F5033B7-E3CD-4AB5-8C5F-6CA103C2C781}"/>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7" name="Rectangle 66">
            <a:extLst>
              <a:ext uri="{FF2B5EF4-FFF2-40B4-BE49-F238E27FC236}">
                <a16:creationId xmlns:a16="http://schemas.microsoft.com/office/drawing/2014/main" id="{89D045CA-4196-418F-9E09-E5BEF999B6A1}"/>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4" name="Footer Placeholder 16">
            <a:extLst>
              <a:ext uri="{FF2B5EF4-FFF2-40B4-BE49-F238E27FC236}">
                <a16:creationId xmlns:a16="http://schemas.microsoft.com/office/drawing/2014/main" id="{43E2837E-ADD0-EDCF-17FA-5C9CB3BB687E}"/>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3" name="Graphic 2">
            <a:extLst>
              <a:ext uri="{FF2B5EF4-FFF2-40B4-BE49-F238E27FC236}">
                <a16:creationId xmlns:a16="http://schemas.microsoft.com/office/drawing/2014/main" id="{F4FB01F5-4609-264F-921D-DFB18836F5B9}"/>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433971" y="140000"/>
            <a:ext cx="1094078" cy="612000"/>
          </a:xfrm>
          <a:prstGeom prst="rect">
            <a:avLst/>
          </a:prstGeom>
        </p:spPr>
      </p:pic>
      <p:sp>
        <p:nvSpPr>
          <p:cNvPr id="51" name="Rectangle 50">
            <a:extLst>
              <a:ext uri="{FF2B5EF4-FFF2-40B4-BE49-F238E27FC236}">
                <a16:creationId xmlns:a16="http://schemas.microsoft.com/office/drawing/2014/main" id="{49102C29-7770-3BFF-C140-7B8A88B1F709}"/>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grpSp>
        <p:nvGrpSpPr>
          <p:cNvPr id="52" name="Group 51">
            <a:extLst>
              <a:ext uri="{FF2B5EF4-FFF2-40B4-BE49-F238E27FC236}">
                <a16:creationId xmlns:a16="http://schemas.microsoft.com/office/drawing/2014/main" id="{DBC04AF4-ECEB-E4B5-0BCA-E57C5C4FB9BA}"/>
              </a:ext>
            </a:extLst>
          </p:cNvPr>
          <p:cNvGrpSpPr/>
          <p:nvPr userDrawn="1"/>
        </p:nvGrpSpPr>
        <p:grpSpPr>
          <a:xfrm>
            <a:off x="12257314" y="1051486"/>
            <a:ext cx="1272540" cy="3204000"/>
            <a:chOff x="12257314" y="1051486"/>
            <a:chExt cx="1272540" cy="3204000"/>
          </a:xfrm>
        </p:grpSpPr>
        <p:grpSp>
          <p:nvGrpSpPr>
            <p:cNvPr id="53" name="Group 52">
              <a:extLst>
                <a:ext uri="{FF2B5EF4-FFF2-40B4-BE49-F238E27FC236}">
                  <a16:creationId xmlns:a16="http://schemas.microsoft.com/office/drawing/2014/main" id="{5915270F-D01A-1D89-F542-BE2C4988386C}"/>
                </a:ext>
              </a:extLst>
            </p:cNvPr>
            <p:cNvGrpSpPr/>
            <p:nvPr userDrawn="1"/>
          </p:nvGrpSpPr>
          <p:grpSpPr>
            <a:xfrm>
              <a:off x="12257314" y="1051486"/>
              <a:ext cx="1272540" cy="3204000"/>
              <a:chOff x="10098666" y="1523244"/>
              <a:chExt cx="1272540" cy="3204000"/>
            </a:xfrm>
          </p:grpSpPr>
          <p:sp>
            <p:nvSpPr>
              <p:cNvPr id="55" name="Rectangle 54">
                <a:extLst>
                  <a:ext uri="{FF2B5EF4-FFF2-40B4-BE49-F238E27FC236}">
                    <a16:creationId xmlns:a16="http://schemas.microsoft.com/office/drawing/2014/main" id="{20F5D1A6-E87D-D50B-0299-7CDBDEF593F5}"/>
                  </a:ext>
                </a:extLst>
              </p:cNvPr>
              <p:cNvSpPr/>
              <p:nvPr userDrawn="1"/>
            </p:nvSpPr>
            <p:spPr>
              <a:xfrm>
                <a:off x="10098666" y="1523244"/>
                <a:ext cx="1272540" cy="3204000"/>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56" name="TextBox 55">
                <a:extLst>
                  <a:ext uri="{FF2B5EF4-FFF2-40B4-BE49-F238E27FC236}">
                    <a16:creationId xmlns:a16="http://schemas.microsoft.com/office/drawing/2014/main" id="{3555D669-0C5C-FF01-836F-B69CC8CD7604}"/>
                  </a:ext>
                </a:extLst>
              </p:cNvPr>
              <p:cNvSpPr txBox="1"/>
              <p:nvPr userDrawn="1"/>
            </p:nvSpPr>
            <p:spPr>
              <a:xfrm>
                <a:off x="10336105" y="3673224"/>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57" name="TextBox 56">
                <a:extLst>
                  <a:ext uri="{FF2B5EF4-FFF2-40B4-BE49-F238E27FC236}">
                    <a16:creationId xmlns:a16="http://schemas.microsoft.com/office/drawing/2014/main" id="{95CD466D-FB15-2731-2D60-48D2674E7277}"/>
                  </a:ext>
                </a:extLst>
              </p:cNvPr>
              <p:cNvSpPr txBox="1"/>
              <p:nvPr userDrawn="1"/>
            </p:nvSpPr>
            <p:spPr>
              <a:xfrm>
                <a:off x="10220123" y="1614598"/>
                <a:ext cx="972000"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58" name="Rectangle 57">
                <a:extLst>
                  <a:ext uri="{FF2B5EF4-FFF2-40B4-BE49-F238E27FC236}">
                    <a16:creationId xmlns:a16="http://schemas.microsoft.com/office/drawing/2014/main" id="{085B2E55-37F0-012B-354B-732ECC6EC90D}"/>
                  </a:ext>
                </a:extLst>
              </p:cNvPr>
              <p:cNvSpPr/>
              <p:nvPr userDrawn="1"/>
            </p:nvSpPr>
            <p:spPr>
              <a:xfrm>
                <a:off x="10186362" y="1787635"/>
                <a:ext cx="1097149" cy="1800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R" sz="1400" err="1">
                  <a:solidFill>
                    <a:schemeClr val="tx1"/>
                  </a:solidFill>
                </a:endParaRPr>
              </a:p>
            </p:txBody>
          </p:sp>
          <p:sp>
            <p:nvSpPr>
              <p:cNvPr id="59" name="TextBox 58">
                <a:extLst>
                  <a:ext uri="{FF2B5EF4-FFF2-40B4-BE49-F238E27FC236}">
                    <a16:creationId xmlns:a16="http://schemas.microsoft.com/office/drawing/2014/main" id="{379DF408-6860-069A-3CB3-73A42404A362}"/>
                  </a:ext>
                </a:extLst>
              </p:cNvPr>
              <p:cNvSpPr txBox="1"/>
              <p:nvPr userDrawn="1"/>
            </p:nvSpPr>
            <p:spPr>
              <a:xfrm>
                <a:off x="10336105" y="4062732"/>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Versión ligera solo para visualizaciones de datos. </a:t>
                </a:r>
              </a:p>
            </p:txBody>
          </p:sp>
          <p:pic>
            <p:nvPicPr>
              <p:cNvPr id="60" name="Picture 59">
                <a:extLst>
                  <a:ext uri="{FF2B5EF4-FFF2-40B4-BE49-F238E27FC236}">
                    <a16:creationId xmlns:a16="http://schemas.microsoft.com/office/drawing/2014/main" id="{111483AD-1B82-11D4-A10C-BF7CFDAC4AF0}"/>
                  </a:ext>
                </a:extLst>
              </p:cNvPr>
              <p:cNvPicPr>
                <a:picLocks noChangeAspect="1"/>
              </p:cNvPicPr>
              <p:nvPr userDrawn="1"/>
            </p:nvPicPr>
            <p:blipFill>
              <a:blip r:embed="rId7">
                <a:extLst>
                  <a:ext uri="{28A0092B-C50C-407E-A947-70E740481C1C}">
                    <a14:useLocalDpi xmlns:a14="http://schemas.microsoft.com/office/drawing/2010/main" val="0"/>
                  </a:ext>
                </a:extLst>
              </a:blip>
              <a:srcRect l="136" r="136"/>
              <a:stretch/>
            </p:blipFill>
            <p:spPr>
              <a:xfrm>
                <a:off x="10200384" y="1823257"/>
                <a:ext cx="1080000" cy="1737361"/>
              </a:xfrm>
              <a:prstGeom prst="rect">
                <a:avLst/>
              </a:prstGeom>
            </p:spPr>
          </p:pic>
          <p:sp>
            <p:nvSpPr>
              <p:cNvPr id="61" name="Rectangle 60">
                <a:extLst>
                  <a:ext uri="{FF2B5EF4-FFF2-40B4-BE49-F238E27FC236}">
                    <a16:creationId xmlns:a16="http://schemas.microsoft.com/office/drawing/2014/main" id="{36972AFF-198E-BD15-1CF8-A02F3E34E40E}"/>
                  </a:ext>
                </a:extLst>
              </p:cNvPr>
              <p:cNvSpPr/>
              <p:nvPr userDrawn="1"/>
            </p:nvSpPr>
            <p:spPr>
              <a:xfrm>
                <a:off x="10194723" y="2087962"/>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62" name="Rectangle 61">
                <a:extLst>
                  <a:ext uri="{FF2B5EF4-FFF2-40B4-BE49-F238E27FC236}">
                    <a16:creationId xmlns:a16="http://schemas.microsoft.com/office/drawing/2014/main" id="{D49F0EAD-1BD3-16AD-3DF5-97350A902CDB}"/>
                  </a:ext>
                </a:extLst>
              </p:cNvPr>
              <p:cNvSpPr/>
              <p:nvPr userDrawn="1"/>
            </p:nvSpPr>
            <p:spPr>
              <a:xfrm>
                <a:off x="10210998" y="2760631"/>
                <a:ext cx="1054800" cy="90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3" name="Rectangle 62">
                <a:extLst>
                  <a:ext uri="{FF2B5EF4-FFF2-40B4-BE49-F238E27FC236}">
                    <a16:creationId xmlns:a16="http://schemas.microsoft.com/office/drawing/2014/main" id="{AB1803BB-D91B-8767-72F6-DDD13A33E14F}"/>
                  </a:ext>
                </a:extLst>
              </p:cNvPr>
              <p:cNvSpPr/>
              <p:nvPr userDrawn="1"/>
            </p:nvSpPr>
            <p:spPr>
              <a:xfrm>
                <a:off x="10634802" y="1959442"/>
                <a:ext cx="626400" cy="10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8" name="Rectangle 67">
                <a:extLst>
                  <a:ext uri="{FF2B5EF4-FFF2-40B4-BE49-F238E27FC236}">
                    <a16:creationId xmlns:a16="http://schemas.microsoft.com/office/drawing/2014/main" id="{AC7611EA-1C58-ED8D-0915-ED67539CB360}"/>
                  </a:ext>
                </a:extLst>
              </p:cNvPr>
              <p:cNvSpPr/>
              <p:nvPr userDrawn="1"/>
            </p:nvSpPr>
            <p:spPr>
              <a:xfrm>
                <a:off x="10210998" y="2852892"/>
                <a:ext cx="1054800" cy="28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9" name="Rectangle 68">
                <a:extLst>
                  <a:ext uri="{FF2B5EF4-FFF2-40B4-BE49-F238E27FC236}">
                    <a16:creationId xmlns:a16="http://schemas.microsoft.com/office/drawing/2014/main" id="{C72511AB-048F-7886-C71A-04FB40BC57CD}"/>
                  </a:ext>
                </a:extLst>
              </p:cNvPr>
              <p:cNvSpPr/>
              <p:nvPr/>
            </p:nvSpPr>
            <p:spPr>
              <a:xfrm>
                <a:off x="1022171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70" name="Rectangle 69">
                <a:extLst>
                  <a:ext uri="{FF2B5EF4-FFF2-40B4-BE49-F238E27FC236}">
                    <a16:creationId xmlns:a16="http://schemas.microsoft.com/office/drawing/2014/main" id="{232F413E-60E5-3503-4C65-79B76C1C1032}"/>
                  </a:ext>
                </a:extLst>
              </p:cNvPr>
              <p:cNvSpPr/>
              <p:nvPr/>
            </p:nvSpPr>
            <p:spPr>
              <a:xfrm>
                <a:off x="1043223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71" name="Rectangle 70">
                <a:extLst>
                  <a:ext uri="{FF2B5EF4-FFF2-40B4-BE49-F238E27FC236}">
                    <a16:creationId xmlns:a16="http://schemas.microsoft.com/office/drawing/2014/main" id="{FD98C33B-99C7-C3AA-111A-52744DAAF37E}"/>
                  </a:ext>
                </a:extLst>
              </p:cNvPr>
              <p:cNvSpPr/>
              <p:nvPr/>
            </p:nvSpPr>
            <p:spPr>
              <a:xfrm>
                <a:off x="1032697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72" name="Rectangle 71">
                <a:extLst>
                  <a:ext uri="{FF2B5EF4-FFF2-40B4-BE49-F238E27FC236}">
                    <a16:creationId xmlns:a16="http://schemas.microsoft.com/office/drawing/2014/main" id="{0FB5D808-F47B-07E1-1D33-EB2818F98907}"/>
                  </a:ext>
                </a:extLst>
              </p:cNvPr>
              <p:cNvSpPr/>
              <p:nvPr/>
            </p:nvSpPr>
            <p:spPr>
              <a:xfrm>
                <a:off x="105343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73" name="Rectangle 72">
                <a:extLst>
                  <a:ext uri="{FF2B5EF4-FFF2-40B4-BE49-F238E27FC236}">
                    <a16:creationId xmlns:a16="http://schemas.microsoft.com/office/drawing/2014/main" id="{845CC964-88A5-06DF-ADAF-91FF5F163D03}"/>
                  </a:ext>
                </a:extLst>
              </p:cNvPr>
              <p:cNvSpPr/>
              <p:nvPr/>
            </p:nvSpPr>
            <p:spPr>
              <a:xfrm>
                <a:off x="1063958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89" name="Rectangle 88">
                <a:extLst>
                  <a:ext uri="{FF2B5EF4-FFF2-40B4-BE49-F238E27FC236}">
                    <a16:creationId xmlns:a16="http://schemas.microsoft.com/office/drawing/2014/main" id="{02EBF733-E71F-726B-364D-EE1FF3D2C55A}"/>
                  </a:ext>
                </a:extLst>
              </p:cNvPr>
              <p:cNvSpPr/>
              <p:nvPr/>
            </p:nvSpPr>
            <p:spPr>
              <a:xfrm>
                <a:off x="1074484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90" name="Rectangle 89">
                <a:extLst>
                  <a:ext uri="{FF2B5EF4-FFF2-40B4-BE49-F238E27FC236}">
                    <a16:creationId xmlns:a16="http://schemas.microsoft.com/office/drawing/2014/main" id="{500DE55F-2EC6-62D6-CEAF-1F440A76BC09}"/>
                  </a:ext>
                </a:extLst>
              </p:cNvPr>
              <p:cNvSpPr/>
              <p:nvPr/>
            </p:nvSpPr>
            <p:spPr>
              <a:xfrm>
                <a:off x="1085010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91" name="Rectangle 90">
                <a:extLst>
                  <a:ext uri="{FF2B5EF4-FFF2-40B4-BE49-F238E27FC236}">
                    <a16:creationId xmlns:a16="http://schemas.microsoft.com/office/drawing/2014/main" id="{FE14EBD4-FA1C-FD13-9884-135AB17D2D68}"/>
                  </a:ext>
                </a:extLst>
              </p:cNvPr>
              <p:cNvSpPr/>
              <p:nvPr/>
            </p:nvSpPr>
            <p:spPr>
              <a:xfrm>
                <a:off x="1095536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92" name="Rectangle 91">
                <a:extLst>
                  <a:ext uri="{FF2B5EF4-FFF2-40B4-BE49-F238E27FC236}">
                    <a16:creationId xmlns:a16="http://schemas.microsoft.com/office/drawing/2014/main" id="{B2C1D1AC-0C38-5A21-630C-7C60B92A7424}"/>
                  </a:ext>
                </a:extLst>
              </p:cNvPr>
              <p:cNvSpPr/>
              <p:nvPr/>
            </p:nvSpPr>
            <p:spPr>
              <a:xfrm>
                <a:off x="110606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93" name="Rectangle 92">
                <a:extLst>
                  <a:ext uri="{FF2B5EF4-FFF2-40B4-BE49-F238E27FC236}">
                    <a16:creationId xmlns:a16="http://schemas.microsoft.com/office/drawing/2014/main" id="{8E10B613-066B-94E6-D8CE-515C0B14BD2F}"/>
                  </a:ext>
                </a:extLst>
              </p:cNvPr>
              <p:cNvSpPr/>
              <p:nvPr/>
            </p:nvSpPr>
            <p:spPr>
              <a:xfrm>
                <a:off x="11162711"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nvGrpSpPr>
              <p:cNvPr id="94" name="Group 93">
                <a:extLst>
                  <a:ext uri="{FF2B5EF4-FFF2-40B4-BE49-F238E27FC236}">
                    <a16:creationId xmlns:a16="http://schemas.microsoft.com/office/drawing/2014/main" id="{55E22AD8-98B7-05EF-8FFE-D5A26F9116D4}"/>
                  </a:ext>
                </a:extLst>
              </p:cNvPr>
              <p:cNvGrpSpPr>
                <a:grpSpLocks noChangeAspect="1"/>
              </p:cNvGrpSpPr>
              <p:nvPr userDrawn="1"/>
            </p:nvGrpSpPr>
            <p:grpSpPr>
              <a:xfrm>
                <a:off x="10220001" y="3436271"/>
                <a:ext cx="1036800" cy="98866"/>
                <a:chOff x="8226203" y="3604223"/>
                <a:chExt cx="1058410" cy="100927"/>
              </a:xfrm>
            </p:grpSpPr>
            <p:pic>
              <p:nvPicPr>
                <p:cNvPr id="100" name="Graphic 99" descr="Cierra con relleno sólido">
                  <a:extLst>
                    <a:ext uri="{FF2B5EF4-FFF2-40B4-BE49-F238E27FC236}">
                      <a16:creationId xmlns:a16="http://schemas.microsoft.com/office/drawing/2014/main" id="{55BE6452-52FD-8B63-D780-2DB1E8DB0E5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226203" y="3604231"/>
                  <a:ext cx="100919" cy="100919"/>
                </a:xfrm>
                <a:prstGeom prst="rect">
                  <a:avLst/>
                </a:prstGeom>
              </p:spPr>
            </p:pic>
            <p:pic>
              <p:nvPicPr>
                <p:cNvPr id="101" name="Graphic 100" descr="Cierra con relleno sólido">
                  <a:extLst>
                    <a:ext uri="{FF2B5EF4-FFF2-40B4-BE49-F238E27FC236}">
                      <a16:creationId xmlns:a16="http://schemas.microsoft.com/office/drawing/2014/main" id="{950D5E99-166C-EF84-4919-B31E0512B10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334971" y="3604231"/>
                  <a:ext cx="100919" cy="100919"/>
                </a:xfrm>
                <a:prstGeom prst="rect">
                  <a:avLst/>
                </a:prstGeom>
              </p:spPr>
            </p:pic>
            <p:pic>
              <p:nvPicPr>
                <p:cNvPr id="102" name="Graphic 101" descr="Cierra con relleno sólido">
                  <a:extLst>
                    <a:ext uri="{FF2B5EF4-FFF2-40B4-BE49-F238E27FC236}">
                      <a16:creationId xmlns:a16="http://schemas.microsoft.com/office/drawing/2014/main" id="{CCB6B072-99C4-4C55-7CEC-46AFE9A338F0}"/>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438978" y="3604230"/>
                  <a:ext cx="100919" cy="100919"/>
                </a:xfrm>
                <a:prstGeom prst="rect">
                  <a:avLst/>
                </a:prstGeom>
              </p:spPr>
            </p:pic>
            <p:pic>
              <p:nvPicPr>
                <p:cNvPr id="103" name="Graphic 102" descr="Cierra con relleno sólido">
                  <a:extLst>
                    <a:ext uri="{FF2B5EF4-FFF2-40B4-BE49-F238E27FC236}">
                      <a16:creationId xmlns:a16="http://schemas.microsoft.com/office/drawing/2014/main" id="{08A16B71-C751-90CD-C02B-BC698A16234C}"/>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45366" y="3604229"/>
                  <a:ext cx="100919" cy="100919"/>
                </a:xfrm>
                <a:prstGeom prst="rect">
                  <a:avLst/>
                </a:prstGeom>
              </p:spPr>
            </p:pic>
            <p:pic>
              <p:nvPicPr>
                <p:cNvPr id="104" name="Graphic 103" descr="Cierra con relleno sólido">
                  <a:extLst>
                    <a:ext uri="{FF2B5EF4-FFF2-40B4-BE49-F238E27FC236}">
                      <a16:creationId xmlns:a16="http://schemas.microsoft.com/office/drawing/2014/main" id="{F0FEDA8D-47DA-8EB9-7B94-9BDFD1F0173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651754" y="3604228"/>
                  <a:ext cx="100919" cy="100919"/>
                </a:xfrm>
                <a:prstGeom prst="rect">
                  <a:avLst/>
                </a:prstGeom>
              </p:spPr>
            </p:pic>
            <p:pic>
              <p:nvPicPr>
                <p:cNvPr id="105" name="Graphic 104" descr="Cierra con relleno sólido">
                  <a:extLst>
                    <a:ext uri="{FF2B5EF4-FFF2-40B4-BE49-F238E27FC236}">
                      <a16:creationId xmlns:a16="http://schemas.microsoft.com/office/drawing/2014/main" id="{296371D1-38B2-CF2E-F5D5-18AC53181A63}"/>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758142" y="3604227"/>
                  <a:ext cx="100919" cy="100919"/>
                </a:xfrm>
                <a:prstGeom prst="rect">
                  <a:avLst/>
                </a:prstGeom>
              </p:spPr>
            </p:pic>
            <p:pic>
              <p:nvPicPr>
                <p:cNvPr id="106" name="Graphic 105" descr="Cierra con relleno sólido">
                  <a:extLst>
                    <a:ext uri="{FF2B5EF4-FFF2-40B4-BE49-F238E27FC236}">
                      <a16:creationId xmlns:a16="http://schemas.microsoft.com/office/drawing/2014/main" id="{9318619E-9715-9D00-4981-964F241BBEF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864530" y="3604226"/>
                  <a:ext cx="100919" cy="100919"/>
                </a:xfrm>
                <a:prstGeom prst="rect">
                  <a:avLst/>
                </a:prstGeom>
              </p:spPr>
            </p:pic>
            <p:pic>
              <p:nvPicPr>
                <p:cNvPr id="107" name="Graphic 106" descr="Cierra con relleno sólido">
                  <a:extLst>
                    <a:ext uri="{FF2B5EF4-FFF2-40B4-BE49-F238E27FC236}">
                      <a16:creationId xmlns:a16="http://schemas.microsoft.com/office/drawing/2014/main" id="{F6026104-8FD2-CF2F-2D40-BBEB40F9B32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970918" y="3604225"/>
                  <a:ext cx="100919" cy="100919"/>
                </a:xfrm>
                <a:prstGeom prst="rect">
                  <a:avLst/>
                </a:prstGeom>
              </p:spPr>
            </p:pic>
            <p:pic>
              <p:nvPicPr>
                <p:cNvPr id="108" name="Graphic 107" descr="Cierra con relleno sólido">
                  <a:extLst>
                    <a:ext uri="{FF2B5EF4-FFF2-40B4-BE49-F238E27FC236}">
                      <a16:creationId xmlns:a16="http://schemas.microsoft.com/office/drawing/2014/main" id="{3FFA7EBD-FBCD-7087-25F6-74643ECEE103}"/>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077306" y="3604224"/>
                  <a:ext cx="100919" cy="100919"/>
                </a:xfrm>
                <a:prstGeom prst="rect">
                  <a:avLst/>
                </a:prstGeom>
              </p:spPr>
            </p:pic>
            <p:pic>
              <p:nvPicPr>
                <p:cNvPr id="109" name="Graphic 108" descr="Cierra con relleno sólido">
                  <a:extLst>
                    <a:ext uri="{FF2B5EF4-FFF2-40B4-BE49-F238E27FC236}">
                      <a16:creationId xmlns:a16="http://schemas.microsoft.com/office/drawing/2014/main" id="{268FBA30-C7DE-F970-EDA0-FF7D4A2CE62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183694" y="3604223"/>
                  <a:ext cx="100919" cy="100919"/>
                </a:xfrm>
                <a:prstGeom prst="rect">
                  <a:avLst/>
                </a:prstGeom>
              </p:spPr>
            </p:pic>
          </p:grpSp>
          <p:sp>
            <p:nvSpPr>
              <p:cNvPr id="95" name="Freeform: Shape 71">
                <a:extLst>
                  <a:ext uri="{FF2B5EF4-FFF2-40B4-BE49-F238E27FC236}">
                    <a16:creationId xmlns:a16="http://schemas.microsoft.com/office/drawing/2014/main" id="{AB076CDD-490F-9F4A-D286-6D898B51496A}"/>
                  </a:ext>
                </a:extLst>
              </p:cNvPr>
              <p:cNvSpPr/>
              <p:nvPr userDrawn="1"/>
            </p:nvSpPr>
            <p:spPr>
              <a:xfrm>
                <a:off x="10134045" y="2814197"/>
                <a:ext cx="166007" cy="895484"/>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Freeform: Shape 74">
                <a:extLst>
                  <a:ext uri="{FF2B5EF4-FFF2-40B4-BE49-F238E27FC236}">
                    <a16:creationId xmlns:a16="http://schemas.microsoft.com/office/drawing/2014/main" id="{77494E1B-6B67-F7A3-B189-576BAFCC48FB}"/>
                  </a:ext>
                </a:extLst>
              </p:cNvPr>
              <p:cNvSpPr/>
              <p:nvPr userDrawn="1"/>
            </p:nvSpPr>
            <p:spPr>
              <a:xfrm flipH="1">
                <a:off x="11155286" y="2997200"/>
                <a:ext cx="166007" cy="110374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53687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53687"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TextBox 96">
                <a:extLst>
                  <a:ext uri="{FF2B5EF4-FFF2-40B4-BE49-F238E27FC236}">
                    <a16:creationId xmlns:a16="http://schemas.microsoft.com/office/drawing/2014/main" id="{63333DC6-4BF7-9B37-19B2-312248A4012D}"/>
                  </a:ext>
                </a:extLst>
              </p:cNvPr>
              <p:cNvSpPr txBox="1"/>
              <p:nvPr userDrawn="1"/>
            </p:nvSpPr>
            <p:spPr>
              <a:xfrm>
                <a:off x="10336105" y="4443732"/>
                <a:ext cx="841982" cy="193899"/>
              </a:xfrm>
              <a:prstGeom prst="rect">
                <a:avLst/>
              </a:prstGeom>
              <a:noFill/>
            </p:spPr>
            <p:txBody>
              <a:bodyPr wrap="square" lIns="0" tIns="0" rIns="0" bIns="0" rtlCol="0">
                <a:spAutoFit/>
              </a:bodyPr>
              <a:lstStyle/>
              <a:p>
                <a:pPr algn="l">
                  <a:lnSpc>
                    <a:spcPct val="90000"/>
                  </a:lnSpc>
                </a:pPr>
                <a:r>
                  <a:rPr lang="es" sz="700" b="1">
                    <a:solidFill>
                      <a:srgbClr val="000000"/>
                    </a:solidFill>
                  </a:rPr>
                  <a:t>Paleta de gris secuencial.</a:t>
                </a:r>
              </a:p>
            </p:txBody>
          </p:sp>
          <p:sp>
            <p:nvSpPr>
              <p:cNvPr id="98" name="Rectangle 97">
                <a:extLst>
                  <a:ext uri="{FF2B5EF4-FFF2-40B4-BE49-F238E27FC236}">
                    <a16:creationId xmlns:a16="http://schemas.microsoft.com/office/drawing/2014/main" id="{563FB50A-BDF8-381C-F4A5-F32AF45E6AFD}"/>
                  </a:ext>
                </a:extLst>
              </p:cNvPr>
              <p:cNvSpPr/>
              <p:nvPr userDrawn="1"/>
            </p:nvSpPr>
            <p:spPr>
              <a:xfrm>
                <a:off x="10210998" y="3135165"/>
                <a:ext cx="1054800" cy="98859"/>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99" name="Freeform: Shape 71">
                <a:extLst>
                  <a:ext uri="{FF2B5EF4-FFF2-40B4-BE49-F238E27FC236}">
                    <a16:creationId xmlns:a16="http://schemas.microsoft.com/office/drawing/2014/main" id="{417790E8-862A-B83F-3AB9-B29C5434E7E0}"/>
                  </a:ext>
                </a:extLst>
              </p:cNvPr>
              <p:cNvSpPr/>
              <p:nvPr userDrawn="1"/>
            </p:nvSpPr>
            <p:spPr>
              <a:xfrm>
                <a:off x="10182218" y="3180857"/>
                <a:ext cx="116105" cy="1308313"/>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54" name="Elbow Connector 53">
              <a:extLst>
                <a:ext uri="{FF2B5EF4-FFF2-40B4-BE49-F238E27FC236}">
                  <a16:creationId xmlns:a16="http://schemas.microsoft.com/office/drawing/2014/main" id="{15530973-8B9F-A095-CF15-45B68D4DA1C2}"/>
                </a:ext>
              </a:extLst>
            </p:cNvPr>
            <p:cNvCxnSpPr>
              <a:cxnSpLocks/>
              <a:stCxn id="63" idx="3"/>
              <a:endCxn id="57" idx="3"/>
            </p:cNvCxnSpPr>
            <p:nvPr userDrawn="1"/>
          </p:nvCxnSpPr>
          <p:spPr>
            <a:xfrm flipH="1" flipV="1">
              <a:off x="13350771" y="1191315"/>
              <a:ext cx="69079" cy="350369"/>
            </a:xfrm>
            <a:prstGeom prst="bentConnector3">
              <a:avLst>
                <a:gd name="adj1" fmla="val -91924"/>
              </a:avLst>
            </a:prstGeom>
            <a:ln w="12700">
              <a:solidFill>
                <a:srgbClr val="00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271474499"/>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Image Bottom">
    <p:bg>
      <p:bgRef idx="1001">
        <a:schemeClr val="bg1"/>
      </p:bgRef>
    </p:bg>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7280E666-348E-8E59-821E-953263B4F7B6}"/>
              </a:ext>
            </a:extLst>
          </p:cNvPr>
          <p:cNvGraphicFramePr>
            <a:graphicFrameLocks noChangeAspect="1"/>
          </p:cNvGraphicFramePr>
          <p:nvPr userDrawn="1">
            <p:custDataLst>
              <p:tags r:id="rId1"/>
            </p:custDataLst>
            <p:extLst>
              <p:ext uri="{D42A27DB-BD31-4B8C-83A1-F6EECF244321}">
                <p14:modId xmlns:p14="http://schemas.microsoft.com/office/powerpoint/2010/main" val="32320320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10" name="think-cell data - do not delete" hidden="1">
                        <a:extLst>
                          <a:ext uri="{FF2B5EF4-FFF2-40B4-BE49-F238E27FC236}">
                            <a16:creationId xmlns:a16="http://schemas.microsoft.com/office/drawing/2014/main" id="{7280E666-348E-8E59-821E-953263B4F7B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74" name="Group 73">
            <a:extLst>
              <a:ext uri="{FF2B5EF4-FFF2-40B4-BE49-F238E27FC236}">
                <a16:creationId xmlns:a16="http://schemas.microsoft.com/office/drawing/2014/main" id="{E170B52A-0574-4B5D-96F3-FC522D16D7B4}"/>
              </a:ext>
            </a:extLst>
          </p:cNvPr>
          <p:cNvGrpSpPr/>
          <p:nvPr userDrawn="1"/>
        </p:nvGrpSpPr>
        <p:grpSpPr>
          <a:xfrm>
            <a:off x="12192996" y="647700"/>
            <a:ext cx="139664" cy="5046663"/>
            <a:chOff x="12192996" y="647700"/>
            <a:chExt cx="139664" cy="5046663"/>
          </a:xfrm>
        </p:grpSpPr>
        <p:cxnSp>
          <p:nvCxnSpPr>
            <p:cNvPr id="75" name="Straight Connector 74">
              <a:extLst>
                <a:ext uri="{FF2B5EF4-FFF2-40B4-BE49-F238E27FC236}">
                  <a16:creationId xmlns:a16="http://schemas.microsoft.com/office/drawing/2014/main" id="{86E61D24-3A89-4ED7-8C27-1DE6C4E39465}"/>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6" name="Group 75">
              <a:extLst>
                <a:ext uri="{FF2B5EF4-FFF2-40B4-BE49-F238E27FC236}">
                  <a16:creationId xmlns:a16="http://schemas.microsoft.com/office/drawing/2014/main" id="{BF823CB6-1E2E-474A-8F24-AFA2BD8FE923}"/>
                </a:ext>
              </a:extLst>
            </p:cNvPr>
            <p:cNvGrpSpPr/>
            <p:nvPr userDrawn="1"/>
          </p:nvGrpSpPr>
          <p:grpSpPr>
            <a:xfrm>
              <a:off x="12202508" y="647700"/>
              <a:ext cx="130152" cy="5046663"/>
              <a:chOff x="12202508" y="647700"/>
              <a:chExt cx="130152" cy="5046663"/>
            </a:xfrm>
          </p:grpSpPr>
          <p:cxnSp>
            <p:nvCxnSpPr>
              <p:cNvPr id="77" name="Straight Connector 76">
                <a:extLst>
                  <a:ext uri="{FF2B5EF4-FFF2-40B4-BE49-F238E27FC236}">
                    <a16:creationId xmlns:a16="http://schemas.microsoft.com/office/drawing/2014/main" id="{F63CDFBB-CA4D-452A-9F16-21101C658068}"/>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1DF75DE8-F58C-409F-9E8B-5B3C50FF9791}"/>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828FDD5A-ADCD-425E-9D38-F1ABB2E9C078}"/>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746C7B8A-E643-4A36-B5D8-444B203808EC}"/>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69B6BCEA-F916-4A16-95EC-42595163C24A}"/>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82" name="Group 81">
            <a:extLst>
              <a:ext uri="{FF2B5EF4-FFF2-40B4-BE49-F238E27FC236}">
                <a16:creationId xmlns:a16="http://schemas.microsoft.com/office/drawing/2014/main" id="{8A537E61-9D33-4D4E-BB91-503A585F7057}"/>
              </a:ext>
            </a:extLst>
          </p:cNvPr>
          <p:cNvGrpSpPr/>
          <p:nvPr userDrawn="1"/>
        </p:nvGrpSpPr>
        <p:grpSpPr>
          <a:xfrm>
            <a:off x="-130152" y="647700"/>
            <a:ext cx="130152" cy="5046663"/>
            <a:chOff x="-130152" y="647700"/>
            <a:chExt cx="130152" cy="5046663"/>
          </a:xfrm>
        </p:grpSpPr>
        <p:cxnSp>
          <p:nvCxnSpPr>
            <p:cNvPr id="83" name="Straight Connector 82">
              <a:extLst>
                <a:ext uri="{FF2B5EF4-FFF2-40B4-BE49-F238E27FC236}">
                  <a16:creationId xmlns:a16="http://schemas.microsoft.com/office/drawing/2014/main" id="{7EF041C5-6A09-493D-AF10-E4B72F1B1431}"/>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C3D4408F-3624-4ACD-A913-24255D971623}"/>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7757F981-6113-4F8C-BF04-B00633B7C041}"/>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F0C08679-F038-4FAD-B1EE-1F376677A0AC}"/>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0A0148F8-6877-42F6-A888-EAB9B0EFF046}"/>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1A7A113C-106B-4BDD-8FDB-9D861C1DD1FB}"/>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19" name="Picture Placeholder 6">
            <a:extLst>
              <a:ext uri="{FF2B5EF4-FFF2-40B4-BE49-F238E27FC236}">
                <a16:creationId xmlns:a16="http://schemas.microsoft.com/office/drawing/2014/main" id="{49C3F766-EA21-430B-B510-A5ED94165EB6}"/>
              </a:ext>
            </a:extLst>
          </p:cNvPr>
          <p:cNvSpPr>
            <a:spLocks noGrp="1"/>
          </p:cNvSpPr>
          <p:nvPr>
            <p:ph type="pic" sz="quarter" idx="13" hasCustomPrompt="1"/>
          </p:nvPr>
        </p:nvSpPr>
        <p:spPr>
          <a:xfrm>
            <a:off x="1" y="3694176"/>
            <a:ext cx="12191999" cy="3163824"/>
          </a:xfrm>
          <a:blipFill>
            <a:blip r:embed="rId5"/>
            <a:stretch>
              <a:fillRect l="-724" t="-148456" r="-500"/>
            </a:stretch>
          </a:blipFill>
        </p:spPr>
        <p:txBody>
          <a:bodyPr lIns="182880" tIns="182880" rIns="182880" bIns="274320" anchor="ctr"/>
          <a:lstStyle>
            <a:lvl1pPr marL="0" indent="0" algn="ctr">
              <a:buNone/>
              <a:defRPr>
                <a:solidFill>
                  <a:schemeClr val="tx1"/>
                </a:solidFill>
              </a:defRPr>
            </a:lvl1pPr>
          </a:lstStyle>
          <a:p>
            <a:r>
              <a:rPr lang="es"/>
              <a:t>[Insertar foto]</a:t>
            </a:r>
          </a:p>
        </p:txBody>
      </p:sp>
      <p:cxnSp>
        <p:nvCxnSpPr>
          <p:cNvPr id="14" name="Straight Connector 13">
            <a:extLst>
              <a:ext uri="{FF2B5EF4-FFF2-40B4-BE49-F238E27FC236}">
                <a16:creationId xmlns:a16="http://schemas.microsoft.com/office/drawing/2014/main" id="{2D4E5B2A-BA77-4B17-8DF6-EA928A0C30F1}"/>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8AB519E-B546-4342-A2A5-85AA9B713FC4}"/>
              </a:ext>
            </a:extLst>
          </p:cNvPr>
          <p:cNvCxnSpPr>
            <a:cxnSpLocks/>
          </p:cNvCxnSpPr>
          <p:nvPr userDrawn="1"/>
        </p:nvCxnSpPr>
        <p:spPr>
          <a:xfrm flipV="1">
            <a:off x="12192000" y="6205416"/>
            <a:ext cx="386035" cy="412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BD433F79-9C81-4929-99E8-01BCFFB8A639}"/>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20" name="TextBox 19">
            <a:extLst>
              <a:ext uri="{FF2B5EF4-FFF2-40B4-BE49-F238E27FC236}">
                <a16:creationId xmlns:a16="http://schemas.microsoft.com/office/drawing/2014/main" id="{5B361783-51E2-41C2-97AC-97C0FF4BED17}"/>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64" name="Group 63">
            <a:extLst>
              <a:ext uri="{FF2B5EF4-FFF2-40B4-BE49-F238E27FC236}">
                <a16:creationId xmlns:a16="http://schemas.microsoft.com/office/drawing/2014/main" id="{0CC0C7C0-8FD4-4F9D-8791-0E5F1A014F98}"/>
              </a:ext>
            </a:extLst>
          </p:cNvPr>
          <p:cNvGrpSpPr/>
          <p:nvPr userDrawn="1"/>
        </p:nvGrpSpPr>
        <p:grpSpPr>
          <a:xfrm>
            <a:off x="-1325" y="6871033"/>
            <a:ext cx="12192000" cy="143299"/>
            <a:chOff x="-1325" y="6871033"/>
            <a:chExt cx="12192000" cy="143299"/>
          </a:xfrm>
        </p:grpSpPr>
        <p:sp>
          <p:nvSpPr>
            <p:cNvPr id="65" name="Rectangle 64">
              <a:extLst>
                <a:ext uri="{FF2B5EF4-FFF2-40B4-BE49-F238E27FC236}">
                  <a16:creationId xmlns:a16="http://schemas.microsoft.com/office/drawing/2014/main" id="{6D0FF267-DD03-4957-816F-EC6105E2398E}"/>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6" name="Rectangle 65">
              <a:extLst>
                <a:ext uri="{FF2B5EF4-FFF2-40B4-BE49-F238E27FC236}">
                  <a16:creationId xmlns:a16="http://schemas.microsoft.com/office/drawing/2014/main" id="{8F5033B7-E3CD-4AB5-8C5F-6CA103C2C781}"/>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7" name="Rectangle 66">
            <a:extLst>
              <a:ext uri="{FF2B5EF4-FFF2-40B4-BE49-F238E27FC236}">
                <a16:creationId xmlns:a16="http://schemas.microsoft.com/office/drawing/2014/main" id="{89D045CA-4196-418F-9E09-E5BEF999B6A1}"/>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4" name="Title 1">
            <a:extLst>
              <a:ext uri="{FF2B5EF4-FFF2-40B4-BE49-F238E27FC236}">
                <a16:creationId xmlns:a16="http://schemas.microsoft.com/office/drawing/2014/main" id="{67BD2117-3434-A2AE-5B86-4ABAF6E66D08}"/>
              </a:ext>
            </a:extLst>
          </p:cNvPr>
          <p:cNvSpPr>
            <a:spLocks noGrp="1"/>
          </p:cNvSpPr>
          <p:nvPr>
            <p:ph type="title" hasCustomPrompt="1"/>
          </p:nvPr>
        </p:nvSpPr>
        <p:spPr>
          <a:xfrm>
            <a:off x="557784" y="1294994"/>
            <a:ext cx="6821424" cy="1399572"/>
          </a:xfrm>
          <a:prstGeom prst="rect">
            <a:avLst/>
          </a:prstGeom>
        </p:spPr>
        <p:txBody>
          <a:bodyPr vert="horz" anchor="b">
            <a:noAutofit/>
          </a:bodyPr>
          <a:lstStyle>
            <a:lvl1pPr>
              <a:defRPr sz="4400" b="0"/>
            </a:lvl1pPr>
          </a:lstStyle>
          <a:p>
            <a:r>
              <a:rPr lang="es"/>
              <a:t>[Título de la presentación máximo dos líneas]</a:t>
            </a:r>
          </a:p>
        </p:txBody>
      </p:sp>
      <p:sp>
        <p:nvSpPr>
          <p:cNvPr id="5" name="Text Placeholder 15">
            <a:extLst>
              <a:ext uri="{FF2B5EF4-FFF2-40B4-BE49-F238E27FC236}">
                <a16:creationId xmlns:a16="http://schemas.microsoft.com/office/drawing/2014/main" id="{53FF8578-4447-1342-D392-4ADD39754311}"/>
              </a:ext>
            </a:extLst>
          </p:cNvPr>
          <p:cNvSpPr>
            <a:spLocks noGrp="1"/>
          </p:cNvSpPr>
          <p:nvPr>
            <p:ph type="body" sz="quarter" idx="16" hasCustomPrompt="1"/>
          </p:nvPr>
        </p:nvSpPr>
        <p:spPr>
          <a:xfrm>
            <a:off x="7916706" y="647700"/>
            <a:ext cx="3369180" cy="2099391"/>
          </a:xfrm>
        </p:spPr>
        <p:txBody>
          <a:bodyPr anchor="b">
            <a:noAutofit/>
          </a:bodyPr>
          <a:lstStyle>
            <a:lvl1pPr marL="0" indent="0">
              <a:buNone/>
              <a:defRPr sz="1600"/>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6" name="Text Placeholder 17">
            <a:extLst>
              <a:ext uri="{FF2B5EF4-FFF2-40B4-BE49-F238E27FC236}">
                <a16:creationId xmlns:a16="http://schemas.microsoft.com/office/drawing/2014/main" id="{67B14F67-C886-26D0-DF15-FFD4558ABE2C}"/>
              </a:ext>
            </a:extLst>
          </p:cNvPr>
          <p:cNvSpPr>
            <a:spLocks noGrp="1"/>
          </p:cNvSpPr>
          <p:nvPr>
            <p:ph type="body" sz="quarter" idx="17" hasCustomPrompt="1"/>
          </p:nvPr>
        </p:nvSpPr>
        <p:spPr>
          <a:xfrm>
            <a:off x="7916706" y="2902160"/>
            <a:ext cx="3369180" cy="261664"/>
          </a:xfrm>
        </p:spPr>
        <p:txBody>
          <a:bodyPr>
            <a:noAutofit/>
          </a:bodyPr>
          <a:lstStyle>
            <a:lvl1pPr marL="0" indent="0" algn="l">
              <a:buNone/>
              <a:defRPr sz="1200"/>
            </a:lvl1pPr>
            <a:lvl2pPr marL="0" indent="0">
              <a:buNone/>
              <a:defRPr/>
            </a:lvl2pPr>
            <a:lvl3pPr marL="0" indent="0">
              <a:buNone/>
              <a:defRPr/>
            </a:lvl3pPr>
            <a:lvl4pPr marL="0" indent="0">
              <a:buNone/>
              <a:defRPr/>
            </a:lvl4pPr>
            <a:lvl5pPr marL="0" indent="0">
              <a:buNone/>
              <a:defRPr/>
            </a:lvl5pPr>
          </a:lstStyle>
          <a:p>
            <a:pPr lvl="0"/>
            <a:r>
              <a:rPr lang="es"/>
              <a:t>[Insertar fecha]</a:t>
            </a:r>
          </a:p>
        </p:txBody>
      </p:sp>
      <p:sp>
        <p:nvSpPr>
          <p:cNvPr id="2" name="Footer Placeholder 16">
            <a:extLst>
              <a:ext uri="{FF2B5EF4-FFF2-40B4-BE49-F238E27FC236}">
                <a16:creationId xmlns:a16="http://schemas.microsoft.com/office/drawing/2014/main" id="{A7535817-6E79-527F-12E8-E862B83D7120}"/>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3" name="Graphic 2">
            <a:extLst>
              <a:ext uri="{FF2B5EF4-FFF2-40B4-BE49-F238E27FC236}">
                <a16:creationId xmlns:a16="http://schemas.microsoft.com/office/drawing/2014/main" id="{8B98F846-3940-725F-DB51-38B619319B09}"/>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433971" y="140000"/>
            <a:ext cx="1094078" cy="612000"/>
          </a:xfrm>
          <a:prstGeom prst="rect">
            <a:avLst/>
          </a:prstGeom>
        </p:spPr>
      </p:pic>
      <p:sp>
        <p:nvSpPr>
          <p:cNvPr id="50" name="Rectangle 49">
            <a:extLst>
              <a:ext uri="{FF2B5EF4-FFF2-40B4-BE49-F238E27FC236}">
                <a16:creationId xmlns:a16="http://schemas.microsoft.com/office/drawing/2014/main" id="{623E9ACC-FF20-88E1-CF1E-B4094C13AF67}"/>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grpSp>
        <p:nvGrpSpPr>
          <p:cNvPr id="51" name="Group 50">
            <a:extLst>
              <a:ext uri="{FF2B5EF4-FFF2-40B4-BE49-F238E27FC236}">
                <a16:creationId xmlns:a16="http://schemas.microsoft.com/office/drawing/2014/main" id="{59EB1BA4-023B-D4BC-33DB-694243D2A9CF}"/>
              </a:ext>
            </a:extLst>
          </p:cNvPr>
          <p:cNvGrpSpPr/>
          <p:nvPr userDrawn="1"/>
        </p:nvGrpSpPr>
        <p:grpSpPr>
          <a:xfrm>
            <a:off x="12257314" y="1051486"/>
            <a:ext cx="1272540" cy="3204000"/>
            <a:chOff x="12257314" y="1051486"/>
            <a:chExt cx="1272540" cy="3204000"/>
          </a:xfrm>
        </p:grpSpPr>
        <p:grpSp>
          <p:nvGrpSpPr>
            <p:cNvPr id="52" name="Group 51">
              <a:extLst>
                <a:ext uri="{FF2B5EF4-FFF2-40B4-BE49-F238E27FC236}">
                  <a16:creationId xmlns:a16="http://schemas.microsoft.com/office/drawing/2014/main" id="{B06B9EE8-B482-F4EA-7017-9BEA99652073}"/>
                </a:ext>
              </a:extLst>
            </p:cNvPr>
            <p:cNvGrpSpPr/>
            <p:nvPr userDrawn="1"/>
          </p:nvGrpSpPr>
          <p:grpSpPr>
            <a:xfrm>
              <a:off x="12257314" y="1051486"/>
              <a:ext cx="1272540" cy="3204000"/>
              <a:chOff x="10098666" y="1523244"/>
              <a:chExt cx="1272540" cy="3204000"/>
            </a:xfrm>
          </p:grpSpPr>
          <p:sp>
            <p:nvSpPr>
              <p:cNvPr id="54" name="Rectangle 53">
                <a:extLst>
                  <a:ext uri="{FF2B5EF4-FFF2-40B4-BE49-F238E27FC236}">
                    <a16:creationId xmlns:a16="http://schemas.microsoft.com/office/drawing/2014/main" id="{BC386152-93F9-936D-23CA-9F646F20448B}"/>
                  </a:ext>
                </a:extLst>
              </p:cNvPr>
              <p:cNvSpPr/>
              <p:nvPr userDrawn="1"/>
            </p:nvSpPr>
            <p:spPr>
              <a:xfrm>
                <a:off x="10098666" y="1523244"/>
                <a:ext cx="1272540" cy="3204000"/>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55" name="TextBox 54">
                <a:extLst>
                  <a:ext uri="{FF2B5EF4-FFF2-40B4-BE49-F238E27FC236}">
                    <a16:creationId xmlns:a16="http://schemas.microsoft.com/office/drawing/2014/main" id="{D81A254B-B9DF-F474-61FD-BCD14A3219DC}"/>
                  </a:ext>
                </a:extLst>
              </p:cNvPr>
              <p:cNvSpPr txBox="1"/>
              <p:nvPr userDrawn="1"/>
            </p:nvSpPr>
            <p:spPr>
              <a:xfrm>
                <a:off x="10336105" y="3673224"/>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56" name="TextBox 55">
                <a:extLst>
                  <a:ext uri="{FF2B5EF4-FFF2-40B4-BE49-F238E27FC236}">
                    <a16:creationId xmlns:a16="http://schemas.microsoft.com/office/drawing/2014/main" id="{0A219B5A-FAFC-27D6-8B81-A3BFD2E3EAA8}"/>
                  </a:ext>
                </a:extLst>
              </p:cNvPr>
              <p:cNvSpPr txBox="1"/>
              <p:nvPr userDrawn="1"/>
            </p:nvSpPr>
            <p:spPr>
              <a:xfrm>
                <a:off x="10220123" y="1614598"/>
                <a:ext cx="972000"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57" name="Rectangle 56">
                <a:extLst>
                  <a:ext uri="{FF2B5EF4-FFF2-40B4-BE49-F238E27FC236}">
                    <a16:creationId xmlns:a16="http://schemas.microsoft.com/office/drawing/2014/main" id="{E4AE3EF7-9B94-506B-C82C-71F498885120}"/>
                  </a:ext>
                </a:extLst>
              </p:cNvPr>
              <p:cNvSpPr/>
              <p:nvPr userDrawn="1"/>
            </p:nvSpPr>
            <p:spPr>
              <a:xfrm>
                <a:off x="10186362" y="1787635"/>
                <a:ext cx="1097149" cy="1800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R" sz="1400" err="1">
                  <a:solidFill>
                    <a:schemeClr val="tx1"/>
                  </a:solidFill>
                </a:endParaRPr>
              </a:p>
            </p:txBody>
          </p:sp>
          <p:sp>
            <p:nvSpPr>
              <p:cNvPr id="58" name="TextBox 57">
                <a:extLst>
                  <a:ext uri="{FF2B5EF4-FFF2-40B4-BE49-F238E27FC236}">
                    <a16:creationId xmlns:a16="http://schemas.microsoft.com/office/drawing/2014/main" id="{1FE7E272-A0A3-CEBE-9B5B-ECBDF62B2EAA}"/>
                  </a:ext>
                </a:extLst>
              </p:cNvPr>
              <p:cNvSpPr txBox="1"/>
              <p:nvPr userDrawn="1"/>
            </p:nvSpPr>
            <p:spPr>
              <a:xfrm>
                <a:off x="10336105" y="4062732"/>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Versión ligera solo para visualizaciones de datos. </a:t>
                </a:r>
              </a:p>
            </p:txBody>
          </p:sp>
          <p:pic>
            <p:nvPicPr>
              <p:cNvPr id="59" name="Picture 58">
                <a:extLst>
                  <a:ext uri="{FF2B5EF4-FFF2-40B4-BE49-F238E27FC236}">
                    <a16:creationId xmlns:a16="http://schemas.microsoft.com/office/drawing/2014/main" id="{855F1652-6714-7C38-96CF-63766610ACB6}"/>
                  </a:ext>
                </a:extLst>
              </p:cNvPr>
              <p:cNvPicPr>
                <a:picLocks noChangeAspect="1"/>
              </p:cNvPicPr>
              <p:nvPr userDrawn="1"/>
            </p:nvPicPr>
            <p:blipFill>
              <a:blip r:embed="rId7">
                <a:extLst>
                  <a:ext uri="{28A0092B-C50C-407E-A947-70E740481C1C}">
                    <a14:useLocalDpi xmlns:a14="http://schemas.microsoft.com/office/drawing/2010/main" val="0"/>
                  </a:ext>
                </a:extLst>
              </a:blip>
              <a:srcRect l="136" r="136"/>
              <a:stretch/>
            </p:blipFill>
            <p:spPr>
              <a:xfrm>
                <a:off x="10200384" y="1823257"/>
                <a:ext cx="1080000" cy="1737361"/>
              </a:xfrm>
              <a:prstGeom prst="rect">
                <a:avLst/>
              </a:prstGeom>
            </p:spPr>
          </p:pic>
          <p:sp>
            <p:nvSpPr>
              <p:cNvPr id="60" name="Rectangle 59">
                <a:extLst>
                  <a:ext uri="{FF2B5EF4-FFF2-40B4-BE49-F238E27FC236}">
                    <a16:creationId xmlns:a16="http://schemas.microsoft.com/office/drawing/2014/main" id="{EFDB27B2-20C6-1130-F968-6EA63F9D8F9B}"/>
                  </a:ext>
                </a:extLst>
              </p:cNvPr>
              <p:cNvSpPr/>
              <p:nvPr userDrawn="1"/>
            </p:nvSpPr>
            <p:spPr>
              <a:xfrm>
                <a:off x="10194723" y="2087962"/>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61" name="Rectangle 60">
                <a:extLst>
                  <a:ext uri="{FF2B5EF4-FFF2-40B4-BE49-F238E27FC236}">
                    <a16:creationId xmlns:a16="http://schemas.microsoft.com/office/drawing/2014/main" id="{160BAE68-5420-3056-D01A-64AC062F19FF}"/>
                  </a:ext>
                </a:extLst>
              </p:cNvPr>
              <p:cNvSpPr/>
              <p:nvPr userDrawn="1"/>
            </p:nvSpPr>
            <p:spPr>
              <a:xfrm>
                <a:off x="10210998" y="2760631"/>
                <a:ext cx="1054800" cy="90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2" name="Rectangle 61">
                <a:extLst>
                  <a:ext uri="{FF2B5EF4-FFF2-40B4-BE49-F238E27FC236}">
                    <a16:creationId xmlns:a16="http://schemas.microsoft.com/office/drawing/2014/main" id="{4A2F6456-BD38-7AC8-8B18-F89728A4922B}"/>
                  </a:ext>
                </a:extLst>
              </p:cNvPr>
              <p:cNvSpPr/>
              <p:nvPr userDrawn="1"/>
            </p:nvSpPr>
            <p:spPr>
              <a:xfrm>
                <a:off x="10634802" y="1959442"/>
                <a:ext cx="626400" cy="10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3" name="Rectangle 62">
                <a:extLst>
                  <a:ext uri="{FF2B5EF4-FFF2-40B4-BE49-F238E27FC236}">
                    <a16:creationId xmlns:a16="http://schemas.microsoft.com/office/drawing/2014/main" id="{F52B6927-F2DD-2B92-AA04-C3312A4ECD93}"/>
                  </a:ext>
                </a:extLst>
              </p:cNvPr>
              <p:cNvSpPr/>
              <p:nvPr userDrawn="1"/>
            </p:nvSpPr>
            <p:spPr>
              <a:xfrm>
                <a:off x="10210998" y="2852892"/>
                <a:ext cx="1054800" cy="28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8" name="Rectangle 67">
                <a:extLst>
                  <a:ext uri="{FF2B5EF4-FFF2-40B4-BE49-F238E27FC236}">
                    <a16:creationId xmlns:a16="http://schemas.microsoft.com/office/drawing/2014/main" id="{87443B3F-F902-4F0F-D70D-33E3835F750C}"/>
                  </a:ext>
                </a:extLst>
              </p:cNvPr>
              <p:cNvSpPr/>
              <p:nvPr/>
            </p:nvSpPr>
            <p:spPr>
              <a:xfrm>
                <a:off x="1022171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69" name="Rectangle 68">
                <a:extLst>
                  <a:ext uri="{FF2B5EF4-FFF2-40B4-BE49-F238E27FC236}">
                    <a16:creationId xmlns:a16="http://schemas.microsoft.com/office/drawing/2014/main" id="{41D5FB1B-1503-0A1F-3B9C-6B702779E970}"/>
                  </a:ext>
                </a:extLst>
              </p:cNvPr>
              <p:cNvSpPr/>
              <p:nvPr/>
            </p:nvSpPr>
            <p:spPr>
              <a:xfrm>
                <a:off x="1043223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70" name="Rectangle 69">
                <a:extLst>
                  <a:ext uri="{FF2B5EF4-FFF2-40B4-BE49-F238E27FC236}">
                    <a16:creationId xmlns:a16="http://schemas.microsoft.com/office/drawing/2014/main" id="{12730011-9988-BBE8-E5D9-6C846CD95226}"/>
                  </a:ext>
                </a:extLst>
              </p:cNvPr>
              <p:cNvSpPr/>
              <p:nvPr/>
            </p:nvSpPr>
            <p:spPr>
              <a:xfrm>
                <a:off x="1032697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71" name="Rectangle 70">
                <a:extLst>
                  <a:ext uri="{FF2B5EF4-FFF2-40B4-BE49-F238E27FC236}">
                    <a16:creationId xmlns:a16="http://schemas.microsoft.com/office/drawing/2014/main" id="{B775012F-620D-54F1-C16D-6C92BB691D77}"/>
                  </a:ext>
                </a:extLst>
              </p:cNvPr>
              <p:cNvSpPr/>
              <p:nvPr/>
            </p:nvSpPr>
            <p:spPr>
              <a:xfrm>
                <a:off x="105343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72" name="Rectangle 71">
                <a:extLst>
                  <a:ext uri="{FF2B5EF4-FFF2-40B4-BE49-F238E27FC236}">
                    <a16:creationId xmlns:a16="http://schemas.microsoft.com/office/drawing/2014/main" id="{85BF0FFF-3A24-73F7-2D8F-4B4045E83DDC}"/>
                  </a:ext>
                </a:extLst>
              </p:cNvPr>
              <p:cNvSpPr/>
              <p:nvPr/>
            </p:nvSpPr>
            <p:spPr>
              <a:xfrm>
                <a:off x="1063958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73" name="Rectangle 72">
                <a:extLst>
                  <a:ext uri="{FF2B5EF4-FFF2-40B4-BE49-F238E27FC236}">
                    <a16:creationId xmlns:a16="http://schemas.microsoft.com/office/drawing/2014/main" id="{31C3CAB4-B0CD-8746-70FE-2D4732784BB9}"/>
                  </a:ext>
                </a:extLst>
              </p:cNvPr>
              <p:cNvSpPr/>
              <p:nvPr/>
            </p:nvSpPr>
            <p:spPr>
              <a:xfrm>
                <a:off x="1074484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89" name="Rectangle 88">
                <a:extLst>
                  <a:ext uri="{FF2B5EF4-FFF2-40B4-BE49-F238E27FC236}">
                    <a16:creationId xmlns:a16="http://schemas.microsoft.com/office/drawing/2014/main" id="{208A6EEF-BC71-B2F7-6B49-36AC042D2673}"/>
                  </a:ext>
                </a:extLst>
              </p:cNvPr>
              <p:cNvSpPr/>
              <p:nvPr/>
            </p:nvSpPr>
            <p:spPr>
              <a:xfrm>
                <a:off x="1085010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90" name="Rectangle 89">
                <a:extLst>
                  <a:ext uri="{FF2B5EF4-FFF2-40B4-BE49-F238E27FC236}">
                    <a16:creationId xmlns:a16="http://schemas.microsoft.com/office/drawing/2014/main" id="{3DA24E74-97D8-3905-C016-B4B871311FC1}"/>
                  </a:ext>
                </a:extLst>
              </p:cNvPr>
              <p:cNvSpPr/>
              <p:nvPr/>
            </p:nvSpPr>
            <p:spPr>
              <a:xfrm>
                <a:off x="1095536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91" name="Rectangle 90">
                <a:extLst>
                  <a:ext uri="{FF2B5EF4-FFF2-40B4-BE49-F238E27FC236}">
                    <a16:creationId xmlns:a16="http://schemas.microsoft.com/office/drawing/2014/main" id="{EC2C712B-6D23-6EB5-83B0-59218E1D11A3}"/>
                  </a:ext>
                </a:extLst>
              </p:cNvPr>
              <p:cNvSpPr/>
              <p:nvPr/>
            </p:nvSpPr>
            <p:spPr>
              <a:xfrm>
                <a:off x="110606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92" name="Rectangle 91">
                <a:extLst>
                  <a:ext uri="{FF2B5EF4-FFF2-40B4-BE49-F238E27FC236}">
                    <a16:creationId xmlns:a16="http://schemas.microsoft.com/office/drawing/2014/main" id="{723F1565-8DDA-355C-D92A-F22DECDE8CD6}"/>
                  </a:ext>
                </a:extLst>
              </p:cNvPr>
              <p:cNvSpPr/>
              <p:nvPr/>
            </p:nvSpPr>
            <p:spPr>
              <a:xfrm>
                <a:off x="11162711"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nvGrpSpPr>
              <p:cNvPr id="93" name="Group 92">
                <a:extLst>
                  <a:ext uri="{FF2B5EF4-FFF2-40B4-BE49-F238E27FC236}">
                    <a16:creationId xmlns:a16="http://schemas.microsoft.com/office/drawing/2014/main" id="{F32EE23B-2DF2-550E-C31F-319CBD1191CD}"/>
                  </a:ext>
                </a:extLst>
              </p:cNvPr>
              <p:cNvGrpSpPr>
                <a:grpSpLocks noChangeAspect="1"/>
              </p:cNvGrpSpPr>
              <p:nvPr userDrawn="1"/>
            </p:nvGrpSpPr>
            <p:grpSpPr>
              <a:xfrm>
                <a:off x="10220001" y="3436271"/>
                <a:ext cx="1036800" cy="98866"/>
                <a:chOff x="8226203" y="3604223"/>
                <a:chExt cx="1058410" cy="100927"/>
              </a:xfrm>
            </p:grpSpPr>
            <p:pic>
              <p:nvPicPr>
                <p:cNvPr id="99" name="Graphic 98" descr="Cierra con relleno sólido">
                  <a:extLst>
                    <a:ext uri="{FF2B5EF4-FFF2-40B4-BE49-F238E27FC236}">
                      <a16:creationId xmlns:a16="http://schemas.microsoft.com/office/drawing/2014/main" id="{0F3C95DD-5974-051C-D872-9DE3454CC05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226203" y="3604231"/>
                  <a:ext cx="100919" cy="100919"/>
                </a:xfrm>
                <a:prstGeom prst="rect">
                  <a:avLst/>
                </a:prstGeom>
              </p:spPr>
            </p:pic>
            <p:pic>
              <p:nvPicPr>
                <p:cNvPr id="100" name="Graphic 99" descr="Cierra con relleno sólido">
                  <a:extLst>
                    <a:ext uri="{FF2B5EF4-FFF2-40B4-BE49-F238E27FC236}">
                      <a16:creationId xmlns:a16="http://schemas.microsoft.com/office/drawing/2014/main" id="{F75F4D87-63F9-49FB-27BD-C595CF1D73D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334971" y="3604231"/>
                  <a:ext cx="100919" cy="100919"/>
                </a:xfrm>
                <a:prstGeom prst="rect">
                  <a:avLst/>
                </a:prstGeom>
              </p:spPr>
            </p:pic>
            <p:pic>
              <p:nvPicPr>
                <p:cNvPr id="101" name="Graphic 100" descr="Cierra con relleno sólido">
                  <a:extLst>
                    <a:ext uri="{FF2B5EF4-FFF2-40B4-BE49-F238E27FC236}">
                      <a16:creationId xmlns:a16="http://schemas.microsoft.com/office/drawing/2014/main" id="{AF3D6A32-0A72-66BA-721C-07A5885D9E5A}"/>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438978" y="3604230"/>
                  <a:ext cx="100919" cy="100919"/>
                </a:xfrm>
                <a:prstGeom prst="rect">
                  <a:avLst/>
                </a:prstGeom>
              </p:spPr>
            </p:pic>
            <p:pic>
              <p:nvPicPr>
                <p:cNvPr id="102" name="Graphic 101" descr="Cierra con relleno sólido">
                  <a:extLst>
                    <a:ext uri="{FF2B5EF4-FFF2-40B4-BE49-F238E27FC236}">
                      <a16:creationId xmlns:a16="http://schemas.microsoft.com/office/drawing/2014/main" id="{4B7DB1BC-0CD0-1182-D42C-24B2FFDEB9F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45366" y="3604229"/>
                  <a:ext cx="100919" cy="100919"/>
                </a:xfrm>
                <a:prstGeom prst="rect">
                  <a:avLst/>
                </a:prstGeom>
              </p:spPr>
            </p:pic>
            <p:pic>
              <p:nvPicPr>
                <p:cNvPr id="103" name="Graphic 102" descr="Cierra con relleno sólido">
                  <a:extLst>
                    <a:ext uri="{FF2B5EF4-FFF2-40B4-BE49-F238E27FC236}">
                      <a16:creationId xmlns:a16="http://schemas.microsoft.com/office/drawing/2014/main" id="{AB51CCCB-0C3C-EF2C-DB98-35B72AAD731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651754" y="3604228"/>
                  <a:ext cx="100919" cy="100919"/>
                </a:xfrm>
                <a:prstGeom prst="rect">
                  <a:avLst/>
                </a:prstGeom>
              </p:spPr>
            </p:pic>
            <p:pic>
              <p:nvPicPr>
                <p:cNvPr id="104" name="Graphic 103" descr="Cierra con relleno sólido">
                  <a:extLst>
                    <a:ext uri="{FF2B5EF4-FFF2-40B4-BE49-F238E27FC236}">
                      <a16:creationId xmlns:a16="http://schemas.microsoft.com/office/drawing/2014/main" id="{D792B409-0B16-F6C6-840D-63B86A9126C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758142" y="3604227"/>
                  <a:ext cx="100919" cy="100919"/>
                </a:xfrm>
                <a:prstGeom prst="rect">
                  <a:avLst/>
                </a:prstGeom>
              </p:spPr>
            </p:pic>
            <p:pic>
              <p:nvPicPr>
                <p:cNvPr id="105" name="Graphic 104" descr="Cierra con relleno sólido">
                  <a:extLst>
                    <a:ext uri="{FF2B5EF4-FFF2-40B4-BE49-F238E27FC236}">
                      <a16:creationId xmlns:a16="http://schemas.microsoft.com/office/drawing/2014/main" id="{41E893CB-0F12-27BD-01EA-C2D2CA552F9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864530" y="3604226"/>
                  <a:ext cx="100919" cy="100919"/>
                </a:xfrm>
                <a:prstGeom prst="rect">
                  <a:avLst/>
                </a:prstGeom>
              </p:spPr>
            </p:pic>
            <p:pic>
              <p:nvPicPr>
                <p:cNvPr id="106" name="Graphic 105" descr="Cierra con relleno sólido">
                  <a:extLst>
                    <a:ext uri="{FF2B5EF4-FFF2-40B4-BE49-F238E27FC236}">
                      <a16:creationId xmlns:a16="http://schemas.microsoft.com/office/drawing/2014/main" id="{31E56F1D-5632-262E-E652-6997E8EF30A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970918" y="3604225"/>
                  <a:ext cx="100919" cy="100919"/>
                </a:xfrm>
                <a:prstGeom prst="rect">
                  <a:avLst/>
                </a:prstGeom>
              </p:spPr>
            </p:pic>
            <p:pic>
              <p:nvPicPr>
                <p:cNvPr id="107" name="Graphic 106" descr="Cierra con relleno sólido">
                  <a:extLst>
                    <a:ext uri="{FF2B5EF4-FFF2-40B4-BE49-F238E27FC236}">
                      <a16:creationId xmlns:a16="http://schemas.microsoft.com/office/drawing/2014/main" id="{09ED7340-02CE-2FF4-F3FC-E9DDE5E5AA29}"/>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077306" y="3604224"/>
                  <a:ext cx="100919" cy="100919"/>
                </a:xfrm>
                <a:prstGeom prst="rect">
                  <a:avLst/>
                </a:prstGeom>
              </p:spPr>
            </p:pic>
            <p:pic>
              <p:nvPicPr>
                <p:cNvPr id="108" name="Graphic 107" descr="Cierra con relleno sólido">
                  <a:extLst>
                    <a:ext uri="{FF2B5EF4-FFF2-40B4-BE49-F238E27FC236}">
                      <a16:creationId xmlns:a16="http://schemas.microsoft.com/office/drawing/2014/main" id="{90B06BCC-5B35-FF92-F802-C8AA3898179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183694" y="3604223"/>
                  <a:ext cx="100919" cy="100919"/>
                </a:xfrm>
                <a:prstGeom prst="rect">
                  <a:avLst/>
                </a:prstGeom>
              </p:spPr>
            </p:pic>
          </p:grpSp>
          <p:sp>
            <p:nvSpPr>
              <p:cNvPr id="94" name="Freeform: Shape 71">
                <a:extLst>
                  <a:ext uri="{FF2B5EF4-FFF2-40B4-BE49-F238E27FC236}">
                    <a16:creationId xmlns:a16="http://schemas.microsoft.com/office/drawing/2014/main" id="{3870508D-725B-F7C8-C894-AFDCAF94924F}"/>
                  </a:ext>
                </a:extLst>
              </p:cNvPr>
              <p:cNvSpPr/>
              <p:nvPr userDrawn="1"/>
            </p:nvSpPr>
            <p:spPr>
              <a:xfrm>
                <a:off x="10134045" y="2814197"/>
                <a:ext cx="166007" cy="895484"/>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Freeform: Shape 74">
                <a:extLst>
                  <a:ext uri="{FF2B5EF4-FFF2-40B4-BE49-F238E27FC236}">
                    <a16:creationId xmlns:a16="http://schemas.microsoft.com/office/drawing/2014/main" id="{13AC1520-6B5B-7374-5C09-D657BC3D176F}"/>
                  </a:ext>
                </a:extLst>
              </p:cNvPr>
              <p:cNvSpPr/>
              <p:nvPr userDrawn="1"/>
            </p:nvSpPr>
            <p:spPr>
              <a:xfrm flipH="1">
                <a:off x="11155286" y="2997200"/>
                <a:ext cx="166007" cy="110374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53687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53687"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TextBox 95">
                <a:extLst>
                  <a:ext uri="{FF2B5EF4-FFF2-40B4-BE49-F238E27FC236}">
                    <a16:creationId xmlns:a16="http://schemas.microsoft.com/office/drawing/2014/main" id="{97860C5E-4E1B-22B8-DC69-7EEF6A5103FB}"/>
                  </a:ext>
                </a:extLst>
              </p:cNvPr>
              <p:cNvSpPr txBox="1"/>
              <p:nvPr userDrawn="1"/>
            </p:nvSpPr>
            <p:spPr>
              <a:xfrm>
                <a:off x="10336105" y="4443732"/>
                <a:ext cx="841982" cy="193899"/>
              </a:xfrm>
              <a:prstGeom prst="rect">
                <a:avLst/>
              </a:prstGeom>
              <a:noFill/>
            </p:spPr>
            <p:txBody>
              <a:bodyPr wrap="square" lIns="0" tIns="0" rIns="0" bIns="0" rtlCol="0">
                <a:spAutoFit/>
              </a:bodyPr>
              <a:lstStyle/>
              <a:p>
                <a:pPr algn="l">
                  <a:lnSpc>
                    <a:spcPct val="90000"/>
                  </a:lnSpc>
                </a:pPr>
                <a:r>
                  <a:rPr lang="es" sz="700" b="1">
                    <a:solidFill>
                      <a:srgbClr val="000000"/>
                    </a:solidFill>
                  </a:rPr>
                  <a:t>Paleta de gris secuencial.</a:t>
                </a:r>
              </a:p>
            </p:txBody>
          </p:sp>
          <p:sp>
            <p:nvSpPr>
              <p:cNvPr id="97" name="Rectangle 96">
                <a:extLst>
                  <a:ext uri="{FF2B5EF4-FFF2-40B4-BE49-F238E27FC236}">
                    <a16:creationId xmlns:a16="http://schemas.microsoft.com/office/drawing/2014/main" id="{8901C421-CCE3-4A4D-B510-34CC87C2D690}"/>
                  </a:ext>
                </a:extLst>
              </p:cNvPr>
              <p:cNvSpPr/>
              <p:nvPr userDrawn="1"/>
            </p:nvSpPr>
            <p:spPr>
              <a:xfrm>
                <a:off x="10210998" y="3135165"/>
                <a:ext cx="1054800" cy="98859"/>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98" name="Freeform: Shape 71">
                <a:extLst>
                  <a:ext uri="{FF2B5EF4-FFF2-40B4-BE49-F238E27FC236}">
                    <a16:creationId xmlns:a16="http://schemas.microsoft.com/office/drawing/2014/main" id="{C72C6E55-A371-EA0A-7BE2-36F9090886E0}"/>
                  </a:ext>
                </a:extLst>
              </p:cNvPr>
              <p:cNvSpPr/>
              <p:nvPr userDrawn="1"/>
            </p:nvSpPr>
            <p:spPr>
              <a:xfrm>
                <a:off x="10182218" y="3180857"/>
                <a:ext cx="116105" cy="1308313"/>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53" name="Elbow Connector 52">
              <a:extLst>
                <a:ext uri="{FF2B5EF4-FFF2-40B4-BE49-F238E27FC236}">
                  <a16:creationId xmlns:a16="http://schemas.microsoft.com/office/drawing/2014/main" id="{0CE881B8-B114-571E-6A92-BED26519A3EC}"/>
                </a:ext>
              </a:extLst>
            </p:cNvPr>
            <p:cNvCxnSpPr>
              <a:cxnSpLocks/>
              <a:stCxn id="62" idx="3"/>
              <a:endCxn id="56" idx="3"/>
            </p:cNvCxnSpPr>
            <p:nvPr userDrawn="1"/>
          </p:nvCxnSpPr>
          <p:spPr>
            <a:xfrm flipH="1" flipV="1">
              <a:off x="13350771" y="1191315"/>
              <a:ext cx="69079" cy="350369"/>
            </a:xfrm>
            <a:prstGeom prst="bentConnector3">
              <a:avLst>
                <a:gd name="adj1" fmla="val -91924"/>
              </a:avLst>
            </a:prstGeom>
            <a:ln w="12700">
              <a:solidFill>
                <a:srgbClr val="00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02901731"/>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Image Right">
    <p:bg>
      <p:bgRef idx="1001">
        <a:schemeClr val="bg1"/>
      </p:bgRef>
    </p:bg>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5B82C206-3A38-A628-AC7D-3110AC5159DE}"/>
              </a:ext>
            </a:extLst>
          </p:cNvPr>
          <p:cNvGraphicFramePr>
            <a:graphicFrameLocks noChangeAspect="1"/>
          </p:cNvGraphicFramePr>
          <p:nvPr userDrawn="1">
            <p:custDataLst>
              <p:tags r:id="rId1"/>
            </p:custDataLst>
            <p:extLst>
              <p:ext uri="{D42A27DB-BD31-4B8C-83A1-F6EECF244321}">
                <p14:modId xmlns:p14="http://schemas.microsoft.com/office/powerpoint/2010/main" val="234748971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9" name="think-cell data - do not delete" hidden="1">
                        <a:extLst>
                          <a:ext uri="{FF2B5EF4-FFF2-40B4-BE49-F238E27FC236}">
                            <a16:creationId xmlns:a16="http://schemas.microsoft.com/office/drawing/2014/main" id="{5B82C206-3A38-A628-AC7D-3110AC5159D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73" name="Group 72">
            <a:extLst>
              <a:ext uri="{FF2B5EF4-FFF2-40B4-BE49-F238E27FC236}">
                <a16:creationId xmlns:a16="http://schemas.microsoft.com/office/drawing/2014/main" id="{2B285209-705D-4C8F-A941-8AFB2E5D2C3C}"/>
              </a:ext>
            </a:extLst>
          </p:cNvPr>
          <p:cNvGrpSpPr/>
          <p:nvPr userDrawn="1"/>
        </p:nvGrpSpPr>
        <p:grpSpPr>
          <a:xfrm>
            <a:off x="12192996" y="647700"/>
            <a:ext cx="139664" cy="5046663"/>
            <a:chOff x="12192996" y="647700"/>
            <a:chExt cx="139664" cy="5046663"/>
          </a:xfrm>
        </p:grpSpPr>
        <p:cxnSp>
          <p:nvCxnSpPr>
            <p:cNvPr id="74" name="Straight Connector 73">
              <a:extLst>
                <a:ext uri="{FF2B5EF4-FFF2-40B4-BE49-F238E27FC236}">
                  <a16:creationId xmlns:a16="http://schemas.microsoft.com/office/drawing/2014/main" id="{400D9C7D-AFD1-476D-91BD-094E88398BA2}"/>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5" name="Group 74">
              <a:extLst>
                <a:ext uri="{FF2B5EF4-FFF2-40B4-BE49-F238E27FC236}">
                  <a16:creationId xmlns:a16="http://schemas.microsoft.com/office/drawing/2014/main" id="{33502D2C-FC02-413D-BF15-EA13D66FABA1}"/>
                </a:ext>
              </a:extLst>
            </p:cNvPr>
            <p:cNvGrpSpPr/>
            <p:nvPr userDrawn="1"/>
          </p:nvGrpSpPr>
          <p:grpSpPr>
            <a:xfrm>
              <a:off x="12202508" y="647700"/>
              <a:ext cx="130152" cy="5046663"/>
              <a:chOff x="12202508" y="647700"/>
              <a:chExt cx="130152" cy="5046663"/>
            </a:xfrm>
          </p:grpSpPr>
          <p:cxnSp>
            <p:nvCxnSpPr>
              <p:cNvPr id="76" name="Straight Connector 75">
                <a:extLst>
                  <a:ext uri="{FF2B5EF4-FFF2-40B4-BE49-F238E27FC236}">
                    <a16:creationId xmlns:a16="http://schemas.microsoft.com/office/drawing/2014/main" id="{68DC0787-9556-40FF-AC3C-627A4350505C}"/>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33FA25D3-273D-403A-B304-0E4B1ECD5EA7}"/>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ACAA6DA2-3739-4786-9A03-964028DD6D69}"/>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C43EAD03-19C3-4C08-9106-17F0D381CE38}"/>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48F96AAC-0FDC-487A-8798-7C5DB274AB64}"/>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81" name="Group 80">
            <a:extLst>
              <a:ext uri="{FF2B5EF4-FFF2-40B4-BE49-F238E27FC236}">
                <a16:creationId xmlns:a16="http://schemas.microsoft.com/office/drawing/2014/main" id="{A6919D5B-5686-43F8-8D85-E3882C56212C}"/>
              </a:ext>
            </a:extLst>
          </p:cNvPr>
          <p:cNvGrpSpPr/>
          <p:nvPr userDrawn="1"/>
        </p:nvGrpSpPr>
        <p:grpSpPr>
          <a:xfrm>
            <a:off x="-130152" y="647700"/>
            <a:ext cx="130152" cy="5046663"/>
            <a:chOff x="-130152" y="647700"/>
            <a:chExt cx="130152" cy="5046663"/>
          </a:xfrm>
        </p:grpSpPr>
        <p:cxnSp>
          <p:nvCxnSpPr>
            <p:cNvPr id="82" name="Straight Connector 81">
              <a:extLst>
                <a:ext uri="{FF2B5EF4-FFF2-40B4-BE49-F238E27FC236}">
                  <a16:creationId xmlns:a16="http://schemas.microsoft.com/office/drawing/2014/main" id="{DC478C54-CEF6-4A4B-9778-A640C995E01C}"/>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A6141E0D-12DE-44E7-9DD8-08CCF68120E2}"/>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AC17A532-E264-4325-96BE-495137456920}"/>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15742C64-2422-4CDE-8C93-D3BA635E744C}"/>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5DE561FE-45F1-45FF-89E9-6C99E3BDF7A9}"/>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0B04D02C-BC6F-44D6-AB2F-7CFF6E7875BE}"/>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155B1D9F-FE9B-4F62-9422-68C960A222D2}"/>
              </a:ext>
            </a:extLst>
          </p:cNvPr>
          <p:cNvSpPr>
            <a:spLocks noGrp="1"/>
          </p:cNvSpPr>
          <p:nvPr>
            <p:ph type="title" hasCustomPrompt="1"/>
          </p:nvPr>
        </p:nvSpPr>
        <p:spPr>
          <a:xfrm>
            <a:off x="557784" y="1956282"/>
            <a:ext cx="4532387" cy="1398263"/>
          </a:xfrm>
          <a:prstGeom prst="rect">
            <a:avLst/>
          </a:prstGeom>
          <a:noFill/>
        </p:spPr>
        <p:txBody>
          <a:bodyPr vert="horz" anchor="b">
            <a:noAutofit/>
          </a:bodyPr>
          <a:lstStyle>
            <a:lvl1pPr>
              <a:defRPr sz="4400" b="0"/>
            </a:lvl1pPr>
          </a:lstStyle>
          <a:p>
            <a:r>
              <a:rPr lang="es"/>
              <a:t>[Título de la presentación máximo dos líneas]</a:t>
            </a:r>
          </a:p>
        </p:txBody>
      </p:sp>
      <p:sp>
        <p:nvSpPr>
          <p:cNvPr id="11" name="Text Placeholder 10">
            <a:extLst>
              <a:ext uri="{FF2B5EF4-FFF2-40B4-BE49-F238E27FC236}">
                <a16:creationId xmlns:a16="http://schemas.microsoft.com/office/drawing/2014/main" id="{8D2521EE-A926-423E-A2FE-B2B920A546B9}"/>
              </a:ext>
            </a:extLst>
          </p:cNvPr>
          <p:cNvSpPr>
            <a:spLocks noGrp="1"/>
          </p:cNvSpPr>
          <p:nvPr>
            <p:ph type="body" sz="quarter" idx="14" hasCustomPrompt="1"/>
          </p:nvPr>
        </p:nvSpPr>
        <p:spPr>
          <a:xfrm>
            <a:off x="557784" y="3474667"/>
            <a:ext cx="4532387" cy="475488"/>
          </a:xfrm>
        </p:spPr>
        <p:txBody>
          <a:bodyPr>
            <a:noAutofit/>
          </a:bodyPr>
          <a:lstStyle>
            <a:lvl1pPr marL="0" indent="0">
              <a:buNone/>
              <a:defRPr sz="2400">
                <a:latin typeface="+mn-lt"/>
              </a:defRPr>
            </a:lvl1pPr>
            <a:lvl2pPr marL="0" indent="0">
              <a:buNone/>
              <a:defRPr/>
            </a:lvl2pPr>
            <a:lvl3pPr marL="0" indent="0">
              <a:buNone/>
              <a:defRPr/>
            </a:lvl3pPr>
            <a:lvl4pPr marL="0" indent="0">
              <a:buNone/>
              <a:defRPr/>
            </a:lvl4pPr>
            <a:lvl5pPr marL="0" indent="0">
              <a:buNone/>
              <a:defRPr/>
            </a:lvl5pPr>
          </a:lstStyle>
          <a:p>
            <a:pPr lvl="0"/>
            <a:r>
              <a:rPr lang="es"/>
              <a:t>[Subtítulo de presentación]</a:t>
            </a:r>
          </a:p>
        </p:txBody>
      </p:sp>
      <p:sp>
        <p:nvSpPr>
          <p:cNvPr id="16" name="Text Placeholder 15">
            <a:extLst>
              <a:ext uri="{FF2B5EF4-FFF2-40B4-BE49-F238E27FC236}">
                <a16:creationId xmlns:a16="http://schemas.microsoft.com/office/drawing/2014/main" id="{945494EC-E9A8-46D3-959D-EFC8E352899E}"/>
              </a:ext>
            </a:extLst>
          </p:cNvPr>
          <p:cNvSpPr>
            <a:spLocks noGrp="1"/>
          </p:cNvSpPr>
          <p:nvPr>
            <p:ph type="body" sz="quarter" idx="16" hasCustomPrompt="1"/>
          </p:nvPr>
        </p:nvSpPr>
        <p:spPr>
          <a:xfrm>
            <a:off x="557784" y="4133914"/>
            <a:ext cx="4532387" cy="1166941"/>
          </a:xfrm>
        </p:spPr>
        <p:txBody>
          <a:bodyPr anchor="b">
            <a:noAutofit/>
          </a:bodyPr>
          <a:lstStyle>
            <a:lvl1pPr marL="0" indent="0">
              <a:buNone/>
              <a:defRPr sz="1600"/>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18" name="Text Placeholder 17">
            <a:extLst>
              <a:ext uri="{FF2B5EF4-FFF2-40B4-BE49-F238E27FC236}">
                <a16:creationId xmlns:a16="http://schemas.microsoft.com/office/drawing/2014/main" id="{2B20403D-A1B9-4FD9-A965-85BAD0B8C674}"/>
              </a:ext>
            </a:extLst>
          </p:cNvPr>
          <p:cNvSpPr>
            <a:spLocks noGrp="1"/>
          </p:cNvSpPr>
          <p:nvPr>
            <p:ph type="body" sz="quarter" idx="17" hasCustomPrompt="1"/>
          </p:nvPr>
        </p:nvSpPr>
        <p:spPr>
          <a:xfrm>
            <a:off x="557785" y="5556524"/>
            <a:ext cx="4532386" cy="214789"/>
          </a:xfrm>
        </p:spPr>
        <p:txBody>
          <a:bodyPr>
            <a:noAutofit/>
          </a:bodyPr>
          <a:lstStyle>
            <a:lvl1pPr marL="0" indent="0" algn="l">
              <a:buNone/>
              <a:defRPr sz="1200"/>
            </a:lvl1pPr>
            <a:lvl2pPr marL="0" indent="0">
              <a:buNone/>
              <a:defRPr/>
            </a:lvl2pPr>
            <a:lvl3pPr marL="0" indent="0">
              <a:buNone/>
              <a:defRPr/>
            </a:lvl3pPr>
            <a:lvl4pPr marL="0" indent="0">
              <a:buNone/>
              <a:defRPr/>
            </a:lvl4pPr>
            <a:lvl5pPr marL="0" indent="0">
              <a:buNone/>
              <a:defRPr/>
            </a:lvl5pPr>
          </a:lstStyle>
          <a:p>
            <a:pPr lvl="0"/>
            <a:r>
              <a:rPr lang="es"/>
              <a:t>[Insertar fecha]</a:t>
            </a:r>
          </a:p>
        </p:txBody>
      </p:sp>
      <p:cxnSp>
        <p:nvCxnSpPr>
          <p:cNvPr id="13" name="Straight Connector 12">
            <a:extLst>
              <a:ext uri="{FF2B5EF4-FFF2-40B4-BE49-F238E27FC236}">
                <a16:creationId xmlns:a16="http://schemas.microsoft.com/office/drawing/2014/main" id="{893DEC7C-79A3-4144-A817-AE81708959B2}"/>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5CC483F-468B-416B-B6B1-6BE884C52047}"/>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86479E2-9DF3-4DEA-9C4D-CCAD42FF9CCA}"/>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17" name="TextBox 16">
            <a:extLst>
              <a:ext uri="{FF2B5EF4-FFF2-40B4-BE49-F238E27FC236}">
                <a16:creationId xmlns:a16="http://schemas.microsoft.com/office/drawing/2014/main" id="{FB90B3E7-0C5B-48B3-8561-36F18D7CB2C6}"/>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64" name="Group 63">
            <a:extLst>
              <a:ext uri="{FF2B5EF4-FFF2-40B4-BE49-F238E27FC236}">
                <a16:creationId xmlns:a16="http://schemas.microsoft.com/office/drawing/2014/main" id="{D5341EC9-B150-4429-843B-E5ADA3C39978}"/>
              </a:ext>
            </a:extLst>
          </p:cNvPr>
          <p:cNvGrpSpPr/>
          <p:nvPr userDrawn="1"/>
        </p:nvGrpSpPr>
        <p:grpSpPr>
          <a:xfrm>
            <a:off x="-1325" y="6871033"/>
            <a:ext cx="12192000" cy="143299"/>
            <a:chOff x="-1325" y="6871033"/>
            <a:chExt cx="12192000" cy="143299"/>
          </a:xfrm>
        </p:grpSpPr>
        <p:sp>
          <p:nvSpPr>
            <p:cNvPr id="65" name="Rectangle 64">
              <a:extLst>
                <a:ext uri="{FF2B5EF4-FFF2-40B4-BE49-F238E27FC236}">
                  <a16:creationId xmlns:a16="http://schemas.microsoft.com/office/drawing/2014/main" id="{96CDF022-0744-4164-952F-14D8303C4B39}"/>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6" name="Rectangle 65">
              <a:extLst>
                <a:ext uri="{FF2B5EF4-FFF2-40B4-BE49-F238E27FC236}">
                  <a16:creationId xmlns:a16="http://schemas.microsoft.com/office/drawing/2014/main" id="{CA96E9CE-9F89-4534-AFC1-85731F0664C8}"/>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7" name="Rectangle 66">
            <a:extLst>
              <a:ext uri="{FF2B5EF4-FFF2-40B4-BE49-F238E27FC236}">
                <a16:creationId xmlns:a16="http://schemas.microsoft.com/office/drawing/2014/main" id="{3DBE3881-0D07-4998-9F92-92FB5C60BD44}"/>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4" name="Footer Placeholder 16">
            <a:extLst>
              <a:ext uri="{FF2B5EF4-FFF2-40B4-BE49-F238E27FC236}">
                <a16:creationId xmlns:a16="http://schemas.microsoft.com/office/drawing/2014/main" id="{ADB2039C-8C01-DF72-F2FF-54677C3495C2}"/>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3" name="Graphic 2">
            <a:extLst>
              <a:ext uri="{FF2B5EF4-FFF2-40B4-BE49-F238E27FC236}">
                <a16:creationId xmlns:a16="http://schemas.microsoft.com/office/drawing/2014/main" id="{853F10CF-3E82-8B60-EB15-785F0460B358}"/>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357314" y="436361"/>
            <a:ext cx="1908000" cy="1067288"/>
          </a:xfrm>
          <a:prstGeom prst="rect">
            <a:avLst/>
          </a:prstGeom>
        </p:spPr>
      </p:pic>
      <p:sp>
        <p:nvSpPr>
          <p:cNvPr id="5" name="Rectangle 4">
            <a:extLst>
              <a:ext uri="{FF2B5EF4-FFF2-40B4-BE49-F238E27FC236}">
                <a16:creationId xmlns:a16="http://schemas.microsoft.com/office/drawing/2014/main" id="{B30DAF5B-2C05-6FA3-C7FE-5A1A2574769A}"/>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grpSp>
        <p:nvGrpSpPr>
          <p:cNvPr id="6" name="Group 5">
            <a:extLst>
              <a:ext uri="{FF2B5EF4-FFF2-40B4-BE49-F238E27FC236}">
                <a16:creationId xmlns:a16="http://schemas.microsoft.com/office/drawing/2014/main" id="{14D6D841-0C70-CD55-3694-57EEDD376212}"/>
              </a:ext>
            </a:extLst>
          </p:cNvPr>
          <p:cNvGrpSpPr/>
          <p:nvPr userDrawn="1"/>
        </p:nvGrpSpPr>
        <p:grpSpPr>
          <a:xfrm>
            <a:off x="12257314" y="1051486"/>
            <a:ext cx="1272540" cy="3204000"/>
            <a:chOff x="12257314" y="1051486"/>
            <a:chExt cx="1272540" cy="3204000"/>
          </a:xfrm>
        </p:grpSpPr>
        <p:grpSp>
          <p:nvGrpSpPr>
            <p:cNvPr id="8" name="Group 7">
              <a:extLst>
                <a:ext uri="{FF2B5EF4-FFF2-40B4-BE49-F238E27FC236}">
                  <a16:creationId xmlns:a16="http://schemas.microsoft.com/office/drawing/2014/main" id="{C4EFB9DA-0454-47A2-B9AE-590568E9AC9B}"/>
                </a:ext>
              </a:extLst>
            </p:cNvPr>
            <p:cNvGrpSpPr/>
            <p:nvPr userDrawn="1"/>
          </p:nvGrpSpPr>
          <p:grpSpPr>
            <a:xfrm>
              <a:off x="12257314" y="1051486"/>
              <a:ext cx="1272540" cy="3204000"/>
              <a:chOff x="10098666" y="1523244"/>
              <a:chExt cx="1272540" cy="3204000"/>
            </a:xfrm>
          </p:grpSpPr>
          <p:sp>
            <p:nvSpPr>
              <p:cNvPr id="12" name="Rectangle 11">
                <a:extLst>
                  <a:ext uri="{FF2B5EF4-FFF2-40B4-BE49-F238E27FC236}">
                    <a16:creationId xmlns:a16="http://schemas.microsoft.com/office/drawing/2014/main" id="{A2A0B801-1A74-2314-2BEF-1C6D350CBAC9}"/>
                  </a:ext>
                </a:extLst>
              </p:cNvPr>
              <p:cNvSpPr/>
              <p:nvPr userDrawn="1"/>
            </p:nvSpPr>
            <p:spPr>
              <a:xfrm>
                <a:off x="10098666" y="1523244"/>
                <a:ext cx="1272540" cy="3204000"/>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19" name="TextBox 18">
                <a:extLst>
                  <a:ext uri="{FF2B5EF4-FFF2-40B4-BE49-F238E27FC236}">
                    <a16:creationId xmlns:a16="http://schemas.microsoft.com/office/drawing/2014/main" id="{6FF95FED-BFD2-890F-91DA-62D673985FA8}"/>
                  </a:ext>
                </a:extLst>
              </p:cNvPr>
              <p:cNvSpPr txBox="1"/>
              <p:nvPr userDrawn="1"/>
            </p:nvSpPr>
            <p:spPr>
              <a:xfrm>
                <a:off x="10336105" y="3673224"/>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20" name="TextBox 19">
                <a:extLst>
                  <a:ext uri="{FF2B5EF4-FFF2-40B4-BE49-F238E27FC236}">
                    <a16:creationId xmlns:a16="http://schemas.microsoft.com/office/drawing/2014/main" id="{6F2D3F47-D751-222F-D665-52854E279D64}"/>
                  </a:ext>
                </a:extLst>
              </p:cNvPr>
              <p:cNvSpPr txBox="1"/>
              <p:nvPr userDrawn="1"/>
            </p:nvSpPr>
            <p:spPr>
              <a:xfrm>
                <a:off x="10220123" y="1614598"/>
                <a:ext cx="972000"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21" name="Rectangle 20">
                <a:extLst>
                  <a:ext uri="{FF2B5EF4-FFF2-40B4-BE49-F238E27FC236}">
                    <a16:creationId xmlns:a16="http://schemas.microsoft.com/office/drawing/2014/main" id="{DEA5E7A7-33C0-47F5-03D4-4A46D76754C9}"/>
                  </a:ext>
                </a:extLst>
              </p:cNvPr>
              <p:cNvSpPr/>
              <p:nvPr userDrawn="1"/>
            </p:nvSpPr>
            <p:spPr>
              <a:xfrm>
                <a:off x="10186362" y="1787635"/>
                <a:ext cx="1097149" cy="1800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R" sz="1400" err="1">
                  <a:solidFill>
                    <a:schemeClr val="tx1"/>
                  </a:solidFill>
                </a:endParaRPr>
              </a:p>
            </p:txBody>
          </p:sp>
          <p:sp>
            <p:nvSpPr>
              <p:cNvPr id="22" name="TextBox 21">
                <a:extLst>
                  <a:ext uri="{FF2B5EF4-FFF2-40B4-BE49-F238E27FC236}">
                    <a16:creationId xmlns:a16="http://schemas.microsoft.com/office/drawing/2014/main" id="{B95DD0B9-B101-4AF4-87C0-EA36DC71AC9F}"/>
                  </a:ext>
                </a:extLst>
              </p:cNvPr>
              <p:cNvSpPr txBox="1"/>
              <p:nvPr userDrawn="1"/>
            </p:nvSpPr>
            <p:spPr>
              <a:xfrm>
                <a:off x="10336105" y="4062732"/>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Versión ligera solo para visualizaciones de datos. </a:t>
                </a:r>
              </a:p>
            </p:txBody>
          </p:sp>
          <p:pic>
            <p:nvPicPr>
              <p:cNvPr id="23" name="Picture 22">
                <a:extLst>
                  <a:ext uri="{FF2B5EF4-FFF2-40B4-BE49-F238E27FC236}">
                    <a16:creationId xmlns:a16="http://schemas.microsoft.com/office/drawing/2014/main" id="{C97BEE34-220B-8160-EB7D-87832F0DE3BD}"/>
                  </a:ext>
                </a:extLst>
              </p:cNvPr>
              <p:cNvPicPr>
                <a:picLocks noChangeAspect="1"/>
              </p:cNvPicPr>
              <p:nvPr userDrawn="1"/>
            </p:nvPicPr>
            <p:blipFill>
              <a:blip r:embed="rId6">
                <a:extLst>
                  <a:ext uri="{28A0092B-C50C-407E-A947-70E740481C1C}">
                    <a14:useLocalDpi xmlns:a14="http://schemas.microsoft.com/office/drawing/2010/main" val="0"/>
                  </a:ext>
                </a:extLst>
              </a:blip>
              <a:srcRect l="136" r="136"/>
              <a:stretch/>
            </p:blipFill>
            <p:spPr>
              <a:xfrm>
                <a:off x="10200384" y="1823257"/>
                <a:ext cx="1080000" cy="1737361"/>
              </a:xfrm>
              <a:prstGeom prst="rect">
                <a:avLst/>
              </a:prstGeom>
            </p:spPr>
          </p:pic>
          <p:sp>
            <p:nvSpPr>
              <p:cNvPr id="24" name="Rectangle 23">
                <a:extLst>
                  <a:ext uri="{FF2B5EF4-FFF2-40B4-BE49-F238E27FC236}">
                    <a16:creationId xmlns:a16="http://schemas.microsoft.com/office/drawing/2014/main" id="{13057278-5E8A-43EC-2EFC-E2E837DDF0C7}"/>
                  </a:ext>
                </a:extLst>
              </p:cNvPr>
              <p:cNvSpPr/>
              <p:nvPr userDrawn="1"/>
            </p:nvSpPr>
            <p:spPr>
              <a:xfrm>
                <a:off x="10194723" y="2087962"/>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25" name="Rectangle 24">
                <a:extLst>
                  <a:ext uri="{FF2B5EF4-FFF2-40B4-BE49-F238E27FC236}">
                    <a16:creationId xmlns:a16="http://schemas.microsoft.com/office/drawing/2014/main" id="{23886E65-0A72-C43D-5889-BA4CC46C4C25}"/>
                  </a:ext>
                </a:extLst>
              </p:cNvPr>
              <p:cNvSpPr/>
              <p:nvPr userDrawn="1"/>
            </p:nvSpPr>
            <p:spPr>
              <a:xfrm>
                <a:off x="10210998" y="2760631"/>
                <a:ext cx="1054800" cy="90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6" name="Rectangle 25">
                <a:extLst>
                  <a:ext uri="{FF2B5EF4-FFF2-40B4-BE49-F238E27FC236}">
                    <a16:creationId xmlns:a16="http://schemas.microsoft.com/office/drawing/2014/main" id="{040E3E16-AE5A-15D6-5A41-51D21DE72303}"/>
                  </a:ext>
                </a:extLst>
              </p:cNvPr>
              <p:cNvSpPr/>
              <p:nvPr userDrawn="1"/>
            </p:nvSpPr>
            <p:spPr>
              <a:xfrm>
                <a:off x="10634802" y="1959442"/>
                <a:ext cx="626400" cy="10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7" name="Rectangle 26">
                <a:extLst>
                  <a:ext uri="{FF2B5EF4-FFF2-40B4-BE49-F238E27FC236}">
                    <a16:creationId xmlns:a16="http://schemas.microsoft.com/office/drawing/2014/main" id="{2FF83CF0-8BFF-6569-8D5B-91DE3B72EE69}"/>
                  </a:ext>
                </a:extLst>
              </p:cNvPr>
              <p:cNvSpPr/>
              <p:nvPr userDrawn="1"/>
            </p:nvSpPr>
            <p:spPr>
              <a:xfrm>
                <a:off x="10210998" y="2852892"/>
                <a:ext cx="1054800" cy="28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8" name="Rectangle 27">
                <a:extLst>
                  <a:ext uri="{FF2B5EF4-FFF2-40B4-BE49-F238E27FC236}">
                    <a16:creationId xmlns:a16="http://schemas.microsoft.com/office/drawing/2014/main" id="{7C8E1B4F-97D1-84B4-9D21-B0F934CC3E98}"/>
                  </a:ext>
                </a:extLst>
              </p:cNvPr>
              <p:cNvSpPr/>
              <p:nvPr/>
            </p:nvSpPr>
            <p:spPr>
              <a:xfrm>
                <a:off x="1022171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29" name="Rectangle 28">
                <a:extLst>
                  <a:ext uri="{FF2B5EF4-FFF2-40B4-BE49-F238E27FC236}">
                    <a16:creationId xmlns:a16="http://schemas.microsoft.com/office/drawing/2014/main" id="{A0975B95-8D8B-4DF5-9CC2-4BCE35C3BB32}"/>
                  </a:ext>
                </a:extLst>
              </p:cNvPr>
              <p:cNvSpPr/>
              <p:nvPr/>
            </p:nvSpPr>
            <p:spPr>
              <a:xfrm>
                <a:off x="1043223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30" name="Rectangle 29">
                <a:extLst>
                  <a:ext uri="{FF2B5EF4-FFF2-40B4-BE49-F238E27FC236}">
                    <a16:creationId xmlns:a16="http://schemas.microsoft.com/office/drawing/2014/main" id="{E87DA14D-2514-FF2D-F3E8-2E1930DB3C5D}"/>
                  </a:ext>
                </a:extLst>
              </p:cNvPr>
              <p:cNvSpPr/>
              <p:nvPr/>
            </p:nvSpPr>
            <p:spPr>
              <a:xfrm>
                <a:off x="1032697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31" name="Rectangle 30">
                <a:extLst>
                  <a:ext uri="{FF2B5EF4-FFF2-40B4-BE49-F238E27FC236}">
                    <a16:creationId xmlns:a16="http://schemas.microsoft.com/office/drawing/2014/main" id="{7386E2AE-D6B8-30C8-F674-E6894F791B9C}"/>
                  </a:ext>
                </a:extLst>
              </p:cNvPr>
              <p:cNvSpPr/>
              <p:nvPr/>
            </p:nvSpPr>
            <p:spPr>
              <a:xfrm>
                <a:off x="105343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32" name="Rectangle 31">
                <a:extLst>
                  <a:ext uri="{FF2B5EF4-FFF2-40B4-BE49-F238E27FC236}">
                    <a16:creationId xmlns:a16="http://schemas.microsoft.com/office/drawing/2014/main" id="{74B5D7A4-9E7F-DEB9-BA41-5994B9D33B42}"/>
                  </a:ext>
                </a:extLst>
              </p:cNvPr>
              <p:cNvSpPr/>
              <p:nvPr/>
            </p:nvSpPr>
            <p:spPr>
              <a:xfrm>
                <a:off x="1063958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33" name="Rectangle 32">
                <a:extLst>
                  <a:ext uri="{FF2B5EF4-FFF2-40B4-BE49-F238E27FC236}">
                    <a16:creationId xmlns:a16="http://schemas.microsoft.com/office/drawing/2014/main" id="{F1353997-541A-E610-0F74-7C1D8FB9A567}"/>
                  </a:ext>
                </a:extLst>
              </p:cNvPr>
              <p:cNvSpPr/>
              <p:nvPr/>
            </p:nvSpPr>
            <p:spPr>
              <a:xfrm>
                <a:off x="1074484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34" name="Rectangle 33">
                <a:extLst>
                  <a:ext uri="{FF2B5EF4-FFF2-40B4-BE49-F238E27FC236}">
                    <a16:creationId xmlns:a16="http://schemas.microsoft.com/office/drawing/2014/main" id="{8FF94449-CFF6-B22B-8359-A5ED86B7B282}"/>
                  </a:ext>
                </a:extLst>
              </p:cNvPr>
              <p:cNvSpPr/>
              <p:nvPr/>
            </p:nvSpPr>
            <p:spPr>
              <a:xfrm>
                <a:off x="1085010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35" name="Rectangle 34">
                <a:extLst>
                  <a:ext uri="{FF2B5EF4-FFF2-40B4-BE49-F238E27FC236}">
                    <a16:creationId xmlns:a16="http://schemas.microsoft.com/office/drawing/2014/main" id="{B0DD4217-1E05-94AC-8666-EC2D5FCBEB01}"/>
                  </a:ext>
                </a:extLst>
              </p:cNvPr>
              <p:cNvSpPr/>
              <p:nvPr/>
            </p:nvSpPr>
            <p:spPr>
              <a:xfrm>
                <a:off x="1095536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36" name="Rectangle 35">
                <a:extLst>
                  <a:ext uri="{FF2B5EF4-FFF2-40B4-BE49-F238E27FC236}">
                    <a16:creationId xmlns:a16="http://schemas.microsoft.com/office/drawing/2014/main" id="{F4B76AEB-3D33-94AA-C48E-BBB06C4046B5}"/>
                  </a:ext>
                </a:extLst>
              </p:cNvPr>
              <p:cNvSpPr/>
              <p:nvPr/>
            </p:nvSpPr>
            <p:spPr>
              <a:xfrm>
                <a:off x="110606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37" name="Rectangle 36">
                <a:extLst>
                  <a:ext uri="{FF2B5EF4-FFF2-40B4-BE49-F238E27FC236}">
                    <a16:creationId xmlns:a16="http://schemas.microsoft.com/office/drawing/2014/main" id="{5D224771-B308-DA3D-6336-19D2C99CBC1D}"/>
                  </a:ext>
                </a:extLst>
              </p:cNvPr>
              <p:cNvSpPr/>
              <p:nvPr/>
            </p:nvSpPr>
            <p:spPr>
              <a:xfrm>
                <a:off x="11162711"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nvGrpSpPr>
              <p:cNvPr id="38" name="Group 37">
                <a:extLst>
                  <a:ext uri="{FF2B5EF4-FFF2-40B4-BE49-F238E27FC236}">
                    <a16:creationId xmlns:a16="http://schemas.microsoft.com/office/drawing/2014/main" id="{5CDAD05A-0923-E9AB-1D60-C8FD1AD73C69}"/>
                  </a:ext>
                </a:extLst>
              </p:cNvPr>
              <p:cNvGrpSpPr>
                <a:grpSpLocks noChangeAspect="1"/>
              </p:cNvGrpSpPr>
              <p:nvPr userDrawn="1"/>
            </p:nvGrpSpPr>
            <p:grpSpPr>
              <a:xfrm>
                <a:off x="10220001" y="3436271"/>
                <a:ext cx="1036800" cy="98866"/>
                <a:chOff x="8226203" y="3604223"/>
                <a:chExt cx="1058410" cy="100927"/>
              </a:xfrm>
            </p:grpSpPr>
            <p:pic>
              <p:nvPicPr>
                <p:cNvPr id="44" name="Graphic 43" descr="Cierra con relleno sólido">
                  <a:extLst>
                    <a:ext uri="{FF2B5EF4-FFF2-40B4-BE49-F238E27FC236}">
                      <a16:creationId xmlns:a16="http://schemas.microsoft.com/office/drawing/2014/main" id="{1C69E2BC-407B-2E8D-0C73-26861538871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226203" y="3604231"/>
                  <a:ext cx="100919" cy="100919"/>
                </a:xfrm>
                <a:prstGeom prst="rect">
                  <a:avLst/>
                </a:prstGeom>
              </p:spPr>
            </p:pic>
            <p:pic>
              <p:nvPicPr>
                <p:cNvPr id="45" name="Graphic 44" descr="Cierra con relleno sólido">
                  <a:extLst>
                    <a:ext uri="{FF2B5EF4-FFF2-40B4-BE49-F238E27FC236}">
                      <a16:creationId xmlns:a16="http://schemas.microsoft.com/office/drawing/2014/main" id="{9B4669AD-B902-44CE-09B1-BBCEB02D99A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334971" y="3604231"/>
                  <a:ext cx="100919" cy="100919"/>
                </a:xfrm>
                <a:prstGeom prst="rect">
                  <a:avLst/>
                </a:prstGeom>
              </p:spPr>
            </p:pic>
            <p:pic>
              <p:nvPicPr>
                <p:cNvPr id="46" name="Graphic 45" descr="Cierra con relleno sólido">
                  <a:extLst>
                    <a:ext uri="{FF2B5EF4-FFF2-40B4-BE49-F238E27FC236}">
                      <a16:creationId xmlns:a16="http://schemas.microsoft.com/office/drawing/2014/main" id="{5B210741-75F0-A69D-71E6-DADD1BCF9BA7}"/>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438978" y="3604230"/>
                  <a:ext cx="100919" cy="100919"/>
                </a:xfrm>
                <a:prstGeom prst="rect">
                  <a:avLst/>
                </a:prstGeom>
              </p:spPr>
            </p:pic>
            <p:pic>
              <p:nvPicPr>
                <p:cNvPr id="47" name="Graphic 46" descr="Cierra con relleno sólido">
                  <a:extLst>
                    <a:ext uri="{FF2B5EF4-FFF2-40B4-BE49-F238E27FC236}">
                      <a16:creationId xmlns:a16="http://schemas.microsoft.com/office/drawing/2014/main" id="{538D0940-EBB1-4661-318D-9C086A543CDC}"/>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545366" y="3604229"/>
                  <a:ext cx="100919" cy="100919"/>
                </a:xfrm>
                <a:prstGeom prst="rect">
                  <a:avLst/>
                </a:prstGeom>
              </p:spPr>
            </p:pic>
            <p:pic>
              <p:nvPicPr>
                <p:cNvPr id="48" name="Graphic 47" descr="Cierra con relleno sólido">
                  <a:extLst>
                    <a:ext uri="{FF2B5EF4-FFF2-40B4-BE49-F238E27FC236}">
                      <a16:creationId xmlns:a16="http://schemas.microsoft.com/office/drawing/2014/main" id="{0BC6CB5F-0DD9-BEFE-A700-E765C61F160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651754" y="3604228"/>
                  <a:ext cx="100919" cy="100919"/>
                </a:xfrm>
                <a:prstGeom prst="rect">
                  <a:avLst/>
                </a:prstGeom>
              </p:spPr>
            </p:pic>
            <p:pic>
              <p:nvPicPr>
                <p:cNvPr id="49" name="Graphic 48" descr="Cierra con relleno sólido">
                  <a:extLst>
                    <a:ext uri="{FF2B5EF4-FFF2-40B4-BE49-F238E27FC236}">
                      <a16:creationId xmlns:a16="http://schemas.microsoft.com/office/drawing/2014/main" id="{EA39B2AD-ADD3-6911-6504-267D5044828B}"/>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758142" y="3604227"/>
                  <a:ext cx="100919" cy="100919"/>
                </a:xfrm>
                <a:prstGeom prst="rect">
                  <a:avLst/>
                </a:prstGeom>
              </p:spPr>
            </p:pic>
            <p:pic>
              <p:nvPicPr>
                <p:cNvPr id="50" name="Graphic 49" descr="Cierra con relleno sólido">
                  <a:extLst>
                    <a:ext uri="{FF2B5EF4-FFF2-40B4-BE49-F238E27FC236}">
                      <a16:creationId xmlns:a16="http://schemas.microsoft.com/office/drawing/2014/main" id="{CBA2DA0E-725F-88B6-4927-347A4ADCAD4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864530" y="3604226"/>
                  <a:ext cx="100919" cy="100919"/>
                </a:xfrm>
                <a:prstGeom prst="rect">
                  <a:avLst/>
                </a:prstGeom>
              </p:spPr>
            </p:pic>
            <p:pic>
              <p:nvPicPr>
                <p:cNvPr id="88" name="Graphic 87" descr="Cierra con relleno sólido">
                  <a:extLst>
                    <a:ext uri="{FF2B5EF4-FFF2-40B4-BE49-F238E27FC236}">
                      <a16:creationId xmlns:a16="http://schemas.microsoft.com/office/drawing/2014/main" id="{4F24BC8D-5135-147B-16CB-1C0165AF3C4B}"/>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970918" y="3604225"/>
                  <a:ext cx="100919" cy="100919"/>
                </a:xfrm>
                <a:prstGeom prst="rect">
                  <a:avLst/>
                </a:prstGeom>
              </p:spPr>
            </p:pic>
            <p:pic>
              <p:nvPicPr>
                <p:cNvPr id="89" name="Graphic 88" descr="Cierra con relleno sólido">
                  <a:extLst>
                    <a:ext uri="{FF2B5EF4-FFF2-40B4-BE49-F238E27FC236}">
                      <a16:creationId xmlns:a16="http://schemas.microsoft.com/office/drawing/2014/main" id="{EF560A49-4264-60DD-EE5C-8AB778D4D9F0}"/>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077306" y="3604224"/>
                  <a:ext cx="100919" cy="100919"/>
                </a:xfrm>
                <a:prstGeom prst="rect">
                  <a:avLst/>
                </a:prstGeom>
              </p:spPr>
            </p:pic>
            <p:pic>
              <p:nvPicPr>
                <p:cNvPr id="90" name="Graphic 89" descr="Cierra con relleno sólido">
                  <a:extLst>
                    <a:ext uri="{FF2B5EF4-FFF2-40B4-BE49-F238E27FC236}">
                      <a16:creationId xmlns:a16="http://schemas.microsoft.com/office/drawing/2014/main" id="{57466CBC-12E1-4886-D13F-7FAEEA8455A7}"/>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83694" y="3604223"/>
                  <a:ext cx="100919" cy="100919"/>
                </a:xfrm>
                <a:prstGeom prst="rect">
                  <a:avLst/>
                </a:prstGeom>
              </p:spPr>
            </p:pic>
          </p:grpSp>
          <p:sp>
            <p:nvSpPr>
              <p:cNvPr id="39" name="Freeform: Shape 71">
                <a:extLst>
                  <a:ext uri="{FF2B5EF4-FFF2-40B4-BE49-F238E27FC236}">
                    <a16:creationId xmlns:a16="http://schemas.microsoft.com/office/drawing/2014/main" id="{6AF15C21-592E-7F2A-286E-796D1DE49554}"/>
                  </a:ext>
                </a:extLst>
              </p:cNvPr>
              <p:cNvSpPr/>
              <p:nvPr userDrawn="1"/>
            </p:nvSpPr>
            <p:spPr>
              <a:xfrm>
                <a:off x="10134045" y="2814197"/>
                <a:ext cx="166007" cy="895484"/>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74">
                <a:extLst>
                  <a:ext uri="{FF2B5EF4-FFF2-40B4-BE49-F238E27FC236}">
                    <a16:creationId xmlns:a16="http://schemas.microsoft.com/office/drawing/2014/main" id="{09394394-DFEA-9F77-A6E9-BAE43EC61855}"/>
                  </a:ext>
                </a:extLst>
              </p:cNvPr>
              <p:cNvSpPr/>
              <p:nvPr userDrawn="1"/>
            </p:nvSpPr>
            <p:spPr>
              <a:xfrm flipH="1">
                <a:off x="11155286" y="2997200"/>
                <a:ext cx="166007" cy="110374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53687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53687"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6ED7E0D4-3A28-D2FA-047A-D37A3B20627D}"/>
                  </a:ext>
                </a:extLst>
              </p:cNvPr>
              <p:cNvSpPr txBox="1"/>
              <p:nvPr userDrawn="1"/>
            </p:nvSpPr>
            <p:spPr>
              <a:xfrm>
                <a:off x="10336105" y="4443732"/>
                <a:ext cx="841982" cy="193899"/>
              </a:xfrm>
              <a:prstGeom prst="rect">
                <a:avLst/>
              </a:prstGeom>
              <a:noFill/>
            </p:spPr>
            <p:txBody>
              <a:bodyPr wrap="square" lIns="0" tIns="0" rIns="0" bIns="0" rtlCol="0">
                <a:spAutoFit/>
              </a:bodyPr>
              <a:lstStyle/>
              <a:p>
                <a:pPr algn="l">
                  <a:lnSpc>
                    <a:spcPct val="90000"/>
                  </a:lnSpc>
                </a:pPr>
                <a:r>
                  <a:rPr lang="es" sz="700" b="1">
                    <a:solidFill>
                      <a:srgbClr val="000000"/>
                    </a:solidFill>
                  </a:rPr>
                  <a:t>Paleta de gris secuencial.</a:t>
                </a:r>
              </a:p>
            </p:txBody>
          </p:sp>
          <p:sp>
            <p:nvSpPr>
              <p:cNvPr id="42" name="Rectangle 41">
                <a:extLst>
                  <a:ext uri="{FF2B5EF4-FFF2-40B4-BE49-F238E27FC236}">
                    <a16:creationId xmlns:a16="http://schemas.microsoft.com/office/drawing/2014/main" id="{8479E8AB-1EFC-3A5B-5785-F7C4DD852834}"/>
                  </a:ext>
                </a:extLst>
              </p:cNvPr>
              <p:cNvSpPr/>
              <p:nvPr userDrawn="1"/>
            </p:nvSpPr>
            <p:spPr>
              <a:xfrm>
                <a:off x="10210998" y="3135165"/>
                <a:ext cx="1054800" cy="98859"/>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43" name="Freeform: Shape 71">
                <a:extLst>
                  <a:ext uri="{FF2B5EF4-FFF2-40B4-BE49-F238E27FC236}">
                    <a16:creationId xmlns:a16="http://schemas.microsoft.com/office/drawing/2014/main" id="{DB49D9FE-FA4D-A332-B7B5-5E6D987444EC}"/>
                  </a:ext>
                </a:extLst>
              </p:cNvPr>
              <p:cNvSpPr/>
              <p:nvPr userDrawn="1"/>
            </p:nvSpPr>
            <p:spPr>
              <a:xfrm>
                <a:off x="10182218" y="3180857"/>
                <a:ext cx="116105" cy="1308313"/>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10" name="Elbow Connector 9">
              <a:extLst>
                <a:ext uri="{FF2B5EF4-FFF2-40B4-BE49-F238E27FC236}">
                  <a16:creationId xmlns:a16="http://schemas.microsoft.com/office/drawing/2014/main" id="{BB6FC3CA-1C45-21CE-2EE8-5171DDF3BDFB}"/>
                </a:ext>
              </a:extLst>
            </p:cNvPr>
            <p:cNvCxnSpPr>
              <a:cxnSpLocks/>
              <a:stCxn id="26" idx="3"/>
              <a:endCxn id="20" idx="3"/>
            </p:cNvCxnSpPr>
            <p:nvPr userDrawn="1"/>
          </p:nvCxnSpPr>
          <p:spPr>
            <a:xfrm flipH="1" flipV="1">
              <a:off x="13350771" y="1191315"/>
              <a:ext cx="69079" cy="350369"/>
            </a:xfrm>
            <a:prstGeom prst="bentConnector3">
              <a:avLst>
                <a:gd name="adj1" fmla="val -91924"/>
              </a:avLst>
            </a:prstGeom>
            <a:ln w="12700">
              <a:solidFill>
                <a:srgbClr val="000000"/>
              </a:solidFill>
              <a:tailEnd type="triangle"/>
            </a:ln>
          </p:spPr>
          <p:style>
            <a:lnRef idx="1">
              <a:schemeClr val="accent1"/>
            </a:lnRef>
            <a:fillRef idx="0">
              <a:schemeClr val="accent1"/>
            </a:fillRef>
            <a:effectRef idx="0">
              <a:schemeClr val="accent1"/>
            </a:effectRef>
            <a:fontRef idx="minor">
              <a:schemeClr val="tx1"/>
            </a:fontRef>
          </p:style>
        </p:cxnSp>
      </p:grpSp>
      <p:sp>
        <p:nvSpPr>
          <p:cNvPr id="51" name="Picture Placeholder 6">
            <a:extLst>
              <a:ext uri="{FF2B5EF4-FFF2-40B4-BE49-F238E27FC236}">
                <a16:creationId xmlns:a16="http://schemas.microsoft.com/office/drawing/2014/main" id="{5EA0E2B0-5031-71BB-48AA-D824CB6E823F}"/>
              </a:ext>
            </a:extLst>
          </p:cNvPr>
          <p:cNvSpPr>
            <a:spLocks noGrp="1"/>
          </p:cNvSpPr>
          <p:nvPr>
            <p:ph type="pic" sz="quarter" idx="13" hasCustomPrompt="1"/>
          </p:nvPr>
        </p:nvSpPr>
        <p:spPr>
          <a:xfrm>
            <a:off x="6599912" y="1287070"/>
            <a:ext cx="5577840" cy="4918468"/>
          </a:xfrm>
          <a:blipFill>
            <a:blip r:embed="rId8"/>
            <a:stretch>
              <a:fillRect l="-724" t="-148455" r="-550" b="-122"/>
            </a:stretch>
          </a:blipFill>
        </p:spPr>
        <p:txBody>
          <a:bodyPr anchor="ctr"/>
          <a:lstStyle>
            <a:lvl1pPr marL="0" indent="0" algn="ctr">
              <a:buNone/>
              <a:defRPr/>
            </a:lvl1pPr>
          </a:lstStyle>
          <a:p>
            <a:r>
              <a:rPr lang="es"/>
              <a:t>[Insertar foto]</a:t>
            </a:r>
          </a:p>
        </p:txBody>
      </p:sp>
    </p:spTree>
    <p:extLst>
      <p:ext uri="{BB962C8B-B14F-4D97-AF65-F5344CB8AC3E}">
        <p14:creationId xmlns:p14="http://schemas.microsoft.com/office/powerpoint/2010/main" val="948027128"/>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Blank Red">
    <p:bg>
      <p:bgPr>
        <a:solidFill>
          <a:schemeClr val="accent1"/>
        </a:solidFill>
        <a:effectLst/>
      </p:bgPr>
    </p:bg>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5C60037B-A7A2-6B9C-A06E-765B8D803243}"/>
              </a:ext>
            </a:extLst>
          </p:cNvPr>
          <p:cNvGraphicFramePr>
            <a:graphicFrameLocks noChangeAspect="1"/>
          </p:cNvGraphicFramePr>
          <p:nvPr userDrawn="1">
            <p:custDataLst>
              <p:tags r:id="rId1"/>
            </p:custDataLst>
            <p:extLst>
              <p:ext uri="{D42A27DB-BD31-4B8C-83A1-F6EECF244321}">
                <p14:modId xmlns:p14="http://schemas.microsoft.com/office/powerpoint/2010/main" val="50355082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9" name="think-cell data - do not delete" hidden="1">
                        <a:extLst>
                          <a:ext uri="{FF2B5EF4-FFF2-40B4-BE49-F238E27FC236}">
                            <a16:creationId xmlns:a16="http://schemas.microsoft.com/office/drawing/2014/main" id="{5C60037B-A7A2-6B9C-A06E-765B8D80324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72" name="Group 71">
            <a:extLst>
              <a:ext uri="{FF2B5EF4-FFF2-40B4-BE49-F238E27FC236}">
                <a16:creationId xmlns:a16="http://schemas.microsoft.com/office/drawing/2014/main" id="{6EB64E27-0618-4E65-8CB4-FCD7F4351DF3}"/>
              </a:ext>
            </a:extLst>
          </p:cNvPr>
          <p:cNvGrpSpPr/>
          <p:nvPr userDrawn="1"/>
        </p:nvGrpSpPr>
        <p:grpSpPr>
          <a:xfrm>
            <a:off x="12192996" y="647700"/>
            <a:ext cx="139664" cy="5046663"/>
            <a:chOff x="12192996" y="647700"/>
            <a:chExt cx="139664" cy="5046663"/>
          </a:xfrm>
        </p:grpSpPr>
        <p:cxnSp>
          <p:nvCxnSpPr>
            <p:cNvPr id="73" name="Straight Connector 72">
              <a:extLst>
                <a:ext uri="{FF2B5EF4-FFF2-40B4-BE49-F238E27FC236}">
                  <a16:creationId xmlns:a16="http://schemas.microsoft.com/office/drawing/2014/main" id="{5DEA62B0-2835-4EDE-8B75-2FB85E7666BC}"/>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4" name="Group 73">
              <a:extLst>
                <a:ext uri="{FF2B5EF4-FFF2-40B4-BE49-F238E27FC236}">
                  <a16:creationId xmlns:a16="http://schemas.microsoft.com/office/drawing/2014/main" id="{8C1FC8A2-36B3-400F-A042-75077492A9BF}"/>
                </a:ext>
              </a:extLst>
            </p:cNvPr>
            <p:cNvGrpSpPr/>
            <p:nvPr userDrawn="1"/>
          </p:nvGrpSpPr>
          <p:grpSpPr>
            <a:xfrm>
              <a:off x="12202508" y="647700"/>
              <a:ext cx="130152" cy="5046663"/>
              <a:chOff x="12202508" y="647700"/>
              <a:chExt cx="130152" cy="5046663"/>
            </a:xfrm>
          </p:grpSpPr>
          <p:cxnSp>
            <p:nvCxnSpPr>
              <p:cNvPr id="75" name="Straight Connector 74">
                <a:extLst>
                  <a:ext uri="{FF2B5EF4-FFF2-40B4-BE49-F238E27FC236}">
                    <a16:creationId xmlns:a16="http://schemas.microsoft.com/office/drawing/2014/main" id="{240CCC65-28AB-49B1-9813-C39743DDA9C3}"/>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A2AA5D0D-D26E-48A9-9B47-A5BB998C4FCC}"/>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C4D94432-CB1F-4EE3-BC6B-B174E7B5B39B}"/>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A38DC04E-1A74-4114-95EE-871364D9B49B}"/>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38B27100-F447-416B-8752-DC9C3465B79C}"/>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80" name="Group 79">
            <a:extLst>
              <a:ext uri="{FF2B5EF4-FFF2-40B4-BE49-F238E27FC236}">
                <a16:creationId xmlns:a16="http://schemas.microsoft.com/office/drawing/2014/main" id="{441370FA-E0C5-4DDC-8946-4958159BA8AC}"/>
              </a:ext>
            </a:extLst>
          </p:cNvPr>
          <p:cNvGrpSpPr/>
          <p:nvPr userDrawn="1"/>
        </p:nvGrpSpPr>
        <p:grpSpPr>
          <a:xfrm>
            <a:off x="-130152" y="647700"/>
            <a:ext cx="130152" cy="5046663"/>
            <a:chOff x="-130152" y="647700"/>
            <a:chExt cx="130152" cy="5046663"/>
          </a:xfrm>
        </p:grpSpPr>
        <p:cxnSp>
          <p:nvCxnSpPr>
            <p:cNvPr id="81" name="Straight Connector 80">
              <a:extLst>
                <a:ext uri="{FF2B5EF4-FFF2-40B4-BE49-F238E27FC236}">
                  <a16:creationId xmlns:a16="http://schemas.microsoft.com/office/drawing/2014/main" id="{DE1133AF-7AB4-4FCC-A06F-35F8B4048E4C}"/>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93D40113-1CD2-4F59-8F83-B9415CAD8B58}"/>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BEB38F7D-9222-4C5F-B84F-007925FEDFBD}"/>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99913A1E-6909-4DF7-8232-57CCBDC51134}"/>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57435DCD-381E-40A7-8575-75387DEDEC1B}"/>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14CA3929-073D-4A99-BA6D-9F5FBA190879}"/>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16" name="Text Placeholder 15">
            <a:extLst>
              <a:ext uri="{FF2B5EF4-FFF2-40B4-BE49-F238E27FC236}">
                <a16:creationId xmlns:a16="http://schemas.microsoft.com/office/drawing/2014/main" id="{945494EC-E9A8-46D3-959D-EFC8E352899E}"/>
              </a:ext>
            </a:extLst>
          </p:cNvPr>
          <p:cNvSpPr>
            <a:spLocks noGrp="1"/>
          </p:cNvSpPr>
          <p:nvPr>
            <p:ph type="body" sz="quarter" idx="16" hasCustomPrompt="1"/>
          </p:nvPr>
        </p:nvSpPr>
        <p:spPr>
          <a:xfrm>
            <a:off x="557784" y="4136874"/>
            <a:ext cx="3367186" cy="1163982"/>
          </a:xfrm>
        </p:spPr>
        <p:txBody>
          <a:bodyPr anchor="b">
            <a:noAutofit/>
          </a:bodyPr>
          <a:lstStyle>
            <a:lvl1pPr marL="0" indent="0">
              <a:buNone/>
              <a:defRPr sz="1600"/>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18" name="Text Placeholder 17">
            <a:extLst>
              <a:ext uri="{FF2B5EF4-FFF2-40B4-BE49-F238E27FC236}">
                <a16:creationId xmlns:a16="http://schemas.microsoft.com/office/drawing/2014/main" id="{2B20403D-A1B9-4FD9-A965-85BAD0B8C674}"/>
              </a:ext>
            </a:extLst>
          </p:cNvPr>
          <p:cNvSpPr>
            <a:spLocks noGrp="1"/>
          </p:cNvSpPr>
          <p:nvPr>
            <p:ph type="body" sz="quarter" idx="17" hasCustomPrompt="1"/>
          </p:nvPr>
        </p:nvSpPr>
        <p:spPr>
          <a:xfrm>
            <a:off x="557784" y="5556523"/>
            <a:ext cx="3367186" cy="249885"/>
          </a:xfrm>
        </p:spPr>
        <p:txBody>
          <a:bodyPr>
            <a:noAutofit/>
          </a:bodyPr>
          <a:lstStyle>
            <a:lvl1pPr marL="0" indent="0" algn="l">
              <a:buNone/>
              <a:defRPr sz="1200"/>
            </a:lvl1pPr>
            <a:lvl2pPr marL="0" indent="0">
              <a:buNone/>
              <a:defRPr/>
            </a:lvl2pPr>
            <a:lvl3pPr marL="0" indent="0">
              <a:buNone/>
              <a:defRPr/>
            </a:lvl3pPr>
            <a:lvl4pPr marL="0" indent="0">
              <a:buNone/>
              <a:defRPr/>
            </a:lvl4pPr>
            <a:lvl5pPr marL="0" indent="0">
              <a:buNone/>
              <a:defRPr/>
            </a:lvl5pPr>
          </a:lstStyle>
          <a:p>
            <a:pPr lvl="0"/>
            <a:r>
              <a:rPr lang="es"/>
              <a:t>[Insertar fecha]</a:t>
            </a:r>
          </a:p>
        </p:txBody>
      </p:sp>
      <p:cxnSp>
        <p:nvCxnSpPr>
          <p:cNvPr id="12" name="Straight Connector 11">
            <a:extLst>
              <a:ext uri="{FF2B5EF4-FFF2-40B4-BE49-F238E27FC236}">
                <a16:creationId xmlns:a16="http://schemas.microsoft.com/office/drawing/2014/main" id="{F948F06B-101D-4AC6-B5A1-D4C6DC1DC1E4}"/>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E9A438F-EC51-4D26-B661-2EAD720C07CA}"/>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82BD921F-4EE9-40CB-99AD-3B60994C2D55}"/>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17" name="TextBox 16">
            <a:extLst>
              <a:ext uri="{FF2B5EF4-FFF2-40B4-BE49-F238E27FC236}">
                <a16:creationId xmlns:a16="http://schemas.microsoft.com/office/drawing/2014/main" id="{6B05D682-0C07-468D-8664-04E726BF794A}"/>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63" name="Group 62">
            <a:extLst>
              <a:ext uri="{FF2B5EF4-FFF2-40B4-BE49-F238E27FC236}">
                <a16:creationId xmlns:a16="http://schemas.microsoft.com/office/drawing/2014/main" id="{225AFF6D-273A-4DDD-B466-929EBD166B52}"/>
              </a:ext>
            </a:extLst>
          </p:cNvPr>
          <p:cNvGrpSpPr/>
          <p:nvPr userDrawn="1"/>
        </p:nvGrpSpPr>
        <p:grpSpPr>
          <a:xfrm>
            <a:off x="-1325" y="6871033"/>
            <a:ext cx="12192000" cy="143299"/>
            <a:chOff x="-1325" y="6871033"/>
            <a:chExt cx="12192000" cy="143299"/>
          </a:xfrm>
        </p:grpSpPr>
        <p:sp>
          <p:nvSpPr>
            <p:cNvPr id="64" name="Rectangle 63">
              <a:extLst>
                <a:ext uri="{FF2B5EF4-FFF2-40B4-BE49-F238E27FC236}">
                  <a16:creationId xmlns:a16="http://schemas.microsoft.com/office/drawing/2014/main" id="{1F76FDE2-A8A3-4534-9F53-836640B701EF}"/>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5" name="Rectangle 64">
              <a:extLst>
                <a:ext uri="{FF2B5EF4-FFF2-40B4-BE49-F238E27FC236}">
                  <a16:creationId xmlns:a16="http://schemas.microsoft.com/office/drawing/2014/main" id="{7E47F59E-74E5-4D19-B087-1409F7DADF1D}"/>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6" name="Rectangle 65">
            <a:extLst>
              <a:ext uri="{FF2B5EF4-FFF2-40B4-BE49-F238E27FC236}">
                <a16:creationId xmlns:a16="http://schemas.microsoft.com/office/drawing/2014/main" id="{5E1F82C3-DAD1-4EB6-B300-D338DC3B22E3}"/>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10" name="Title 1">
            <a:extLst>
              <a:ext uri="{FF2B5EF4-FFF2-40B4-BE49-F238E27FC236}">
                <a16:creationId xmlns:a16="http://schemas.microsoft.com/office/drawing/2014/main" id="{A0ABFCFD-EF8E-2B75-C90C-2C8B3B1BA267}"/>
              </a:ext>
            </a:extLst>
          </p:cNvPr>
          <p:cNvSpPr>
            <a:spLocks noGrp="1"/>
          </p:cNvSpPr>
          <p:nvPr>
            <p:ph type="ctrTitle" hasCustomPrompt="1"/>
          </p:nvPr>
        </p:nvSpPr>
        <p:spPr>
          <a:xfrm>
            <a:off x="557784" y="1956816"/>
            <a:ext cx="7501064" cy="1399032"/>
          </a:xfrm>
          <a:prstGeom prst="rect">
            <a:avLst/>
          </a:prstGeom>
        </p:spPr>
        <p:txBody>
          <a:bodyPr vert="horz" anchor="b">
            <a:noAutofit/>
          </a:bodyPr>
          <a:lstStyle>
            <a:lvl1pPr algn="l">
              <a:defRPr sz="4400" b="0"/>
            </a:lvl1pPr>
          </a:lstStyle>
          <a:p>
            <a:r>
              <a:rPr lang="es"/>
              <a:t>[Título de la presentación máximo dos líneas]</a:t>
            </a:r>
          </a:p>
        </p:txBody>
      </p:sp>
      <p:sp>
        <p:nvSpPr>
          <p:cNvPr id="13" name="Subtitle 2">
            <a:extLst>
              <a:ext uri="{FF2B5EF4-FFF2-40B4-BE49-F238E27FC236}">
                <a16:creationId xmlns:a16="http://schemas.microsoft.com/office/drawing/2014/main" id="{029A1AEC-920F-D9FC-9B35-63C9324678CF}"/>
              </a:ext>
            </a:extLst>
          </p:cNvPr>
          <p:cNvSpPr>
            <a:spLocks noGrp="1"/>
          </p:cNvSpPr>
          <p:nvPr>
            <p:ph type="subTitle" idx="1" hasCustomPrompt="1"/>
          </p:nvPr>
        </p:nvSpPr>
        <p:spPr>
          <a:xfrm>
            <a:off x="557784" y="3474720"/>
            <a:ext cx="7502079" cy="525810"/>
          </a:xfrm>
        </p:spPr>
        <p:txBody>
          <a:bodyPr>
            <a:noAutofit/>
          </a:bodyPr>
          <a:lstStyle>
            <a:lvl1pPr marL="0" indent="0" algn="l">
              <a:buNone/>
              <a:defRPr sz="24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s"/>
              <a:t>[Subtítulo de presentación]</a:t>
            </a:r>
          </a:p>
        </p:txBody>
      </p:sp>
      <p:sp>
        <p:nvSpPr>
          <p:cNvPr id="3" name="Footer Placeholder 16">
            <a:extLst>
              <a:ext uri="{FF2B5EF4-FFF2-40B4-BE49-F238E27FC236}">
                <a16:creationId xmlns:a16="http://schemas.microsoft.com/office/drawing/2014/main" id="{DC014E47-4296-CC7E-AEC7-5417A53C3474}"/>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2" name="Graphic 1">
            <a:extLst>
              <a:ext uri="{FF2B5EF4-FFF2-40B4-BE49-F238E27FC236}">
                <a16:creationId xmlns:a16="http://schemas.microsoft.com/office/drawing/2014/main" id="{2FC0798D-5107-54E5-45B7-27DCE220298C}"/>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357314" y="436361"/>
            <a:ext cx="1908000" cy="1067287"/>
          </a:xfrm>
          <a:prstGeom prst="rect">
            <a:avLst/>
          </a:prstGeom>
        </p:spPr>
      </p:pic>
      <p:sp>
        <p:nvSpPr>
          <p:cNvPr id="50" name="Rectangle 49">
            <a:extLst>
              <a:ext uri="{FF2B5EF4-FFF2-40B4-BE49-F238E27FC236}">
                <a16:creationId xmlns:a16="http://schemas.microsoft.com/office/drawing/2014/main" id="{6FD9BC49-D477-2DE2-1CD2-60AD5CC4F670}"/>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grpSp>
        <p:nvGrpSpPr>
          <p:cNvPr id="51" name="Group 50">
            <a:extLst>
              <a:ext uri="{FF2B5EF4-FFF2-40B4-BE49-F238E27FC236}">
                <a16:creationId xmlns:a16="http://schemas.microsoft.com/office/drawing/2014/main" id="{B717EED6-84D3-48B5-67E0-74F38A266974}"/>
              </a:ext>
            </a:extLst>
          </p:cNvPr>
          <p:cNvGrpSpPr/>
          <p:nvPr userDrawn="1"/>
        </p:nvGrpSpPr>
        <p:grpSpPr>
          <a:xfrm>
            <a:off x="12257314" y="1051486"/>
            <a:ext cx="1272540" cy="3204000"/>
            <a:chOff x="12257314" y="1051486"/>
            <a:chExt cx="1272540" cy="3204000"/>
          </a:xfrm>
        </p:grpSpPr>
        <p:grpSp>
          <p:nvGrpSpPr>
            <p:cNvPr id="52" name="Group 51">
              <a:extLst>
                <a:ext uri="{FF2B5EF4-FFF2-40B4-BE49-F238E27FC236}">
                  <a16:creationId xmlns:a16="http://schemas.microsoft.com/office/drawing/2014/main" id="{A8AF5031-2748-370D-963F-073657B2A1E4}"/>
                </a:ext>
              </a:extLst>
            </p:cNvPr>
            <p:cNvGrpSpPr/>
            <p:nvPr userDrawn="1"/>
          </p:nvGrpSpPr>
          <p:grpSpPr>
            <a:xfrm>
              <a:off x="12257314" y="1051486"/>
              <a:ext cx="1272540" cy="3204000"/>
              <a:chOff x="10098666" y="1523244"/>
              <a:chExt cx="1272540" cy="3204000"/>
            </a:xfrm>
          </p:grpSpPr>
          <p:sp>
            <p:nvSpPr>
              <p:cNvPr id="54" name="Rectangle 53">
                <a:extLst>
                  <a:ext uri="{FF2B5EF4-FFF2-40B4-BE49-F238E27FC236}">
                    <a16:creationId xmlns:a16="http://schemas.microsoft.com/office/drawing/2014/main" id="{96FACC56-84D6-4E01-ECA9-294A22BAF892}"/>
                  </a:ext>
                </a:extLst>
              </p:cNvPr>
              <p:cNvSpPr/>
              <p:nvPr userDrawn="1"/>
            </p:nvSpPr>
            <p:spPr>
              <a:xfrm>
                <a:off x="10098666" y="1523244"/>
                <a:ext cx="1272540" cy="3204000"/>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55" name="TextBox 54">
                <a:extLst>
                  <a:ext uri="{FF2B5EF4-FFF2-40B4-BE49-F238E27FC236}">
                    <a16:creationId xmlns:a16="http://schemas.microsoft.com/office/drawing/2014/main" id="{08A9A19F-CA79-256B-1ACC-22F9FCD60D88}"/>
                  </a:ext>
                </a:extLst>
              </p:cNvPr>
              <p:cNvSpPr txBox="1"/>
              <p:nvPr userDrawn="1"/>
            </p:nvSpPr>
            <p:spPr>
              <a:xfrm>
                <a:off x="10336105" y="3673224"/>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56" name="TextBox 55">
                <a:extLst>
                  <a:ext uri="{FF2B5EF4-FFF2-40B4-BE49-F238E27FC236}">
                    <a16:creationId xmlns:a16="http://schemas.microsoft.com/office/drawing/2014/main" id="{760F3B02-3F5E-4F2B-F2C6-04E7A8B2DD05}"/>
                  </a:ext>
                </a:extLst>
              </p:cNvPr>
              <p:cNvSpPr txBox="1"/>
              <p:nvPr userDrawn="1"/>
            </p:nvSpPr>
            <p:spPr>
              <a:xfrm>
                <a:off x="10220123" y="1614598"/>
                <a:ext cx="972000"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57" name="Rectangle 56">
                <a:extLst>
                  <a:ext uri="{FF2B5EF4-FFF2-40B4-BE49-F238E27FC236}">
                    <a16:creationId xmlns:a16="http://schemas.microsoft.com/office/drawing/2014/main" id="{F40AA128-980A-79FC-D616-AAF873B7A689}"/>
                  </a:ext>
                </a:extLst>
              </p:cNvPr>
              <p:cNvSpPr/>
              <p:nvPr userDrawn="1"/>
            </p:nvSpPr>
            <p:spPr>
              <a:xfrm>
                <a:off x="10186362" y="1787635"/>
                <a:ext cx="1097149" cy="1800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R" sz="1400" err="1">
                  <a:solidFill>
                    <a:schemeClr val="tx1"/>
                  </a:solidFill>
                </a:endParaRPr>
              </a:p>
            </p:txBody>
          </p:sp>
          <p:sp>
            <p:nvSpPr>
              <p:cNvPr id="58" name="TextBox 57">
                <a:extLst>
                  <a:ext uri="{FF2B5EF4-FFF2-40B4-BE49-F238E27FC236}">
                    <a16:creationId xmlns:a16="http://schemas.microsoft.com/office/drawing/2014/main" id="{C2D6052F-F075-A473-0CA5-1F3CF7B33B1F}"/>
                  </a:ext>
                </a:extLst>
              </p:cNvPr>
              <p:cNvSpPr txBox="1"/>
              <p:nvPr userDrawn="1"/>
            </p:nvSpPr>
            <p:spPr>
              <a:xfrm>
                <a:off x="10336105" y="4062732"/>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Versión ligera solo para visualizaciones de datos. </a:t>
                </a:r>
              </a:p>
            </p:txBody>
          </p:sp>
          <p:pic>
            <p:nvPicPr>
              <p:cNvPr id="59" name="Picture 58">
                <a:extLst>
                  <a:ext uri="{FF2B5EF4-FFF2-40B4-BE49-F238E27FC236}">
                    <a16:creationId xmlns:a16="http://schemas.microsoft.com/office/drawing/2014/main" id="{C53BA169-F2BC-E4B0-691C-F27ED745232D}"/>
                  </a:ext>
                </a:extLst>
              </p:cNvPr>
              <p:cNvPicPr>
                <a:picLocks noChangeAspect="1"/>
              </p:cNvPicPr>
              <p:nvPr userDrawn="1"/>
            </p:nvPicPr>
            <p:blipFill>
              <a:blip r:embed="rId6">
                <a:extLst>
                  <a:ext uri="{28A0092B-C50C-407E-A947-70E740481C1C}">
                    <a14:useLocalDpi xmlns:a14="http://schemas.microsoft.com/office/drawing/2010/main" val="0"/>
                  </a:ext>
                </a:extLst>
              </a:blip>
              <a:srcRect l="136" r="136"/>
              <a:stretch/>
            </p:blipFill>
            <p:spPr>
              <a:xfrm>
                <a:off x="10200384" y="1823257"/>
                <a:ext cx="1080000" cy="1737361"/>
              </a:xfrm>
              <a:prstGeom prst="rect">
                <a:avLst/>
              </a:prstGeom>
            </p:spPr>
          </p:pic>
          <p:sp>
            <p:nvSpPr>
              <p:cNvPr id="60" name="Rectangle 59">
                <a:extLst>
                  <a:ext uri="{FF2B5EF4-FFF2-40B4-BE49-F238E27FC236}">
                    <a16:creationId xmlns:a16="http://schemas.microsoft.com/office/drawing/2014/main" id="{8200159C-1E04-03DB-ECC5-93C42471A589}"/>
                  </a:ext>
                </a:extLst>
              </p:cNvPr>
              <p:cNvSpPr/>
              <p:nvPr userDrawn="1"/>
            </p:nvSpPr>
            <p:spPr>
              <a:xfrm>
                <a:off x="10194723" y="2087962"/>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61" name="Rectangle 60">
                <a:extLst>
                  <a:ext uri="{FF2B5EF4-FFF2-40B4-BE49-F238E27FC236}">
                    <a16:creationId xmlns:a16="http://schemas.microsoft.com/office/drawing/2014/main" id="{DADF9DD1-A73C-F744-F477-8F7AC819EFCC}"/>
                  </a:ext>
                </a:extLst>
              </p:cNvPr>
              <p:cNvSpPr/>
              <p:nvPr userDrawn="1"/>
            </p:nvSpPr>
            <p:spPr>
              <a:xfrm>
                <a:off x="10210998" y="2760631"/>
                <a:ext cx="1054800" cy="90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2" name="Rectangle 61">
                <a:extLst>
                  <a:ext uri="{FF2B5EF4-FFF2-40B4-BE49-F238E27FC236}">
                    <a16:creationId xmlns:a16="http://schemas.microsoft.com/office/drawing/2014/main" id="{E5A5B383-072B-4DE1-5ECC-31350A645BEB}"/>
                  </a:ext>
                </a:extLst>
              </p:cNvPr>
              <p:cNvSpPr/>
              <p:nvPr userDrawn="1"/>
            </p:nvSpPr>
            <p:spPr>
              <a:xfrm>
                <a:off x="10634802" y="1959442"/>
                <a:ext cx="626400" cy="10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7" name="Rectangle 66">
                <a:extLst>
                  <a:ext uri="{FF2B5EF4-FFF2-40B4-BE49-F238E27FC236}">
                    <a16:creationId xmlns:a16="http://schemas.microsoft.com/office/drawing/2014/main" id="{7EFD99AD-850A-63EF-EEB2-6F2C03AFD74A}"/>
                  </a:ext>
                </a:extLst>
              </p:cNvPr>
              <p:cNvSpPr/>
              <p:nvPr userDrawn="1"/>
            </p:nvSpPr>
            <p:spPr>
              <a:xfrm>
                <a:off x="10210998" y="2852892"/>
                <a:ext cx="1054800" cy="28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8" name="Rectangle 67">
                <a:extLst>
                  <a:ext uri="{FF2B5EF4-FFF2-40B4-BE49-F238E27FC236}">
                    <a16:creationId xmlns:a16="http://schemas.microsoft.com/office/drawing/2014/main" id="{EFE20A3E-52FD-D74A-F0C6-B1274BCB3A65}"/>
                  </a:ext>
                </a:extLst>
              </p:cNvPr>
              <p:cNvSpPr/>
              <p:nvPr/>
            </p:nvSpPr>
            <p:spPr>
              <a:xfrm>
                <a:off x="1022171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69" name="Rectangle 68">
                <a:extLst>
                  <a:ext uri="{FF2B5EF4-FFF2-40B4-BE49-F238E27FC236}">
                    <a16:creationId xmlns:a16="http://schemas.microsoft.com/office/drawing/2014/main" id="{96F58CD5-42FB-3688-B1DA-27E7C66BC25D}"/>
                  </a:ext>
                </a:extLst>
              </p:cNvPr>
              <p:cNvSpPr/>
              <p:nvPr/>
            </p:nvSpPr>
            <p:spPr>
              <a:xfrm>
                <a:off x="1043223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70" name="Rectangle 69">
                <a:extLst>
                  <a:ext uri="{FF2B5EF4-FFF2-40B4-BE49-F238E27FC236}">
                    <a16:creationId xmlns:a16="http://schemas.microsoft.com/office/drawing/2014/main" id="{DC13A03E-872A-9EA5-C87A-4EF3CC63B4B0}"/>
                  </a:ext>
                </a:extLst>
              </p:cNvPr>
              <p:cNvSpPr/>
              <p:nvPr/>
            </p:nvSpPr>
            <p:spPr>
              <a:xfrm>
                <a:off x="1032697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71" name="Rectangle 70">
                <a:extLst>
                  <a:ext uri="{FF2B5EF4-FFF2-40B4-BE49-F238E27FC236}">
                    <a16:creationId xmlns:a16="http://schemas.microsoft.com/office/drawing/2014/main" id="{08D63E7C-5EAA-366C-5FB7-35B7C02F3701}"/>
                  </a:ext>
                </a:extLst>
              </p:cNvPr>
              <p:cNvSpPr/>
              <p:nvPr/>
            </p:nvSpPr>
            <p:spPr>
              <a:xfrm>
                <a:off x="105343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87" name="Rectangle 86">
                <a:extLst>
                  <a:ext uri="{FF2B5EF4-FFF2-40B4-BE49-F238E27FC236}">
                    <a16:creationId xmlns:a16="http://schemas.microsoft.com/office/drawing/2014/main" id="{9839553C-31B8-482E-47E7-DC994AA60148}"/>
                  </a:ext>
                </a:extLst>
              </p:cNvPr>
              <p:cNvSpPr/>
              <p:nvPr/>
            </p:nvSpPr>
            <p:spPr>
              <a:xfrm>
                <a:off x="1063958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88" name="Rectangle 87">
                <a:extLst>
                  <a:ext uri="{FF2B5EF4-FFF2-40B4-BE49-F238E27FC236}">
                    <a16:creationId xmlns:a16="http://schemas.microsoft.com/office/drawing/2014/main" id="{2338C9D9-58E4-9336-E167-2A5AAC46686F}"/>
                  </a:ext>
                </a:extLst>
              </p:cNvPr>
              <p:cNvSpPr/>
              <p:nvPr/>
            </p:nvSpPr>
            <p:spPr>
              <a:xfrm>
                <a:off x="1074484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89" name="Rectangle 88">
                <a:extLst>
                  <a:ext uri="{FF2B5EF4-FFF2-40B4-BE49-F238E27FC236}">
                    <a16:creationId xmlns:a16="http://schemas.microsoft.com/office/drawing/2014/main" id="{82101643-BADE-BD74-E59E-79EB9C7014FE}"/>
                  </a:ext>
                </a:extLst>
              </p:cNvPr>
              <p:cNvSpPr/>
              <p:nvPr/>
            </p:nvSpPr>
            <p:spPr>
              <a:xfrm>
                <a:off x="1085010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90" name="Rectangle 89">
                <a:extLst>
                  <a:ext uri="{FF2B5EF4-FFF2-40B4-BE49-F238E27FC236}">
                    <a16:creationId xmlns:a16="http://schemas.microsoft.com/office/drawing/2014/main" id="{DACF58A4-0821-6CE5-B59E-F7F75FE1A88D}"/>
                  </a:ext>
                </a:extLst>
              </p:cNvPr>
              <p:cNvSpPr/>
              <p:nvPr/>
            </p:nvSpPr>
            <p:spPr>
              <a:xfrm>
                <a:off x="1095536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91" name="Rectangle 90">
                <a:extLst>
                  <a:ext uri="{FF2B5EF4-FFF2-40B4-BE49-F238E27FC236}">
                    <a16:creationId xmlns:a16="http://schemas.microsoft.com/office/drawing/2014/main" id="{813A2ACB-7FA3-4C20-3F49-F704D92BB793}"/>
                  </a:ext>
                </a:extLst>
              </p:cNvPr>
              <p:cNvSpPr/>
              <p:nvPr/>
            </p:nvSpPr>
            <p:spPr>
              <a:xfrm>
                <a:off x="110606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92" name="Rectangle 91">
                <a:extLst>
                  <a:ext uri="{FF2B5EF4-FFF2-40B4-BE49-F238E27FC236}">
                    <a16:creationId xmlns:a16="http://schemas.microsoft.com/office/drawing/2014/main" id="{8199CEBC-AEA9-4270-AA1F-58CEC570021A}"/>
                  </a:ext>
                </a:extLst>
              </p:cNvPr>
              <p:cNvSpPr/>
              <p:nvPr/>
            </p:nvSpPr>
            <p:spPr>
              <a:xfrm>
                <a:off x="11162711"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nvGrpSpPr>
              <p:cNvPr id="93" name="Group 92">
                <a:extLst>
                  <a:ext uri="{FF2B5EF4-FFF2-40B4-BE49-F238E27FC236}">
                    <a16:creationId xmlns:a16="http://schemas.microsoft.com/office/drawing/2014/main" id="{24F996B8-1AC6-3CBE-3898-4D9AC42B19E2}"/>
                  </a:ext>
                </a:extLst>
              </p:cNvPr>
              <p:cNvGrpSpPr>
                <a:grpSpLocks noChangeAspect="1"/>
              </p:cNvGrpSpPr>
              <p:nvPr userDrawn="1"/>
            </p:nvGrpSpPr>
            <p:grpSpPr>
              <a:xfrm>
                <a:off x="10220001" y="3436271"/>
                <a:ext cx="1036800" cy="98866"/>
                <a:chOff x="8226203" y="3604223"/>
                <a:chExt cx="1058410" cy="100927"/>
              </a:xfrm>
            </p:grpSpPr>
            <p:pic>
              <p:nvPicPr>
                <p:cNvPr id="99" name="Graphic 98" descr="Cierra con relleno sólido">
                  <a:extLst>
                    <a:ext uri="{FF2B5EF4-FFF2-40B4-BE49-F238E27FC236}">
                      <a16:creationId xmlns:a16="http://schemas.microsoft.com/office/drawing/2014/main" id="{0A905045-049A-4180-BD35-B2775ED764A0}"/>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226203" y="3604231"/>
                  <a:ext cx="100919" cy="100919"/>
                </a:xfrm>
                <a:prstGeom prst="rect">
                  <a:avLst/>
                </a:prstGeom>
              </p:spPr>
            </p:pic>
            <p:pic>
              <p:nvPicPr>
                <p:cNvPr id="100" name="Graphic 99" descr="Cierra con relleno sólido">
                  <a:extLst>
                    <a:ext uri="{FF2B5EF4-FFF2-40B4-BE49-F238E27FC236}">
                      <a16:creationId xmlns:a16="http://schemas.microsoft.com/office/drawing/2014/main" id="{0A177397-DBB8-676E-E04B-69244E25FE7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334971" y="3604231"/>
                  <a:ext cx="100919" cy="100919"/>
                </a:xfrm>
                <a:prstGeom prst="rect">
                  <a:avLst/>
                </a:prstGeom>
              </p:spPr>
            </p:pic>
            <p:pic>
              <p:nvPicPr>
                <p:cNvPr id="101" name="Graphic 100" descr="Cierra con relleno sólido">
                  <a:extLst>
                    <a:ext uri="{FF2B5EF4-FFF2-40B4-BE49-F238E27FC236}">
                      <a16:creationId xmlns:a16="http://schemas.microsoft.com/office/drawing/2014/main" id="{FA2DBC83-61BD-66BC-6095-11F13DCABC2B}"/>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438978" y="3604230"/>
                  <a:ext cx="100919" cy="100919"/>
                </a:xfrm>
                <a:prstGeom prst="rect">
                  <a:avLst/>
                </a:prstGeom>
              </p:spPr>
            </p:pic>
            <p:pic>
              <p:nvPicPr>
                <p:cNvPr id="102" name="Graphic 101" descr="Cierra con relleno sólido">
                  <a:extLst>
                    <a:ext uri="{FF2B5EF4-FFF2-40B4-BE49-F238E27FC236}">
                      <a16:creationId xmlns:a16="http://schemas.microsoft.com/office/drawing/2014/main" id="{732599F7-ED04-77FE-F5BA-939E9B01FF83}"/>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545366" y="3604229"/>
                  <a:ext cx="100919" cy="100919"/>
                </a:xfrm>
                <a:prstGeom prst="rect">
                  <a:avLst/>
                </a:prstGeom>
              </p:spPr>
            </p:pic>
            <p:pic>
              <p:nvPicPr>
                <p:cNvPr id="103" name="Graphic 102" descr="Cierra con relleno sólido">
                  <a:extLst>
                    <a:ext uri="{FF2B5EF4-FFF2-40B4-BE49-F238E27FC236}">
                      <a16:creationId xmlns:a16="http://schemas.microsoft.com/office/drawing/2014/main" id="{945248D8-10CD-3B52-FD67-E9E80AA59BA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651754" y="3604228"/>
                  <a:ext cx="100919" cy="100919"/>
                </a:xfrm>
                <a:prstGeom prst="rect">
                  <a:avLst/>
                </a:prstGeom>
              </p:spPr>
            </p:pic>
            <p:pic>
              <p:nvPicPr>
                <p:cNvPr id="104" name="Graphic 103" descr="Cierra con relleno sólido">
                  <a:extLst>
                    <a:ext uri="{FF2B5EF4-FFF2-40B4-BE49-F238E27FC236}">
                      <a16:creationId xmlns:a16="http://schemas.microsoft.com/office/drawing/2014/main" id="{E6444795-8738-650B-FC59-78EC1C00845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758142" y="3604227"/>
                  <a:ext cx="100919" cy="100919"/>
                </a:xfrm>
                <a:prstGeom prst="rect">
                  <a:avLst/>
                </a:prstGeom>
              </p:spPr>
            </p:pic>
            <p:pic>
              <p:nvPicPr>
                <p:cNvPr id="105" name="Graphic 104" descr="Cierra con relleno sólido">
                  <a:extLst>
                    <a:ext uri="{FF2B5EF4-FFF2-40B4-BE49-F238E27FC236}">
                      <a16:creationId xmlns:a16="http://schemas.microsoft.com/office/drawing/2014/main" id="{CE49FF91-F5CA-732E-4564-8D5D20D52F2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864530" y="3604226"/>
                  <a:ext cx="100919" cy="100919"/>
                </a:xfrm>
                <a:prstGeom prst="rect">
                  <a:avLst/>
                </a:prstGeom>
              </p:spPr>
            </p:pic>
            <p:pic>
              <p:nvPicPr>
                <p:cNvPr id="106" name="Graphic 105" descr="Cierra con relleno sólido">
                  <a:extLst>
                    <a:ext uri="{FF2B5EF4-FFF2-40B4-BE49-F238E27FC236}">
                      <a16:creationId xmlns:a16="http://schemas.microsoft.com/office/drawing/2014/main" id="{C832492A-7535-EC9A-1BB1-C93965939E1A}"/>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970918" y="3604225"/>
                  <a:ext cx="100919" cy="100919"/>
                </a:xfrm>
                <a:prstGeom prst="rect">
                  <a:avLst/>
                </a:prstGeom>
              </p:spPr>
            </p:pic>
            <p:pic>
              <p:nvPicPr>
                <p:cNvPr id="107" name="Graphic 106" descr="Cierra con relleno sólido">
                  <a:extLst>
                    <a:ext uri="{FF2B5EF4-FFF2-40B4-BE49-F238E27FC236}">
                      <a16:creationId xmlns:a16="http://schemas.microsoft.com/office/drawing/2014/main" id="{61353C04-500F-7696-30C5-64250B127DF3}"/>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077306" y="3604224"/>
                  <a:ext cx="100919" cy="100919"/>
                </a:xfrm>
                <a:prstGeom prst="rect">
                  <a:avLst/>
                </a:prstGeom>
              </p:spPr>
            </p:pic>
            <p:pic>
              <p:nvPicPr>
                <p:cNvPr id="108" name="Graphic 107" descr="Cierra con relleno sólido">
                  <a:extLst>
                    <a:ext uri="{FF2B5EF4-FFF2-40B4-BE49-F238E27FC236}">
                      <a16:creationId xmlns:a16="http://schemas.microsoft.com/office/drawing/2014/main" id="{A6C694B8-D003-55DE-4D4F-B9AB1E74AE8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83694" y="3604223"/>
                  <a:ext cx="100919" cy="100919"/>
                </a:xfrm>
                <a:prstGeom prst="rect">
                  <a:avLst/>
                </a:prstGeom>
              </p:spPr>
            </p:pic>
          </p:grpSp>
          <p:sp>
            <p:nvSpPr>
              <p:cNvPr id="94" name="Freeform: Shape 71">
                <a:extLst>
                  <a:ext uri="{FF2B5EF4-FFF2-40B4-BE49-F238E27FC236}">
                    <a16:creationId xmlns:a16="http://schemas.microsoft.com/office/drawing/2014/main" id="{0FCF1E00-D42C-C49C-26DC-C5C9987D256E}"/>
                  </a:ext>
                </a:extLst>
              </p:cNvPr>
              <p:cNvSpPr/>
              <p:nvPr userDrawn="1"/>
            </p:nvSpPr>
            <p:spPr>
              <a:xfrm>
                <a:off x="10134045" y="2814197"/>
                <a:ext cx="166007" cy="895484"/>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Freeform: Shape 74">
                <a:extLst>
                  <a:ext uri="{FF2B5EF4-FFF2-40B4-BE49-F238E27FC236}">
                    <a16:creationId xmlns:a16="http://schemas.microsoft.com/office/drawing/2014/main" id="{BEED285A-CF90-B2D7-61C7-7F262D302BD3}"/>
                  </a:ext>
                </a:extLst>
              </p:cNvPr>
              <p:cNvSpPr/>
              <p:nvPr userDrawn="1"/>
            </p:nvSpPr>
            <p:spPr>
              <a:xfrm flipH="1">
                <a:off x="11155286" y="2997200"/>
                <a:ext cx="166007" cy="110374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53687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53687"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TextBox 95">
                <a:extLst>
                  <a:ext uri="{FF2B5EF4-FFF2-40B4-BE49-F238E27FC236}">
                    <a16:creationId xmlns:a16="http://schemas.microsoft.com/office/drawing/2014/main" id="{9D6E132C-41FA-B682-A031-5BE057EC0450}"/>
                  </a:ext>
                </a:extLst>
              </p:cNvPr>
              <p:cNvSpPr txBox="1"/>
              <p:nvPr userDrawn="1"/>
            </p:nvSpPr>
            <p:spPr>
              <a:xfrm>
                <a:off x="10336105" y="4443732"/>
                <a:ext cx="841982" cy="193899"/>
              </a:xfrm>
              <a:prstGeom prst="rect">
                <a:avLst/>
              </a:prstGeom>
              <a:noFill/>
            </p:spPr>
            <p:txBody>
              <a:bodyPr wrap="square" lIns="0" tIns="0" rIns="0" bIns="0" rtlCol="0">
                <a:spAutoFit/>
              </a:bodyPr>
              <a:lstStyle/>
              <a:p>
                <a:pPr algn="l">
                  <a:lnSpc>
                    <a:spcPct val="90000"/>
                  </a:lnSpc>
                </a:pPr>
                <a:r>
                  <a:rPr lang="es" sz="700" b="1">
                    <a:solidFill>
                      <a:srgbClr val="000000"/>
                    </a:solidFill>
                  </a:rPr>
                  <a:t>Paleta de gris secuencial.</a:t>
                </a:r>
              </a:p>
            </p:txBody>
          </p:sp>
          <p:sp>
            <p:nvSpPr>
              <p:cNvPr id="97" name="Rectangle 96">
                <a:extLst>
                  <a:ext uri="{FF2B5EF4-FFF2-40B4-BE49-F238E27FC236}">
                    <a16:creationId xmlns:a16="http://schemas.microsoft.com/office/drawing/2014/main" id="{BEB7EC4E-3767-33BB-7417-32B678F773AB}"/>
                  </a:ext>
                </a:extLst>
              </p:cNvPr>
              <p:cNvSpPr/>
              <p:nvPr userDrawn="1"/>
            </p:nvSpPr>
            <p:spPr>
              <a:xfrm>
                <a:off x="10210998" y="3135165"/>
                <a:ext cx="1054800" cy="98859"/>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98" name="Freeform: Shape 71">
                <a:extLst>
                  <a:ext uri="{FF2B5EF4-FFF2-40B4-BE49-F238E27FC236}">
                    <a16:creationId xmlns:a16="http://schemas.microsoft.com/office/drawing/2014/main" id="{4CD3B1D0-3082-3242-72D1-D6B3F12AC808}"/>
                  </a:ext>
                </a:extLst>
              </p:cNvPr>
              <p:cNvSpPr/>
              <p:nvPr userDrawn="1"/>
            </p:nvSpPr>
            <p:spPr>
              <a:xfrm>
                <a:off x="10182218" y="3180857"/>
                <a:ext cx="116105" cy="1308313"/>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53" name="Elbow Connector 52">
              <a:extLst>
                <a:ext uri="{FF2B5EF4-FFF2-40B4-BE49-F238E27FC236}">
                  <a16:creationId xmlns:a16="http://schemas.microsoft.com/office/drawing/2014/main" id="{FEDADF44-816B-9567-BE53-5AD9E1061887}"/>
                </a:ext>
              </a:extLst>
            </p:cNvPr>
            <p:cNvCxnSpPr>
              <a:cxnSpLocks/>
              <a:stCxn id="62" idx="3"/>
              <a:endCxn id="56" idx="3"/>
            </p:cNvCxnSpPr>
            <p:nvPr userDrawn="1"/>
          </p:nvCxnSpPr>
          <p:spPr>
            <a:xfrm flipH="1" flipV="1">
              <a:off x="13350771" y="1191315"/>
              <a:ext cx="69079" cy="350369"/>
            </a:xfrm>
            <a:prstGeom prst="bentConnector3">
              <a:avLst>
                <a:gd name="adj1" fmla="val -91924"/>
              </a:avLst>
            </a:prstGeom>
            <a:ln w="12700">
              <a:solidFill>
                <a:srgbClr val="00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99997343"/>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bg1"/>
        </a:solidFill>
        <a:effectLst/>
      </p:bgPr>
    </p:bg>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E83DB9F1-53C3-D72E-3743-F9FCCDE907C5}"/>
              </a:ext>
            </a:extLst>
          </p:cNvPr>
          <p:cNvGraphicFramePr>
            <a:graphicFrameLocks noChangeAspect="1"/>
          </p:cNvGraphicFramePr>
          <p:nvPr userDrawn="1">
            <p:custDataLst>
              <p:tags r:id="rId1"/>
            </p:custDataLst>
            <p:extLst>
              <p:ext uri="{D42A27DB-BD31-4B8C-83A1-F6EECF244321}">
                <p14:modId xmlns:p14="http://schemas.microsoft.com/office/powerpoint/2010/main" val="46725666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11" name="think-cell data - do not delete" hidden="1">
                        <a:extLst>
                          <a:ext uri="{FF2B5EF4-FFF2-40B4-BE49-F238E27FC236}">
                            <a16:creationId xmlns:a16="http://schemas.microsoft.com/office/drawing/2014/main" id="{E83DB9F1-53C3-D72E-3743-F9FCCDE907C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83" name="Group 82">
            <a:extLst>
              <a:ext uri="{FF2B5EF4-FFF2-40B4-BE49-F238E27FC236}">
                <a16:creationId xmlns:a16="http://schemas.microsoft.com/office/drawing/2014/main" id="{CBDE4C0C-1F1C-4F02-A6EB-F2554ADE887B}"/>
              </a:ext>
            </a:extLst>
          </p:cNvPr>
          <p:cNvGrpSpPr/>
          <p:nvPr userDrawn="1"/>
        </p:nvGrpSpPr>
        <p:grpSpPr>
          <a:xfrm>
            <a:off x="12192996" y="647700"/>
            <a:ext cx="139664" cy="5046663"/>
            <a:chOff x="12192996" y="647700"/>
            <a:chExt cx="139664" cy="5046663"/>
          </a:xfrm>
        </p:grpSpPr>
        <p:cxnSp>
          <p:nvCxnSpPr>
            <p:cNvPr id="84" name="Straight Connector 83">
              <a:extLst>
                <a:ext uri="{FF2B5EF4-FFF2-40B4-BE49-F238E27FC236}">
                  <a16:creationId xmlns:a16="http://schemas.microsoft.com/office/drawing/2014/main" id="{AB2B82C4-5A7B-4C3E-85F1-302BA123FDF8}"/>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85" name="Group 84">
              <a:extLst>
                <a:ext uri="{FF2B5EF4-FFF2-40B4-BE49-F238E27FC236}">
                  <a16:creationId xmlns:a16="http://schemas.microsoft.com/office/drawing/2014/main" id="{BC4CA50C-DC6B-4532-80EA-F28E8B51C0E1}"/>
                </a:ext>
              </a:extLst>
            </p:cNvPr>
            <p:cNvGrpSpPr/>
            <p:nvPr userDrawn="1"/>
          </p:nvGrpSpPr>
          <p:grpSpPr>
            <a:xfrm>
              <a:off x="12202508" y="647700"/>
              <a:ext cx="130152" cy="5046663"/>
              <a:chOff x="12202508" y="647700"/>
              <a:chExt cx="130152" cy="5046663"/>
            </a:xfrm>
          </p:grpSpPr>
          <p:cxnSp>
            <p:nvCxnSpPr>
              <p:cNvPr id="86" name="Straight Connector 85">
                <a:extLst>
                  <a:ext uri="{FF2B5EF4-FFF2-40B4-BE49-F238E27FC236}">
                    <a16:creationId xmlns:a16="http://schemas.microsoft.com/office/drawing/2014/main" id="{D4227544-25B8-43F2-A382-09126CE1D53D}"/>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5DE0598B-21E1-4AC9-9DD3-9587CF3B2E21}"/>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D4965106-C953-4340-ADAD-E33C3D5AB84E}"/>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268C2DAF-71D0-4E92-89F7-63BF5CCA1964}"/>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25C85142-108D-4D31-8381-651F3B71FEC3}"/>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91" name="Group 90">
            <a:extLst>
              <a:ext uri="{FF2B5EF4-FFF2-40B4-BE49-F238E27FC236}">
                <a16:creationId xmlns:a16="http://schemas.microsoft.com/office/drawing/2014/main" id="{3126A0FC-AB3D-4457-832F-9CAA4807D44D}"/>
              </a:ext>
            </a:extLst>
          </p:cNvPr>
          <p:cNvGrpSpPr/>
          <p:nvPr userDrawn="1"/>
        </p:nvGrpSpPr>
        <p:grpSpPr>
          <a:xfrm>
            <a:off x="-130152" y="647700"/>
            <a:ext cx="130152" cy="5046663"/>
            <a:chOff x="-130152" y="647700"/>
            <a:chExt cx="130152" cy="5046663"/>
          </a:xfrm>
        </p:grpSpPr>
        <p:cxnSp>
          <p:nvCxnSpPr>
            <p:cNvPr id="92" name="Straight Connector 91">
              <a:extLst>
                <a:ext uri="{FF2B5EF4-FFF2-40B4-BE49-F238E27FC236}">
                  <a16:creationId xmlns:a16="http://schemas.microsoft.com/office/drawing/2014/main" id="{17D5183D-E7EC-4733-A453-DD3011C74727}"/>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4CE7D18F-A860-4DD8-9A7F-DA37E4C3AA63}"/>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6B76B2D8-9387-4E72-A78D-008F7B1DE7A6}"/>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296D2839-C002-4B6C-8039-6A2215DD0921}"/>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42CA74D5-3BD1-4495-8E67-2D08372A8A79}"/>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A53572D4-8E61-4A83-8938-8C0CB8CA936C}"/>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cxnSp>
        <p:nvCxnSpPr>
          <p:cNvPr id="10" name="Straight Connector 9">
            <a:extLst>
              <a:ext uri="{FF2B5EF4-FFF2-40B4-BE49-F238E27FC236}">
                <a16:creationId xmlns:a16="http://schemas.microsoft.com/office/drawing/2014/main" id="{376BA038-2C76-4471-9639-0C56434FB7B6}"/>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41C0E8F-74CC-4F47-A92F-139B6B63BAED}"/>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2FF48AF1-AFFB-470F-AA8A-E6D9D296D966}"/>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14" name="TextBox 13">
            <a:extLst>
              <a:ext uri="{FF2B5EF4-FFF2-40B4-BE49-F238E27FC236}">
                <a16:creationId xmlns:a16="http://schemas.microsoft.com/office/drawing/2014/main" id="{AF1FAC2A-8D2A-43FA-A89A-FD41958C13C8}"/>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62" name="Group 61">
            <a:extLst>
              <a:ext uri="{FF2B5EF4-FFF2-40B4-BE49-F238E27FC236}">
                <a16:creationId xmlns:a16="http://schemas.microsoft.com/office/drawing/2014/main" id="{64E9768B-A287-45E9-B93C-8F74CC3CBCEE}"/>
              </a:ext>
            </a:extLst>
          </p:cNvPr>
          <p:cNvGrpSpPr/>
          <p:nvPr userDrawn="1"/>
        </p:nvGrpSpPr>
        <p:grpSpPr>
          <a:xfrm>
            <a:off x="-1325" y="6871033"/>
            <a:ext cx="12192000" cy="143299"/>
            <a:chOff x="-1325" y="6871033"/>
            <a:chExt cx="12192000" cy="143299"/>
          </a:xfrm>
        </p:grpSpPr>
        <p:sp>
          <p:nvSpPr>
            <p:cNvPr id="63" name="Rectangle 62">
              <a:extLst>
                <a:ext uri="{FF2B5EF4-FFF2-40B4-BE49-F238E27FC236}">
                  <a16:creationId xmlns:a16="http://schemas.microsoft.com/office/drawing/2014/main" id="{C475D874-C0C6-4E4B-BB98-E542146BD63C}"/>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4" name="Rectangle 63">
              <a:extLst>
                <a:ext uri="{FF2B5EF4-FFF2-40B4-BE49-F238E27FC236}">
                  <a16:creationId xmlns:a16="http://schemas.microsoft.com/office/drawing/2014/main" id="{0785CC4C-3F34-42B2-9537-BFD82F7DE4BA}"/>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5" name="Rectangle 64">
            <a:extLst>
              <a:ext uri="{FF2B5EF4-FFF2-40B4-BE49-F238E27FC236}">
                <a16:creationId xmlns:a16="http://schemas.microsoft.com/office/drawing/2014/main" id="{E6806D8E-6A7F-40D9-BCCF-3FD869EFAA9A}"/>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17" name="Text Placeholder 15">
            <a:extLst>
              <a:ext uri="{FF2B5EF4-FFF2-40B4-BE49-F238E27FC236}">
                <a16:creationId xmlns:a16="http://schemas.microsoft.com/office/drawing/2014/main" id="{A08659BF-BEF9-6BDB-215D-32638EB4B926}"/>
              </a:ext>
            </a:extLst>
          </p:cNvPr>
          <p:cNvSpPr>
            <a:spLocks noGrp="1"/>
          </p:cNvSpPr>
          <p:nvPr>
            <p:ph type="body" sz="quarter" idx="16" hasCustomPrompt="1"/>
          </p:nvPr>
        </p:nvSpPr>
        <p:spPr>
          <a:xfrm>
            <a:off x="557784" y="4136874"/>
            <a:ext cx="3367186" cy="1163982"/>
          </a:xfrm>
        </p:spPr>
        <p:txBody>
          <a:bodyPr anchor="b">
            <a:noAutofit/>
          </a:bodyPr>
          <a:lstStyle>
            <a:lvl1pPr marL="0" indent="0">
              <a:buNone/>
              <a:defRPr sz="1600"/>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18" name="Text Placeholder 17">
            <a:extLst>
              <a:ext uri="{FF2B5EF4-FFF2-40B4-BE49-F238E27FC236}">
                <a16:creationId xmlns:a16="http://schemas.microsoft.com/office/drawing/2014/main" id="{E2CB955A-9E13-AE28-5F9C-18767D61E361}"/>
              </a:ext>
            </a:extLst>
          </p:cNvPr>
          <p:cNvSpPr>
            <a:spLocks noGrp="1"/>
          </p:cNvSpPr>
          <p:nvPr>
            <p:ph type="body" sz="quarter" idx="17" hasCustomPrompt="1"/>
          </p:nvPr>
        </p:nvSpPr>
        <p:spPr>
          <a:xfrm>
            <a:off x="557784" y="5556523"/>
            <a:ext cx="3367186" cy="249885"/>
          </a:xfrm>
        </p:spPr>
        <p:txBody>
          <a:bodyPr>
            <a:noAutofit/>
          </a:bodyPr>
          <a:lstStyle>
            <a:lvl1pPr marL="0" indent="0" algn="l">
              <a:buNone/>
              <a:defRPr sz="1200"/>
            </a:lvl1pPr>
            <a:lvl2pPr marL="0" indent="0">
              <a:buNone/>
              <a:defRPr/>
            </a:lvl2pPr>
            <a:lvl3pPr marL="0" indent="0">
              <a:buNone/>
              <a:defRPr/>
            </a:lvl3pPr>
            <a:lvl4pPr marL="0" indent="0">
              <a:buNone/>
              <a:defRPr/>
            </a:lvl4pPr>
            <a:lvl5pPr marL="0" indent="0">
              <a:buNone/>
              <a:defRPr/>
            </a:lvl5pPr>
          </a:lstStyle>
          <a:p>
            <a:pPr lvl="0"/>
            <a:r>
              <a:rPr lang="es"/>
              <a:t>[Insertar fecha]</a:t>
            </a:r>
          </a:p>
        </p:txBody>
      </p:sp>
      <p:sp>
        <p:nvSpPr>
          <p:cNvPr id="19" name="Title 1">
            <a:extLst>
              <a:ext uri="{FF2B5EF4-FFF2-40B4-BE49-F238E27FC236}">
                <a16:creationId xmlns:a16="http://schemas.microsoft.com/office/drawing/2014/main" id="{26A678B6-3812-86C2-B92C-AA9CF1048E77}"/>
              </a:ext>
            </a:extLst>
          </p:cNvPr>
          <p:cNvSpPr>
            <a:spLocks noGrp="1"/>
          </p:cNvSpPr>
          <p:nvPr>
            <p:ph type="ctrTitle" hasCustomPrompt="1"/>
          </p:nvPr>
        </p:nvSpPr>
        <p:spPr>
          <a:xfrm>
            <a:off x="557784" y="1956816"/>
            <a:ext cx="7501064" cy="1399032"/>
          </a:xfrm>
          <a:prstGeom prst="rect">
            <a:avLst/>
          </a:prstGeom>
        </p:spPr>
        <p:txBody>
          <a:bodyPr vert="horz" anchor="b">
            <a:noAutofit/>
          </a:bodyPr>
          <a:lstStyle>
            <a:lvl1pPr algn="l">
              <a:defRPr sz="4400" b="0"/>
            </a:lvl1pPr>
          </a:lstStyle>
          <a:p>
            <a:r>
              <a:rPr lang="es"/>
              <a:t>[Título de la presentación máximo dos líneas]</a:t>
            </a:r>
          </a:p>
        </p:txBody>
      </p:sp>
      <p:sp>
        <p:nvSpPr>
          <p:cNvPr id="20" name="Subtitle 2">
            <a:extLst>
              <a:ext uri="{FF2B5EF4-FFF2-40B4-BE49-F238E27FC236}">
                <a16:creationId xmlns:a16="http://schemas.microsoft.com/office/drawing/2014/main" id="{5CCEE9E3-F080-AC69-C602-32E50B75AB5A}"/>
              </a:ext>
            </a:extLst>
          </p:cNvPr>
          <p:cNvSpPr>
            <a:spLocks noGrp="1"/>
          </p:cNvSpPr>
          <p:nvPr>
            <p:ph type="subTitle" idx="1" hasCustomPrompt="1"/>
          </p:nvPr>
        </p:nvSpPr>
        <p:spPr>
          <a:xfrm>
            <a:off x="557784" y="3474720"/>
            <a:ext cx="7502079" cy="525810"/>
          </a:xfrm>
        </p:spPr>
        <p:txBody>
          <a:bodyPr>
            <a:noAutofit/>
          </a:bodyPr>
          <a:lstStyle>
            <a:lvl1pPr marL="0" indent="0" algn="l">
              <a:buNone/>
              <a:defRPr sz="2400">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s"/>
              <a:t>[Subtítulo de presentación]</a:t>
            </a:r>
          </a:p>
        </p:txBody>
      </p:sp>
      <p:sp>
        <p:nvSpPr>
          <p:cNvPr id="3" name="Footer Placeholder 16">
            <a:extLst>
              <a:ext uri="{FF2B5EF4-FFF2-40B4-BE49-F238E27FC236}">
                <a16:creationId xmlns:a16="http://schemas.microsoft.com/office/drawing/2014/main" id="{E22474A3-AC2F-A6BE-87A4-52082739ED64}"/>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2" name="Graphic 1">
            <a:extLst>
              <a:ext uri="{FF2B5EF4-FFF2-40B4-BE49-F238E27FC236}">
                <a16:creationId xmlns:a16="http://schemas.microsoft.com/office/drawing/2014/main" id="{63237E3A-8EE5-5BE6-E817-A84FED7E578F}"/>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357314" y="436361"/>
            <a:ext cx="1908000" cy="1067288"/>
          </a:xfrm>
          <a:prstGeom prst="rect">
            <a:avLst/>
          </a:prstGeom>
        </p:spPr>
      </p:pic>
      <p:sp>
        <p:nvSpPr>
          <p:cNvPr id="50" name="Rectangle 49">
            <a:extLst>
              <a:ext uri="{FF2B5EF4-FFF2-40B4-BE49-F238E27FC236}">
                <a16:creationId xmlns:a16="http://schemas.microsoft.com/office/drawing/2014/main" id="{650AFBFF-9F41-3B6D-83B5-84A061461641}"/>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grpSp>
        <p:nvGrpSpPr>
          <p:cNvPr id="51" name="Group 50">
            <a:extLst>
              <a:ext uri="{FF2B5EF4-FFF2-40B4-BE49-F238E27FC236}">
                <a16:creationId xmlns:a16="http://schemas.microsoft.com/office/drawing/2014/main" id="{9D2716E0-7096-7534-F4C5-D04B9AC676F0}"/>
              </a:ext>
            </a:extLst>
          </p:cNvPr>
          <p:cNvGrpSpPr/>
          <p:nvPr userDrawn="1"/>
        </p:nvGrpSpPr>
        <p:grpSpPr>
          <a:xfrm>
            <a:off x="12257314" y="1051486"/>
            <a:ext cx="1272540" cy="3204000"/>
            <a:chOff x="12257314" y="1051486"/>
            <a:chExt cx="1272540" cy="3204000"/>
          </a:xfrm>
        </p:grpSpPr>
        <p:grpSp>
          <p:nvGrpSpPr>
            <p:cNvPr id="52" name="Group 51">
              <a:extLst>
                <a:ext uri="{FF2B5EF4-FFF2-40B4-BE49-F238E27FC236}">
                  <a16:creationId xmlns:a16="http://schemas.microsoft.com/office/drawing/2014/main" id="{3BC82ABC-CA50-BAFF-5773-8BEE3810023E}"/>
                </a:ext>
              </a:extLst>
            </p:cNvPr>
            <p:cNvGrpSpPr/>
            <p:nvPr userDrawn="1"/>
          </p:nvGrpSpPr>
          <p:grpSpPr>
            <a:xfrm>
              <a:off x="12257314" y="1051486"/>
              <a:ext cx="1272540" cy="3204000"/>
              <a:chOff x="10098666" y="1523244"/>
              <a:chExt cx="1272540" cy="3204000"/>
            </a:xfrm>
          </p:grpSpPr>
          <p:sp>
            <p:nvSpPr>
              <p:cNvPr id="54" name="Rectangle 53">
                <a:extLst>
                  <a:ext uri="{FF2B5EF4-FFF2-40B4-BE49-F238E27FC236}">
                    <a16:creationId xmlns:a16="http://schemas.microsoft.com/office/drawing/2014/main" id="{245FFC9A-EF7C-625D-96E6-1BF32659C35E}"/>
                  </a:ext>
                </a:extLst>
              </p:cNvPr>
              <p:cNvSpPr/>
              <p:nvPr userDrawn="1"/>
            </p:nvSpPr>
            <p:spPr>
              <a:xfrm>
                <a:off x="10098666" y="1523244"/>
                <a:ext cx="1272540" cy="3204000"/>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55" name="TextBox 54">
                <a:extLst>
                  <a:ext uri="{FF2B5EF4-FFF2-40B4-BE49-F238E27FC236}">
                    <a16:creationId xmlns:a16="http://schemas.microsoft.com/office/drawing/2014/main" id="{83BF3BF2-2CEC-02EB-D69E-064A063CEB9C}"/>
                  </a:ext>
                </a:extLst>
              </p:cNvPr>
              <p:cNvSpPr txBox="1"/>
              <p:nvPr userDrawn="1"/>
            </p:nvSpPr>
            <p:spPr>
              <a:xfrm>
                <a:off x="10336105" y="3673224"/>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56" name="TextBox 55">
                <a:extLst>
                  <a:ext uri="{FF2B5EF4-FFF2-40B4-BE49-F238E27FC236}">
                    <a16:creationId xmlns:a16="http://schemas.microsoft.com/office/drawing/2014/main" id="{E3E3F0A5-0B3A-ABDF-27B8-D96F57D08666}"/>
                  </a:ext>
                </a:extLst>
              </p:cNvPr>
              <p:cNvSpPr txBox="1"/>
              <p:nvPr userDrawn="1"/>
            </p:nvSpPr>
            <p:spPr>
              <a:xfrm>
                <a:off x="10220123" y="1614598"/>
                <a:ext cx="972000"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57" name="Rectangle 56">
                <a:extLst>
                  <a:ext uri="{FF2B5EF4-FFF2-40B4-BE49-F238E27FC236}">
                    <a16:creationId xmlns:a16="http://schemas.microsoft.com/office/drawing/2014/main" id="{24255A7F-ACFC-ACE8-2A86-C554A0C3CA64}"/>
                  </a:ext>
                </a:extLst>
              </p:cNvPr>
              <p:cNvSpPr/>
              <p:nvPr userDrawn="1"/>
            </p:nvSpPr>
            <p:spPr>
              <a:xfrm>
                <a:off x="10186362" y="1787635"/>
                <a:ext cx="1097149" cy="1800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R" sz="1400" err="1">
                  <a:solidFill>
                    <a:schemeClr val="tx1"/>
                  </a:solidFill>
                </a:endParaRPr>
              </a:p>
            </p:txBody>
          </p:sp>
          <p:sp>
            <p:nvSpPr>
              <p:cNvPr id="58" name="TextBox 57">
                <a:extLst>
                  <a:ext uri="{FF2B5EF4-FFF2-40B4-BE49-F238E27FC236}">
                    <a16:creationId xmlns:a16="http://schemas.microsoft.com/office/drawing/2014/main" id="{39A1B1B9-1E3A-2BA2-3CD3-43FC25B0D860}"/>
                  </a:ext>
                </a:extLst>
              </p:cNvPr>
              <p:cNvSpPr txBox="1"/>
              <p:nvPr userDrawn="1"/>
            </p:nvSpPr>
            <p:spPr>
              <a:xfrm>
                <a:off x="10336105" y="4062732"/>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Versión ligera solo para visualizaciones de datos. </a:t>
                </a:r>
              </a:p>
            </p:txBody>
          </p:sp>
          <p:pic>
            <p:nvPicPr>
              <p:cNvPr id="59" name="Picture 58">
                <a:extLst>
                  <a:ext uri="{FF2B5EF4-FFF2-40B4-BE49-F238E27FC236}">
                    <a16:creationId xmlns:a16="http://schemas.microsoft.com/office/drawing/2014/main" id="{29E90D66-144B-F3FF-C2D9-414D03E3EDD8}"/>
                  </a:ext>
                </a:extLst>
              </p:cNvPr>
              <p:cNvPicPr>
                <a:picLocks noChangeAspect="1"/>
              </p:cNvPicPr>
              <p:nvPr userDrawn="1"/>
            </p:nvPicPr>
            <p:blipFill>
              <a:blip r:embed="rId6">
                <a:extLst>
                  <a:ext uri="{28A0092B-C50C-407E-A947-70E740481C1C}">
                    <a14:useLocalDpi xmlns:a14="http://schemas.microsoft.com/office/drawing/2010/main" val="0"/>
                  </a:ext>
                </a:extLst>
              </a:blip>
              <a:srcRect l="136" r="136"/>
              <a:stretch/>
            </p:blipFill>
            <p:spPr>
              <a:xfrm>
                <a:off x="10200384" y="1823257"/>
                <a:ext cx="1080000" cy="1737361"/>
              </a:xfrm>
              <a:prstGeom prst="rect">
                <a:avLst/>
              </a:prstGeom>
            </p:spPr>
          </p:pic>
          <p:sp>
            <p:nvSpPr>
              <p:cNvPr id="60" name="Rectangle 59">
                <a:extLst>
                  <a:ext uri="{FF2B5EF4-FFF2-40B4-BE49-F238E27FC236}">
                    <a16:creationId xmlns:a16="http://schemas.microsoft.com/office/drawing/2014/main" id="{8D6277EF-F10D-FA44-47C0-2978F66E87B4}"/>
                  </a:ext>
                </a:extLst>
              </p:cNvPr>
              <p:cNvSpPr/>
              <p:nvPr userDrawn="1"/>
            </p:nvSpPr>
            <p:spPr>
              <a:xfrm>
                <a:off x="10194723" y="2087962"/>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61" name="Rectangle 60">
                <a:extLst>
                  <a:ext uri="{FF2B5EF4-FFF2-40B4-BE49-F238E27FC236}">
                    <a16:creationId xmlns:a16="http://schemas.microsoft.com/office/drawing/2014/main" id="{47646796-F6D1-F164-6D2B-007821494435}"/>
                  </a:ext>
                </a:extLst>
              </p:cNvPr>
              <p:cNvSpPr/>
              <p:nvPr userDrawn="1"/>
            </p:nvSpPr>
            <p:spPr>
              <a:xfrm>
                <a:off x="10210998" y="2760631"/>
                <a:ext cx="1054800" cy="90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6" name="Rectangle 65">
                <a:extLst>
                  <a:ext uri="{FF2B5EF4-FFF2-40B4-BE49-F238E27FC236}">
                    <a16:creationId xmlns:a16="http://schemas.microsoft.com/office/drawing/2014/main" id="{27AAF375-9224-95FF-DC04-AB1BB0C59937}"/>
                  </a:ext>
                </a:extLst>
              </p:cNvPr>
              <p:cNvSpPr/>
              <p:nvPr userDrawn="1"/>
            </p:nvSpPr>
            <p:spPr>
              <a:xfrm>
                <a:off x="10634802" y="1959442"/>
                <a:ext cx="626400" cy="10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7" name="Rectangle 66">
                <a:extLst>
                  <a:ext uri="{FF2B5EF4-FFF2-40B4-BE49-F238E27FC236}">
                    <a16:creationId xmlns:a16="http://schemas.microsoft.com/office/drawing/2014/main" id="{E9185C40-0BAC-6511-9A5E-EBD4FF8E3F0B}"/>
                  </a:ext>
                </a:extLst>
              </p:cNvPr>
              <p:cNvSpPr/>
              <p:nvPr userDrawn="1"/>
            </p:nvSpPr>
            <p:spPr>
              <a:xfrm>
                <a:off x="10210998" y="2852892"/>
                <a:ext cx="1054800" cy="28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8" name="Rectangle 67">
                <a:extLst>
                  <a:ext uri="{FF2B5EF4-FFF2-40B4-BE49-F238E27FC236}">
                    <a16:creationId xmlns:a16="http://schemas.microsoft.com/office/drawing/2014/main" id="{83CBA79F-2DC2-02FF-240C-AA766637DD1A}"/>
                  </a:ext>
                </a:extLst>
              </p:cNvPr>
              <p:cNvSpPr/>
              <p:nvPr/>
            </p:nvSpPr>
            <p:spPr>
              <a:xfrm>
                <a:off x="1022171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69" name="Rectangle 68">
                <a:extLst>
                  <a:ext uri="{FF2B5EF4-FFF2-40B4-BE49-F238E27FC236}">
                    <a16:creationId xmlns:a16="http://schemas.microsoft.com/office/drawing/2014/main" id="{853ABBE4-A7FE-1A7B-0562-0AEC58B41EEF}"/>
                  </a:ext>
                </a:extLst>
              </p:cNvPr>
              <p:cNvSpPr/>
              <p:nvPr/>
            </p:nvSpPr>
            <p:spPr>
              <a:xfrm>
                <a:off x="1043223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70" name="Rectangle 69">
                <a:extLst>
                  <a:ext uri="{FF2B5EF4-FFF2-40B4-BE49-F238E27FC236}">
                    <a16:creationId xmlns:a16="http://schemas.microsoft.com/office/drawing/2014/main" id="{6B2A4787-E4D8-EC95-4456-1E196FE80940}"/>
                  </a:ext>
                </a:extLst>
              </p:cNvPr>
              <p:cNvSpPr/>
              <p:nvPr/>
            </p:nvSpPr>
            <p:spPr>
              <a:xfrm>
                <a:off x="1032697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71" name="Rectangle 70">
                <a:extLst>
                  <a:ext uri="{FF2B5EF4-FFF2-40B4-BE49-F238E27FC236}">
                    <a16:creationId xmlns:a16="http://schemas.microsoft.com/office/drawing/2014/main" id="{938D333C-6457-4878-781E-1A64549C68F6}"/>
                  </a:ext>
                </a:extLst>
              </p:cNvPr>
              <p:cNvSpPr/>
              <p:nvPr/>
            </p:nvSpPr>
            <p:spPr>
              <a:xfrm>
                <a:off x="105343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72" name="Rectangle 71">
                <a:extLst>
                  <a:ext uri="{FF2B5EF4-FFF2-40B4-BE49-F238E27FC236}">
                    <a16:creationId xmlns:a16="http://schemas.microsoft.com/office/drawing/2014/main" id="{33DB6548-AADD-7C9E-41F9-61786D4E30E3}"/>
                  </a:ext>
                </a:extLst>
              </p:cNvPr>
              <p:cNvSpPr/>
              <p:nvPr/>
            </p:nvSpPr>
            <p:spPr>
              <a:xfrm>
                <a:off x="1063958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73" name="Rectangle 72">
                <a:extLst>
                  <a:ext uri="{FF2B5EF4-FFF2-40B4-BE49-F238E27FC236}">
                    <a16:creationId xmlns:a16="http://schemas.microsoft.com/office/drawing/2014/main" id="{A3DC9782-BC65-762A-6F0F-B8DCA94D8DEC}"/>
                  </a:ext>
                </a:extLst>
              </p:cNvPr>
              <p:cNvSpPr/>
              <p:nvPr/>
            </p:nvSpPr>
            <p:spPr>
              <a:xfrm>
                <a:off x="1074484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74" name="Rectangle 73">
                <a:extLst>
                  <a:ext uri="{FF2B5EF4-FFF2-40B4-BE49-F238E27FC236}">
                    <a16:creationId xmlns:a16="http://schemas.microsoft.com/office/drawing/2014/main" id="{464D98C3-EF80-B437-828E-53FA46DABDC6}"/>
                  </a:ext>
                </a:extLst>
              </p:cNvPr>
              <p:cNvSpPr/>
              <p:nvPr/>
            </p:nvSpPr>
            <p:spPr>
              <a:xfrm>
                <a:off x="1085010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75" name="Rectangle 74">
                <a:extLst>
                  <a:ext uri="{FF2B5EF4-FFF2-40B4-BE49-F238E27FC236}">
                    <a16:creationId xmlns:a16="http://schemas.microsoft.com/office/drawing/2014/main" id="{BFA0FCCD-D470-CCDA-CD29-9559A7FFD458}"/>
                  </a:ext>
                </a:extLst>
              </p:cNvPr>
              <p:cNvSpPr/>
              <p:nvPr/>
            </p:nvSpPr>
            <p:spPr>
              <a:xfrm>
                <a:off x="1095536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76" name="Rectangle 75">
                <a:extLst>
                  <a:ext uri="{FF2B5EF4-FFF2-40B4-BE49-F238E27FC236}">
                    <a16:creationId xmlns:a16="http://schemas.microsoft.com/office/drawing/2014/main" id="{4FFA3646-4409-FDCE-FC9D-829752882650}"/>
                  </a:ext>
                </a:extLst>
              </p:cNvPr>
              <p:cNvSpPr/>
              <p:nvPr/>
            </p:nvSpPr>
            <p:spPr>
              <a:xfrm>
                <a:off x="110606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77" name="Rectangle 76">
                <a:extLst>
                  <a:ext uri="{FF2B5EF4-FFF2-40B4-BE49-F238E27FC236}">
                    <a16:creationId xmlns:a16="http://schemas.microsoft.com/office/drawing/2014/main" id="{4268F6CE-ED7C-59E5-C29C-C9E37143AD43}"/>
                  </a:ext>
                </a:extLst>
              </p:cNvPr>
              <p:cNvSpPr/>
              <p:nvPr/>
            </p:nvSpPr>
            <p:spPr>
              <a:xfrm>
                <a:off x="11162711"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nvGrpSpPr>
              <p:cNvPr id="78" name="Group 77">
                <a:extLst>
                  <a:ext uri="{FF2B5EF4-FFF2-40B4-BE49-F238E27FC236}">
                    <a16:creationId xmlns:a16="http://schemas.microsoft.com/office/drawing/2014/main" id="{3818FF2C-5333-91FD-ACAF-00AD38856777}"/>
                  </a:ext>
                </a:extLst>
              </p:cNvPr>
              <p:cNvGrpSpPr>
                <a:grpSpLocks noChangeAspect="1"/>
              </p:cNvGrpSpPr>
              <p:nvPr userDrawn="1"/>
            </p:nvGrpSpPr>
            <p:grpSpPr>
              <a:xfrm>
                <a:off x="10220001" y="3436271"/>
                <a:ext cx="1036800" cy="98866"/>
                <a:chOff x="8226203" y="3604223"/>
                <a:chExt cx="1058410" cy="100927"/>
              </a:xfrm>
            </p:grpSpPr>
            <p:pic>
              <p:nvPicPr>
                <p:cNvPr id="99" name="Graphic 98" descr="Cierra con relleno sólido">
                  <a:extLst>
                    <a:ext uri="{FF2B5EF4-FFF2-40B4-BE49-F238E27FC236}">
                      <a16:creationId xmlns:a16="http://schemas.microsoft.com/office/drawing/2014/main" id="{45FEF0F6-BACE-8B9F-E2B4-2EFD4722F56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226203" y="3604231"/>
                  <a:ext cx="100919" cy="100919"/>
                </a:xfrm>
                <a:prstGeom prst="rect">
                  <a:avLst/>
                </a:prstGeom>
              </p:spPr>
            </p:pic>
            <p:pic>
              <p:nvPicPr>
                <p:cNvPr id="100" name="Graphic 99" descr="Cierra con relleno sólido">
                  <a:extLst>
                    <a:ext uri="{FF2B5EF4-FFF2-40B4-BE49-F238E27FC236}">
                      <a16:creationId xmlns:a16="http://schemas.microsoft.com/office/drawing/2014/main" id="{5CEA1357-9438-1DD9-12EE-9BCCABD8654C}"/>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334971" y="3604231"/>
                  <a:ext cx="100919" cy="100919"/>
                </a:xfrm>
                <a:prstGeom prst="rect">
                  <a:avLst/>
                </a:prstGeom>
              </p:spPr>
            </p:pic>
            <p:pic>
              <p:nvPicPr>
                <p:cNvPr id="101" name="Graphic 100" descr="Cierra con relleno sólido">
                  <a:extLst>
                    <a:ext uri="{FF2B5EF4-FFF2-40B4-BE49-F238E27FC236}">
                      <a16:creationId xmlns:a16="http://schemas.microsoft.com/office/drawing/2014/main" id="{5A253AF6-8C3A-6FB8-7318-D949FC22DB1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438978" y="3604230"/>
                  <a:ext cx="100919" cy="100919"/>
                </a:xfrm>
                <a:prstGeom prst="rect">
                  <a:avLst/>
                </a:prstGeom>
              </p:spPr>
            </p:pic>
            <p:pic>
              <p:nvPicPr>
                <p:cNvPr id="102" name="Graphic 101" descr="Cierra con relleno sólido">
                  <a:extLst>
                    <a:ext uri="{FF2B5EF4-FFF2-40B4-BE49-F238E27FC236}">
                      <a16:creationId xmlns:a16="http://schemas.microsoft.com/office/drawing/2014/main" id="{4771CCD0-F7A9-C413-A64C-6652DF9C012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545366" y="3604229"/>
                  <a:ext cx="100919" cy="100919"/>
                </a:xfrm>
                <a:prstGeom prst="rect">
                  <a:avLst/>
                </a:prstGeom>
              </p:spPr>
            </p:pic>
            <p:pic>
              <p:nvPicPr>
                <p:cNvPr id="103" name="Graphic 102" descr="Cierra con relleno sólido">
                  <a:extLst>
                    <a:ext uri="{FF2B5EF4-FFF2-40B4-BE49-F238E27FC236}">
                      <a16:creationId xmlns:a16="http://schemas.microsoft.com/office/drawing/2014/main" id="{DCD0E200-49DD-FE7C-AA38-F64B8E761319}"/>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651754" y="3604228"/>
                  <a:ext cx="100919" cy="100919"/>
                </a:xfrm>
                <a:prstGeom prst="rect">
                  <a:avLst/>
                </a:prstGeom>
              </p:spPr>
            </p:pic>
            <p:pic>
              <p:nvPicPr>
                <p:cNvPr id="104" name="Graphic 103" descr="Cierra con relleno sólido">
                  <a:extLst>
                    <a:ext uri="{FF2B5EF4-FFF2-40B4-BE49-F238E27FC236}">
                      <a16:creationId xmlns:a16="http://schemas.microsoft.com/office/drawing/2014/main" id="{0E715055-B598-EFDF-63CB-7973620210A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758142" y="3604227"/>
                  <a:ext cx="100919" cy="100919"/>
                </a:xfrm>
                <a:prstGeom prst="rect">
                  <a:avLst/>
                </a:prstGeom>
              </p:spPr>
            </p:pic>
            <p:pic>
              <p:nvPicPr>
                <p:cNvPr id="105" name="Graphic 104" descr="Cierra con relleno sólido">
                  <a:extLst>
                    <a:ext uri="{FF2B5EF4-FFF2-40B4-BE49-F238E27FC236}">
                      <a16:creationId xmlns:a16="http://schemas.microsoft.com/office/drawing/2014/main" id="{92B5744F-5435-B8C6-EBB1-F10D3F3ABD2B}"/>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864530" y="3604226"/>
                  <a:ext cx="100919" cy="100919"/>
                </a:xfrm>
                <a:prstGeom prst="rect">
                  <a:avLst/>
                </a:prstGeom>
              </p:spPr>
            </p:pic>
            <p:pic>
              <p:nvPicPr>
                <p:cNvPr id="106" name="Graphic 105" descr="Cierra con relleno sólido">
                  <a:extLst>
                    <a:ext uri="{FF2B5EF4-FFF2-40B4-BE49-F238E27FC236}">
                      <a16:creationId xmlns:a16="http://schemas.microsoft.com/office/drawing/2014/main" id="{0DCDFFC9-CB18-6E22-05E6-42C84C28F36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970918" y="3604225"/>
                  <a:ext cx="100919" cy="100919"/>
                </a:xfrm>
                <a:prstGeom prst="rect">
                  <a:avLst/>
                </a:prstGeom>
              </p:spPr>
            </p:pic>
            <p:pic>
              <p:nvPicPr>
                <p:cNvPr id="107" name="Graphic 106" descr="Cierra con relleno sólido">
                  <a:extLst>
                    <a:ext uri="{FF2B5EF4-FFF2-40B4-BE49-F238E27FC236}">
                      <a16:creationId xmlns:a16="http://schemas.microsoft.com/office/drawing/2014/main" id="{AE2B6ED3-71BB-C484-140B-E5B26981EE6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077306" y="3604224"/>
                  <a:ext cx="100919" cy="100919"/>
                </a:xfrm>
                <a:prstGeom prst="rect">
                  <a:avLst/>
                </a:prstGeom>
              </p:spPr>
            </p:pic>
            <p:pic>
              <p:nvPicPr>
                <p:cNvPr id="108" name="Graphic 107" descr="Cierra con relleno sólido">
                  <a:extLst>
                    <a:ext uri="{FF2B5EF4-FFF2-40B4-BE49-F238E27FC236}">
                      <a16:creationId xmlns:a16="http://schemas.microsoft.com/office/drawing/2014/main" id="{C20A5324-7A53-48EC-6445-4107BB75379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83694" y="3604223"/>
                  <a:ext cx="100919" cy="100919"/>
                </a:xfrm>
                <a:prstGeom prst="rect">
                  <a:avLst/>
                </a:prstGeom>
              </p:spPr>
            </p:pic>
          </p:grpSp>
          <p:sp>
            <p:nvSpPr>
              <p:cNvPr id="79" name="Freeform: Shape 71">
                <a:extLst>
                  <a:ext uri="{FF2B5EF4-FFF2-40B4-BE49-F238E27FC236}">
                    <a16:creationId xmlns:a16="http://schemas.microsoft.com/office/drawing/2014/main" id="{9503530E-A475-685F-BBA5-A352958DAC6D}"/>
                  </a:ext>
                </a:extLst>
              </p:cNvPr>
              <p:cNvSpPr/>
              <p:nvPr userDrawn="1"/>
            </p:nvSpPr>
            <p:spPr>
              <a:xfrm>
                <a:off x="10134045" y="2814197"/>
                <a:ext cx="166007" cy="895484"/>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Freeform: Shape 74">
                <a:extLst>
                  <a:ext uri="{FF2B5EF4-FFF2-40B4-BE49-F238E27FC236}">
                    <a16:creationId xmlns:a16="http://schemas.microsoft.com/office/drawing/2014/main" id="{147BFBCE-3CD2-E20C-5F42-ACF0E56E1206}"/>
                  </a:ext>
                </a:extLst>
              </p:cNvPr>
              <p:cNvSpPr/>
              <p:nvPr userDrawn="1"/>
            </p:nvSpPr>
            <p:spPr>
              <a:xfrm flipH="1">
                <a:off x="11155286" y="2997200"/>
                <a:ext cx="166007" cy="110374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53687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53687"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TextBox 80">
                <a:extLst>
                  <a:ext uri="{FF2B5EF4-FFF2-40B4-BE49-F238E27FC236}">
                    <a16:creationId xmlns:a16="http://schemas.microsoft.com/office/drawing/2014/main" id="{89016531-FE98-8598-4E43-535646075426}"/>
                  </a:ext>
                </a:extLst>
              </p:cNvPr>
              <p:cNvSpPr txBox="1"/>
              <p:nvPr userDrawn="1"/>
            </p:nvSpPr>
            <p:spPr>
              <a:xfrm>
                <a:off x="10336105" y="4443732"/>
                <a:ext cx="841982" cy="193899"/>
              </a:xfrm>
              <a:prstGeom prst="rect">
                <a:avLst/>
              </a:prstGeom>
              <a:noFill/>
            </p:spPr>
            <p:txBody>
              <a:bodyPr wrap="square" lIns="0" tIns="0" rIns="0" bIns="0" rtlCol="0">
                <a:spAutoFit/>
              </a:bodyPr>
              <a:lstStyle/>
              <a:p>
                <a:pPr algn="l">
                  <a:lnSpc>
                    <a:spcPct val="90000"/>
                  </a:lnSpc>
                </a:pPr>
                <a:r>
                  <a:rPr lang="es" sz="700" b="1">
                    <a:solidFill>
                      <a:srgbClr val="000000"/>
                    </a:solidFill>
                  </a:rPr>
                  <a:t>Paleta de gris secuencial.</a:t>
                </a:r>
              </a:p>
            </p:txBody>
          </p:sp>
          <p:sp>
            <p:nvSpPr>
              <p:cNvPr id="82" name="Rectangle 81">
                <a:extLst>
                  <a:ext uri="{FF2B5EF4-FFF2-40B4-BE49-F238E27FC236}">
                    <a16:creationId xmlns:a16="http://schemas.microsoft.com/office/drawing/2014/main" id="{AC919EFC-F8FB-D869-0C45-0585B59BA84F}"/>
                  </a:ext>
                </a:extLst>
              </p:cNvPr>
              <p:cNvSpPr/>
              <p:nvPr userDrawn="1"/>
            </p:nvSpPr>
            <p:spPr>
              <a:xfrm>
                <a:off x="10210998" y="3135165"/>
                <a:ext cx="1054800" cy="98859"/>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98" name="Freeform: Shape 71">
                <a:extLst>
                  <a:ext uri="{FF2B5EF4-FFF2-40B4-BE49-F238E27FC236}">
                    <a16:creationId xmlns:a16="http://schemas.microsoft.com/office/drawing/2014/main" id="{FF9BDC45-D526-6506-B0E7-BA520283F0E3}"/>
                  </a:ext>
                </a:extLst>
              </p:cNvPr>
              <p:cNvSpPr/>
              <p:nvPr userDrawn="1"/>
            </p:nvSpPr>
            <p:spPr>
              <a:xfrm>
                <a:off x="10182218" y="3180857"/>
                <a:ext cx="116105" cy="1308313"/>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53" name="Elbow Connector 52">
              <a:extLst>
                <a:ext uri="{FF2B5EF4-FFF2-40B4-BE49-F238E27FC236}">
                  <a16:creationId xmlns:a16="http://schemas.microsoft.com/office/drawing/2014/main" id="{1EC17E2C-0A68-0CE8-0C69-BA7C75641693}"/>
                </a:ext>
              </a:extLst>
            </p:cNvPr>
            <p:cNvCxnSpPr>
              <a:cxnSpLocks/>
              <a:stCxn id="66" idx="3"/>
              <a:endCxn id="56" idx="3"/>
            </p:cNvCxnSpPr>
            <p:nvPr userDrawn="1"/>
          </p:nvCxnSpPr>
          <p:spPr>
            <a:xfrm flipH="1" flipV="1">
              <a:off x="13350771" y="1191315"/>
              <a:ext cx="69079" cy="350369"/>
            </a:xfrm>
            <a:prstGeom prst="bentConnector3">
              <a:avLst>
                <a:gd name="adj1" fmla="val -91924"/>
              </a:avLst>
            </a:prstGeom>
            <a:ln w="12700">
              <a:solidFill>
                <a:srgbClr val="00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35079413"/>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     ">
    <p:bg>
      <p:bgPr>
        <a:solidFill>
          <a:schemeClr val="accent3"/>
        </a:solidFill>
        <a:effectLst/>
      </p:bgPr>
    </p:bg>
    <p:spTree>
      <p:nvGrpSpPr>
        <p:cNvPr id="1" name=""/>
        <p:cNvGrpSpPr/>
        <p:nvPr/>
      </p:nvGrpSpPr>
      <p:grpSpPr>
        <a:xfrm>
          <a:off x="0" y="0"/>
          <a:ext cx="0" cy="0"/>
          <a:chOff x="0" y="0"/>
          <a:chExt cx="0" cy="0"/>
        </a:xfrm>
      </p:grpSpPr>
      <p:grpSp>
        <p:nvGrpSpPr>
          <p:cNvPr id="63" name="Group 62">
            <a:extLst>
              <a:ext uri="{FF2B5EF4-FFF2-40B4-BE49-F238E27FC236}">
                <a16:creationId xmlns:a16="http://schemas.microsoft.com/office/drawing/2014/main" id="{F97D9B01-4EE9-405A-B323-759A409509CB}"/>
              </a:ext>
            </a:extLst>
          </p:cNvPr>
          <p:cNvGrpSpPr/>
          <p:nvPr userDrawn="1"/>
        </p:nvGrpSpPr>
        <p:grpSpPr>
          <a:xfrm>
            <a:off x="12192996" y="647700"/>
            <a:ext cx="139664" cy="5046663"/>
            <a:chOff x="12192996" y="647700"/>
            <a:chExt cx="139664" cy="5046663"/>
          </a:xfrm>
        </p:grpSpPr>
        <p:cxnSp>
          <p:nvCxnSpPr>
            <p:cNvPr id="64" name="Straight Connector 63">
              <a:extLst>
                <a:ext uri="{FF2B5EF4-FFF2-40B4-BE49-F238E27FC236}">
                  <a16:creationId xmlns:a16="http://schemas.microsoft.com/office/drawing/2014/main" id="{EC1AE271-DC97-4E2D-B2B9-A55E44892AF3}"/>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65" name="Group 64">
              <a:extLst>
                <a:ext uri="{FF2B5EF4-FFF2-40B4-BE49-F238E27FC236}">
                  <a16:creationId xmlns:a16="http://schemas.microsoft.com/office/drawing/2014/main" id="{BF7CA70E-203A-424A-A537-768612EB6C9C}"/>
                </a:ext>
              </a:extLst>
            </p:cNvPr>
            <p:cNvGrpSpPr/>
            <p:nvPr userDrawn="1"/>
          </p:nvGrpSpPr>
          <p:grpSpPr>
            <a:xfrm>
              <a:off x="12202508" y="647700"/>
              <a:ext cx="130152" cy="5046663"/>
              <a:chOff x="12202508" y="647700"/>
              <a:chExt cx="130152" cy="5046663"/>
            </a:xfrm>
          </p:grpSpPr>
          <p:cxnSp>
            <p:nvCxnSpPr>
              <p:cNvPr id="66" name="Straight Connector 65">
                <a:extLst>
                  <a:ext uri="{FF2B5EF4-FFF2-40B4-BE49-F238E27FC236}">
                    <a16:creationId xmlns:a16="http://schemas.microsoft.com/office/drawing/2014/main" id="{A3291374-7E15-4421-89F4-93F8C88525CE}"/>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A62E436E-7ED7-407F-90B7-31ADB11D808B}"/>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36CE46D9-B434-4DF0-881D-58936609A639}"/>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CE513A32-FAEF-462E-B81F-F302AFFFC8C0}"/>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6EAC824F-341C-43EF-8F24-55416905023F}"/>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71" name="Group 70">
            <a:extLst>
              <a:ext uri="{FF2B5EF4-FFF2-40B4-BE49-F238E27FC236}">
                <a16:creationId xmlns:a16="http://schemas.microsoft.com/office/drawing/2014/main" id="{29B89FD7-AAEF-47E4-8DAE-202240104942}"/>
              </a:ext>
            </a:extLst>
          </p:cNvPr>
          <p:cNvGrpSpPr/>
          <p:nvPr userDrawn="1"/>
        </p:nvGrpSpPr>
        <p:grpSpPr>
          <a:xfrm>
            <a:off x="-130152" y="647700"/>
            <a:ext cx="130152" cy="5046663"/>
            <a:chOff x="-130152" y="647700"/>
            <a:chExt cx="130152" cy="5046663"/>
          </a:xfrm>
        </p:grpSpPr>
        <p:cxnSp>
          <p:nvCxnSpPr>
            <p:cNvPr id="72" name="Straight Connector 71">
              <a:extLst>
                <a:ext uri="{FF2B5EF4-FFF2-40B4-BE49-F238E27FC236}">
                  <a16:creationId xmlns:a16="http://schemas.microsoft.com/office/drawing/2014/main" id="{4CC25BF9-3067-4F36-85AB-AD96BCBE0264}"/>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98E7C50E-8B2D-4536-94B4-79495861EA14}"/>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6C94739D-F99F-418D-9F17-A5B0832D6C87}"/>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933F45A-D2B4-4DB3-82FC-71CEE31C5734}"/>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5C45257D-E709-4903-94B8-5DF85626B3B3}"/>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BFD32685-A4F5-476E-8A09-D8E8DECD7371}"/>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6" name="Rectangle 5">
            <a:extLst>
              <a:ext uri="{FF2B5EF4-FFF2-40B4-BE49-F238E27FC236}">
                <a16:creationId xmlns:a16="http://schemas.microsoft.com/office/drawing/2014/main" id="{A84C3E0C-55B5-4DE0-B5B2-69464524EA73}"/>
              </a:ext>
            </a:extLst>
          </p:cNvPr>
          <p:cNvSpPr/>
          <p:nvPr userDrawn="1"/>
        </p:nvSpPr>
        <p:spPr>
          <a:xfrm>
            <a:off x="0" y="0"/>
            <a:ext cx="12192000" cy="6858000"/>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s" sz="14000" b="1">
                <a:solidFill>
                  <a:schemeClr val="bg1"/>
                </a:solidFill>
              </a:rPr>
              <a:t>DIVISORES</a:t>
            </a:r>
          </a:p>
        </p:txBody>
      </p:sp>
      <p:cxnSp>
        <p:nvCxnSpPr>
          <p:cNvPr id="7" name="Straight Connector 6">
            <a:extLst>
              <a:ext uri="{FF2B5EF4-FFF2-40B4-BE49-F238E27FC236}">
                <a16:creationId xmlns:a16="http://schemas.microsoft.com/office/drawing/2014/main" id="{6829BB4F-08CC-4CE1-B14F-D0A63C33AEB6}"/>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8F350315-1225-4029-8AF9-68C5E7EC4EDC}"/>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EF74DE2C-437B-4FB9-9733-AABB882E807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10" name="TextBox 9">
            <a:extLst>
              <a:ext uri="{FF2B5EF4-FFF2-40B4-BE49-F238E27FC236}">
                <a16:creationId xmlns:a16="http://schemas.microsoft.com/office/drawing/2014/main" id="{FFFB1744-461A-4270-9195-26FC0B16915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59" name="Group 58">
            <a:extLst>
              <a:ext uri="{FF2B5EF4-FFF2-40B4-BE49-F238E27FC236}">
                <a16:creationId xmlns:a16="http://schemas.microsoft.com/office/drawing/2014/main" id="{F3A680A6-2913-4F0E-86F4-FABF0B107C20}"/>
              </a:ext>
            </a:extLst>
          </p:cNvPr>
          <p:cNvGrpSpPr/>
          <p:nvPr userDrawn="1"/>
        </p:nvGrpSpPr>
        <p:grpSpPr>
          <a:xfrm>
            <a:off x="-1325" y="6871033"/>
            <a:ext cx="12192000" cy="143299"/>
            <a:chOff x="-1325" y="6871033"/>
            <a:chExt cx="12192000" cy="143299"/>
          </a:xfrm>
        </p:grpSpPr>
        <p:sp>
          <p:nvSpPr>
            <p:cNvPr id="60" name="Rectangle 59">
              <a:extLst>
                <a:ext uri="{FF2B5EF4-FFF2-40B4-BE49-F238E27FC236}">
                  <a16:creationId xmlns:a16="http://schemas.microsoft.com/office/drawing/2014/main" id="{CC5C8B82-D9B4-499C-940B-1342C8A4C8B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1" name="Rectangle 60">
              <a:extLst>
                <a:ext uri="{FF2B5EF4-FFF2-40B4-BE49-F238E27FC236}">
                  <a16:creationId xmlns:a16="http://schemas.microsoft.com/office/drawing/2014/main" id="{F0FD566A-0DE2-40A2-8821-B0BA941494CF}"/>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2" name="Rectangle 61">
            <a:extLst>
              <a:ext uri="{FF2B5EF4-FFF2-40B4-BE49-F238E27FC236}">
                <a16:creationId xmlns:a16="http://schemas.microsoft.com/office/drawing/2014/main" id="{61068D94-5676-4EC0-A7AA-92EFA39045E9}"/>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Tree>
    <p:extLst>
      <p:ext uri="{BB962C8B-B14F-4D97-AF65-F5344CB8AC3E}">
        <p14:creationId xmlns:p14="http://schemas.microsoft.com/office/powerpoint/2010/main" val="18750669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300724089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Rectangle 5">
            <a:extLst>
              <a:ext uri="{FF2B5EF4-FFF2-40B4-BE49-F238E27FC236}">
                <a16:creationId xmlns:a16="http://schemas.microsoft.com/office/drawing/2014/main" id="{DB1E61B0-D516-2347-A652-8603EB80D06A}"/>
              </a:ext>
            </a:extLst>
          </p:cNvPr>
          <p:cNvSpPr/>
          <p:nvPr userDrawn="1"/>
        </p:nvSpPr>
        <p:spPr>
          <a:xfrm>
            <a:off x="0" y="-36485"/>
            <a:ext cx="12180588" cy="6875485"/>
          </a:xfrm>
          <a:prstGeom prst="rect">
            <a:avLst/>
          </a:prstGeom>
          <a:solidFill>
            <a:schemeClr val="tx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bg1"/>
              </a:solidFill>
            </a:endParaRPr>
          </a:p>
        </p:txBody>
      </p:sp>
      <p:sp>
        <p:nvSpPr>
          <p:cNvPr id="16" name="Text Placeholder 15">
            <a:extLst>
              <a:ext uri="{FF2B5EF4-FFF2-40B4-BE49-F238E27FC236}">
                <a16:creationId xmlns:a16="http://schemas.microsoft.com/office/drawing/2014/main" id="{945494EC-E9A8-46D3-959D-EFC8E352899E}"/>
              </a:ext>
            </a:extLst>
          </p:cNvPr>
          <p:cNvSpPr>
            <a:spLocks noGrp="1"/>
          </p:cNvSpPr>
          <p:nvPr userDrawn="1">
            <p:ph type="body" sz="quarter" idx="16" hasCustomPrompt="1"/>
          </p:nvPr>
        </p:nvSpPr>
        <p:spPr>
          <a:xfrm>
            <a:off x="557784" y="2057415"/>
            <a:ext cx="5029200" cy="731512"/>
          </a:xfrm>
          <a:prstGeom prst="rect">
            <a:avLst/>
          </a:prstGeom>
        </p:spPr>
        <p:txBody>
          <a:bodyPr anchor="t">
            <a:noAutofit/>
          </a:bodyPr>
          <a:lstStyle>
            <a:lvl1pPr marL="0" indent="0">
              <a:buNone/>
              <a:defRPr sz="4800" b="1">
                <a:solidFill>
                  <a:schemeClr val="bg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Título</a:t>
            </a:r>
          </a:p>
        </p:txBody>
      </p:sp>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10" name="Picture Placeholder 7">
            <a:extLst>
              <a:ext uri="{FF2B5EF4-FFF2-40B4-BE49-F238E27FC236}">
                <a16:creationId xmlns:a16="http://schemas.microsoft.com/office/drawing/2014/main" id="{7B4639AB-B7B9-F818-87AC-66F73BD1087E}"/>
              </a:ext>
            </a:extLst>
          </p:cNvPr>
          <p:cNvSpPr>
            <a:spLocks noGrp="1"/>
          </p:cNvSpPr>
          <p:nvPr>
            <p:ph type="pic" sz="quarter" idx="15" hasCustomPrompt="1"/>
          </p:nvPr>
        </p:nvSpPr>
        <p:spPr>
          <a:xfrm>
            <a:off x="6187439" y="646032"/>
            <a:ext cx="5984024" cy="5581302"/>
          </a:xfrm>
          <a:prstGeom prst="rect">
            <a:avLst/>
          </a:prstGeom>
          <a:blipFill>
            <a:blip r:embed="rId5"/>
            <a:stretch>
              <a:fillRect/>
            </a:stretch>
          </a:blipFill>
        </p:spPr>
        <p:txBody>
          <a:bodyPr anchor="ctr"/>
          <a:lstStyle>
            <a:lvl1pPr marL="0" indent="0" algn="ctr">
              <a:buNone/>
              <a:defRPr>
                <a:solidFill>
                  <a:schemeClr val="bg1"/>
                </a:solidFill>
                <a:highlight>
                  <a:srgbClr val="FF00FF"/>
                </a:highlight>
              </a:defRPr>
            </a:lvl1pPr>
          </a:lstStyle>
          <a:p>
            <a:r>
              <a:rPr lang="es"/>
              <a:t>[Fotografía provisional]</a:t>
            </a:r>
          </a:p>
        </p:txBody>
      </p:sp>
      <p:sp>
        <p:nvSpPr>
          <p:cNvPr id="9" name="Text Placeholder 8">
            <a:extLst>
              <a:ext uri="{FF2B5EF4-FFF2-40B4-BE49-F238E27FC236}">
                <a16:creationId xmlns:a16="http://schemas.microsoft.com/office/drawing/2014/main" id="{30799B4F-4F52-E71B-3202-587944C3F026}"/>
              </a:ext>
            </a:extLst>
          </p:cNvPr>
          <p:cNvSpPr>
            <a:spLocks noGrp="1"/>
          </p:cNvSpPr>
          <p:nvPr>
            <p:ph type="body" sz="quarter" idx="21" hasCustomPrompt="1"/>
          </p:nvPr>
        </p:nvSpPr>
        <p:spPr>
          <a:xfrm>
            <a:off x="557784" y="3159017"/>
            <a:ext cx="5029200" cy="2925762"/>
          </a:xfrm>
        </p:spPr>
        <p:txBody>
          <a:bodyPr>
            <a:noAutofit/>
          </a:bodyPr>
          <a:lstStyle>
            <a:lvl1pPr marL="0" indent="0">
              <a:buNone/>
              <a:defRPr sz="2400">
                <a:solidFill>
                  <a:schemeClr val="bg1"/>
                </a:solidFill>
              </a:defRPr>
            </a:lvl1pPr>
          </a:lstStyle>
          <a:p>
            <a:pPr lvl="0"/>
            <a:r>
              <a:rPr lang="es"/>
              <a:t>Subtítulos / mensaje clave</a:t>
            </a:r>
          </a:p>
        </p:txBody>
      </p:sp>
      <p:sp>
        <p:nvSpPr>
          <p:cNvPr id="2" name="Footer Placeholder 16">
            <a:extLst>
              <a:ext uri="{FF2B5EF4-FFF2-40B4-BE49-F238E27FC236}">
                <a16:creationId xmlns:a16="http://schemas.microsoft.com/office/drawing/2014/main" id="{95350C64-724E-5586-4973-5161459439FD}"/>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bg1"/>
                </a:solidFill>
              </a:defRPr>
            </a:lvl1pPr>
          </a:lstStyle>
          <a:p>
            <a:r>
              <a:rPr lang="es" sz="800"/>
              <a:t>Nombre de la sección (opcional) / Título / Mes 20YY</a:t>
            </a:r>
            <a:endParaRPr lang="en-US"/>
          </a:p>
        </p:txBody>
      </p:sp>
      <p:pic>
        <p:nvPicPr>
          <p:cNvPr id="7" name="Graphic 6">
            <a:extLst>
              <a:ext uri="{FF2B5EF4-FFF2-40B4-BE49-F238E27FC236}">
                <a16:creationId xmlns:a16="http://schemas.microsoft.com/office/drawing/2014/main" id="{25EE5041-07EF-ED2E-93D1-553C3B2FE0DE}"/>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433971" y="140000"/>
            <a:ext cx="1094078" cy="612000"/>
          </a:xfrm>
          <a:prstGeom prst="rect">
            <a:avLst/>
          </a:prstGeom>
        </p:spPr>
      </p:pic>
    </p:spTree>
    <p:extLst>
      <p:ext uri="{BB962C8B-B14F-4D97-AF65-F5344CB8AC3E}">
        <p14:creationId xmlns:p14="http://schemas.microsoft.com/office/powerpoint/2010/main" val="4177911768"/>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Divider 2">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150307772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Rectangle 5">
            <a:extLst>
              <a:ext uri="{FF2B5EF4-FFF2-40B4-BE49-F238E27FC236}">
                <a16:creationId xmlns:a16="http://schemas.microsoft.com/office/drawing/2014/main" id="{DB1E61B0-D516-2347-A652-8603EB80D06A}"/>
              </a:ext>
            </a:extLst>
          </p:cNvPr>
          <p:cNvSpPr/>
          <p:nvPr userDrawn="1"/>
        </p:nvSpPr>
        <p:spPr>
          <a:xfrm>
            <a:off x="0" y="-36485"/>
            <a:ext cx="12180588" cy="6875485"/>
          </a:xfrm>
          <a:prstGeom prst="rect">
            <a:avLst/>
          </a:prstGeom>
          <a:solidFill>
            <a:schemeClr val="tx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bg1"/>
              </a:solidFill>
            </a:endParaRPr>
          </a:p>
        </p:txBody>
      </p:sp>
      <p:sp>
        <p:nvSpPr>
          <p:cNvPr id="16" name="Text Placeholder 15">
            <a:extLst>
              <a:ext uri="{FF2B5EF4-FFF2-40B4-BE49-F238E27FC236}">
                <a16:creationId xmlns:a16="http://schemas.microsoft.com/office/drawing/2014/main" id="{945494EC-E9A8-46D3-959D-EFC8E352899E}"/>
              </a:ext>
            </a:extLst>
          </p:cNvPr>
          <p:cNvSpPr>
            <a:spLocks noGrp="1"/>
          </p:cNvSpPr>
          <p:nvPr userDrawn="1">
            <p:ph type="body" sz="quarter" idx="16" hasCustomPrompt="1"/>
          </p:nvPr>
        </p:nvSpPr>
        <p:spPr>
          <a:xfrm>
            <a:off x="557784" y="1508782"/>
            <a:ext cx="5029200" cy="4114753"/>
          </a:xfrm>
          <a:prstGeom prst="rect">
            <a:avLst/>
          </a:prstGeom>
        </p:spPr>
        <p:txBody>
          <a:bodyPr anchor="t">
            <a:noAutofit/>
          </a:bodyPr>
          <a:lstStyle>
            <a:lvl1pPr marL="0" indent="0">
              <a:buNone/>
              <a:defRPr sz="2400" b="1">
                <a:solidFill>
                  <a:schemeClr val="bg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Título</a:t>
            </a:r>
          </a:p>
        </p:txBody>
      </p:sp>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7" name="Text Placeholder 15">
            <a:extLst>
              <a:ext uri="{FF2B5EF4-FFF2-40B4-BE49-F238E27FC236}">
                <a16:creationId xmlns:a16="http://schemas.microsoft.com/office/drawing/2014/main" id="{3A4EA12B-C13D-D3C3-C24B-930CE4EB41CF}"/>
              </a:ext>
            </a:extLst>
          </p:cNvPr>
          <p:cNvSpPr>
            <a:spLocks noGrp="1"/>
          </p:cNvSpPr>
          <p:nvPr>
            <p:ph type="body" sz="quarter" idx="21" hasCustomPrompt="1"/>
          </p:nvPr>
        </p:nvSpPr>
        <p:spPr>
          <a:xfrm>
            <a:off x="6605018" y="1508782"/>
            <a:ext cx="5029200" cy="4114754"/>
          </a:xfrm>
          <a:prstGeom prst="rect">
            <a:avLst/>
          </a:prstGeom>
        </p:spPr>
        <p:txBody>
          <a:bodyPr anchor="t">
            <a:noAutofit/>
          </a:bodyPr>
          <a:lstStyle>
            <a:lvl1pPr marL="0" indent="0">
              <a:buNone/>
              <a:defRPr sz="1400" b="0">
                <a:solidFill>
                  <a:schemeClr val="bg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Texto</a:t>
            </a:r>
          </a:p>
        </p:txBody>
      </p:sp>
      <p:sp>
        <p:nvSpPr>
          <p:cNvPr id="2" name="Footer Placeholder 16">
            <a:extLst>
              <a:ext uri="{FF2B5EF4-FFF2-40B4-BE49-F238E27FC236}">
                <a16:creationId xmlns:a16="http://schemas.microsoft.com/office/drawing/2014/main" id="{7724C551-3F21-A222-075F-05F268BAF960}"/>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bg1"/>
                </a:solidFill>
              </a:defRPr>
            </a:lvl1pPr>
          </a:lstStyle>
          <a:p>
            <a:r>
              <a:rPr lang="es" sz="800"/>
              <a:t>Nombre de la sección (opcional) / Título / Mes 20YY</a:t>
            </a:r>
            <a:endParaRPr lang="en-US"/>
          </a:p>
        </p:txBody>
      </p:sp>
      <p:pic>
        <p:nvPicPr>
          <p:cNvPr id="8" name="Graphic 7">
            <a:extLst>
              <a:ext uri="{FF2B5EF4-FFF2-40B4-BE49-F238E27FC236}">
                <a16:creationId xmlns:a16="http://schemas.microsoft.com/office/drawing/2014/main" id="{6E95CAC2-609A-6D2A-5EC0-C8D81CA6B975}"/>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433971" y="140000"/>
            <a:ext cx="1094078" cy="612000"/>
          </a:xfrm>
          <a:prstGeom prst="rect">
            <a:avLst/>
          </a:prstGeom>
        </p:spPr>
      </p:pic>
    </p:spTree>
    <p:extLst>
      <p:ext uri="{BB962C8B-B14F-4D97-AF65-F5344CB8AC3E}">
        <p14:creationId xmlns:p14="http://schemas.microsoft.com/office/powerpoint/2010/main" val="4012897102"/>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Section Header White">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300724089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ext Placeholder 15">
            <a:extLst>
              <a:ext uri="{FF2B5EF4-FFF2-40B4-BE49-F238E27FC236}">
                <a16:creationId xmlns:a16="http://schemas.microsoft.com/office/drawing/2014/main" id="{945494EC-E9A8-46D3-959D-EFC8E352899E}"/>
              </a:ext>
            </a:extLst>
          </p:cNvPr>
          <p:cNvSpPr>
            <a:spLocks noGrp="1"/>
          </p:cNvSpPr>
          <p:nvPr userDrawn="1">
            <p:ph type="body" sz="quarter" idx="16" hasCustomPrompt="1"/>
          </p:nvPr>
        </p:nvSpPr>
        <p:spPr>
          <a:xfrm>
            <a:off x="557784" y="2057415"/>
            <a:ext cx="5029200" cy="731512"/>
          </a:xfrm>
          <a:prstGeom prst="rect">
            <a:avLst/>
          </a:prstGeom>
        </p:spPr>
        <p:txBody>
          <a:bodyPr anchor="t">
            <a:noAutofit/>
          </a:bodyPr>
          <a:lstStyle>
            <a:lvl1pPr marL="0" indent="0">
              <a:buNone/>
              <a:defRPr sz="4800" b="1">
                <a:solidFill>
                  <a:schemeClr val="tx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Título</a:t>
            </a:r>
          </a:p>
        </p:txBody>
      </p:sp>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10" name="Picture Placeholder 7">
            <a:extLst>
              <a:ext uri="{FF2B5EF4-FFF2-40B4-BE49-F238E27FC236}">
                <a16:creationId xmlns:a16="http://schemas.microsoft.com/office/drawing/2014/main" id="{7B4639AB-B7B9-F818-87AC-66F73BD1087E}"/>
              </a:ext>
            </a:extLst>
          </p:cNvPr>
          <p:cNvSpPr>
            <a:spLocks noGrp="1"/>
          </p:cNvSpPr>
          <p:nvPr>
            <p:ph type="pic" sz="quarter" idx="15" hasCustomPrompt="1"/>
          </p:nvPr>
        </p:nvSpPr>
        <p:spPr>
          <a:xfrm>
            <a:off x="6187439" y="646032"/>
            <a:ext cx="5984024" cy="5581302"/>
          </a:xfrm>
          <a:prstGeom prst="rect">
            <a:avLst/>
          </a:prstGeom>
          <a:blipFill>
            <a:blip r:embed="rId5"/>
            <a:stretch>
              <a:fillRect/>
            </a:stretch>
          </a:blipFill>
        </p:spPr>
        <p:txBody>
          <a:bodyPr anchor="ctr"/>
          <a:lstStyle>
            <a:lvl1pPr marL="0" indent="0" algn="ctr">
              <a:buNone/>
              <a:defRPr>
                <a:solidFill>
                  <a:schemeClr val="bg1"/>
                </a:solidFill>
                <a:highlight>
                  <a:srgbClr val="FF00FF"/>
                </a:highlight>
              </a:defRPr>
            </a:lvl1pPr>
          </a:lstStyle>
          <a:p>
            <a:r>
              <a:rPr lang="es"/>
              <a:t>[Fotografía provisional]</a:t>
            </a:r>
          </a:p>
        </p:txBody>
      </p:sp>
      <p:sp>
        <p:nvSpPr>
          <p:cNvPr id="9" name="Text Placeholder 8">
            <a:extLst>
              <a:ext uri="{FF2B5EF4-FFF2-40B4-BE49-F238E27FC236}">
                <a16:creationId xmlns:a16="http://schemas.microsoft.com/office/drawing/2014/main" id="{30799B4F-4F52-E71B-3202-587944C3F026}"/>
              </a:ext>
            </a:extLst>
          </p:cNvPr>
          <p:cNvSpPr>
            <a:spLocks noGrp="1"/>
          </p:cNvSpPr>
          <p:nvPr>
            <p:ph type="body" sz="quarter" idx="21" hasCustomPrompt="1"/>
          </p:nvPr>
        </p:nvSpPr>
        <p:spPr>
          <a:xfrm>
            <a:off x="557784" y="3159017"/>
            <a:ext cx="5029200" cy="2925762"/>
          </a:xfrm>
        </p:spPr>
        <p:txBody>
          <a:bodyPr>
            <a:noAutofit/>
          </a:bodyPr>
          <a:lstStyle>
            <a:lvl1pPr marL="0" indent="0">
              <a:buNone/>
              <a:defRPr sz="2400">
                <a:solidFill>
                  <a:schemeClr val="tx1"/>
                </a:solidFill>
              </a:defRPr>
            </a:lvl1pPr>
          </a:lstStyle>
          <a:p>
            <a:pPr lvl="0"/>
            <a:r>
              <a:rPr lang="es"/>
              <a:t>Subtítulos / mensaje clave</a:t>
            </a:r>
          </a:p>
        </p:txBody>
      </p:sp>
      <p:sp>
        <p:nvSpPr>
          <p:cNvPr id="4" name="Footer Placeholder 16">
            <a:extLst>
              <a:ext uri="{FF2B5EF4-FFF2-40B4-BE49-F238E27FC236}">
                <a16:creationId xmlns:a16="http://schemas.microsoft.com/office/drawing/2014/main" id="{2822B73D-55F2-D1F4-A3E8-1C6862639C1B}"/>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2" name="Graphic 1">
            <a:extLst>
              <a:ext uri="{FF2B5EF4-FFF2-40B4-BE49-F238E27FC236}">
                <a16:creationId xmlns:a16="http://schemas.microsoft.com/office/drawing/2014/main" id="{7BC16FF8-35AE-342F-DBAD-F2B0C01B2C23}"/>
              </a:ext>
            </a:extLst>
          </p:cNvPr>
          <p:cNvPicPr>
            <a:picLocks noChangeAspect="1"/>
          </p:cNvPicPr>
          <p:nvPr userDrawn="1"/>
        </p:nvPicPr>
        <p:blipFill>
          <a:blip>
            <a:extLst>
              <a:ext uri="{96DAC541-7B7A-43D3-8B79-37D633B846F1}">
                <asvg:svgBlip xmlns:asvg="http://schemas.microsoft.com/office/drawing/2016/SVG/main" r:embed="rId6"/>
              </a:ext>
            </a:extLst>
          </a:blip>
          <a:srcRect/>
          <a:stretch/>
        </p:blipFill>
        <p:spPr>
          <a:xfrm>
            <a:off x="433971" y="140000"/>
            <a:ext cx="1094078" cy="611999"/>
          </a:xfrm>
          <a:prstGeom prst="rect">
            <a:avLst/>
          </a:prstGeom>
        </p:spPr>
      </p:pic>
    </p:spTree>
    <p:extLst>
      <p:ext uri="{BB962C8B-B14F-4D97-AF65-F5344CB8AC3E}">
        <p14:creationId xmlns:p14="http://schemas.microsoft.com/office/powerpoint/2010/main" val="790294923"/>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1_Divider 2">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150307772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ext Placeholder 15">
            <a:extLst>
              <a:ext uri="{FF2B5EF4-FFF2-40B4-BE49-F238E27FC236}">
                <a16:creationId xmlns:a16="http://schemas.microsoft.com/office/drawing/2014/main" id="{945494EC-E9A8-46D3-959D-EFC8E352899E}"/>
              </a:ext>
            </a:extLst>
          </p:cNvPr>
          <p:cNvSpPr>
            <a:spLocks noGrp="1"/>
          </p:cNvSpPr>
          <p:nvPr userDrawn="1">
            <p:ph type="body" sz="quarter" idx="16" hasCustomPrompt="1"/>
          </p:nvPr>
        </p:nvSpPr>
        <p:spPr>
          <a:xfrm>
            <a:off x="557784" y="1508782"/>
            <a:ext cx="5029200" cy="4114753"/>
          </a:xfrm>
          <a:prstGeom prst="rect">
            <a:avLst/>
          </a:prstGeom>
        </p:spPr>
        <p:txBody>
          <a:bodyPr anchor="t">
            <a:noAutofit/>
          </a:bodyPr>
          <a:lstStyle>
            <a:lvl1pPr marL="0" indent="0">
              <a:buNone/>
              <a:defRPr sz="2400" b="1">
                <a:solidFill>
                  <a:schemeClr val="tx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Título</a:t>
            </a:r>
          </a:p>
        </p:txBody>
      </p:sp>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7" name="Text Placeholder 15">
            <a:extLst>
              <a:ext uri="{FF2B5EF4-FFF2-40B4-BE49-F238E27FC236}">
                <a16:creationId xmlns:a16="http://schemas.microsoft.com/office/drawing/2014/main" id="{3A4EA12B-C13D-D3C3-C24B-930CE4EB41CF}"/>
              </a:ext>
            </a:extLst>
          </p:cNvPr>
          <p:cNvSpPr>
            <a:spLocks noGrp="1"/>
          </p:cNvSpPr>
          <p:nvPr>
            <p:ph type="body" sz="quarter" idx="21" hasCustomPrompt="1"/>
          </p:nvPr>
        </p:nvSpPr>
        <p:spPr>
          <a:xfrm>
            <a:off x="6605016" y="1508782"/>
            <a:ext cx="5029200" cy="4114754"/>
          </a:xfrm>
          <a:prstGeom prst="rect">
            <a:avLst/>
          </a:prstGeom>
        </p:spPr>
        <p:txBody>
          <a:bodyPr anchor="t">
            <a:noAutofit/>
          </a:bodyPr>
          <a:lstStyle>
            <a:lvl1pPr marL="0" indent="0">
              <a:buNone/>
              <a:defRPr sz="1400" b="0">
                <a:solidFill>
                  <a:schemeClr val="tx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Texto</a:t>
            </a:r>
          </a:p>
        </p:txBody>
      </p:sp>
      <p:sp>
        <p:nvSpPr>
          <p:cNvPr id="4" name="Footer Placeholder 16">
            <a:extLst>
              <a:ext uri="{FF2B5EF4-FFF2-40B4-BE49-F238E27FC236}">
                <a16:creationId xmlns:a16="http://schemas.microsoft.com/office/drawing/2014/main" id="{2E2E985D-6080-9F93-C2EB-66948D00D2D3}"/>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2" name="Graphic 1">
            <a:extLst>
              <a:ext uri="{FF2B5EF4-FFF2-40B4-BE49-F238E27FC236}">
                <a16:creationId xmlns:a16="http://schemas.microsoft.com/office/drawing/2014/main" id="{A585759E-1CF9-7F52-7551-E261E1387297}"/>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433971" y="140000"/>
            <a:ext cx="1094078" cy="611999"/>
          </a:xfrm>
          <a:prstGeom prst="rect">
            <a:avLst/>
          </a:prstGeom>
        </p:spPr>
      </p:pic>
      <p:cxnSp>
        <p:nvCxnSpPr>
          <p:cNvPr id="6" name="Straight Connector 5">
            <a:extLst>
              <a:ext uri="{FF2B5EF4-FFF2-40B4-BE49-F238E27FC236}">
                <a16:creationId xmlns:a16="http://schemas.microsoft.com/office/drawing/2014/main" id="{4A65B451-E8C9-0A60-8D49-8A9AD58D5C65}"/>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6E735D3-DAE7-C648-3B1F-8476E4ABBE7E}"/>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Tree>
    <p:extLst>
      <p:ext uri="{BB962C8B-B14F-4D97-AF65-F5344CB8AC3E}">
        <p14:creationId xmlns:p14="http://schemas.microsoft.com/office/powerpoint/2010/main" val="3281318220"/>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ivider_Key_takeaways">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464585C5-BC1E-2157-622B-21CF4CAB4B29}"/>
              </a:ext>
            </a:extLst>
          </p:cNvPr>
          <p:cNvGraphicFramePr>
            <a:graphicFrameLocks noChangeAspect="1"/>
          </p:cNvGraphicFramePr>
          <p:nvPr userDrawn="1">
            <p:custDataLst>
              <p:tags r:id="rId1"/>
            </p:custDataLst>
            <p:extLst>
              <p:ext uri="{D42A27DB-BD31-4B8C-83A1-F6EECF244321}">
                <p14:modId xmlns:p14="http://schemas.microsoft.com/office/powerpoint/2010/main" val="349619226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 name="think-cell data - do not delete" hidden="1">
                        <a:extLst>
                          <a:ext uri="{FF2B5EF4-FFF2-40B4-BE49-F238E27FC236}">
                            <a16:creationId xmlns:a16="http://schemas.microsoft.com/office/drawing/2014/main" id="{464585C5-BC1E-2157-622B-21CF4CAB4B2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Text Placeholder 6">
            <a:extLst>
              <a:ext uri="{FF2B5EF4-FFF2-40B4-BE49-F238E27FC236}">
                <a16:creationId xmlns:a16="http://schemas.microsoft.com/office/drawing/2014/main" id="{73D53079-9586-0CA8-41E0-7B534A012670}"/>
              </a:ext>
            </a:extLst>
          </p:cNvPr>
          <p:cNvSpPr>
            <a:spLocks noGrp="1"/>
          </p:cNvSpPr>
          <p:nvPr>
            <p:ph type="body" sz="quarter" idx="25" hasCustomPrompt="1"/>
          </p:nvPr>
        </p:nvSpPr>
        <p:spPr>
          <a:xfrm>
            <a:off x="557784" y="744907"/>
            <a:ext cx="11024555"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2" name="Text Placeholder 5">
            <a:extLst>
              <a:ext uri="{FF2B5EF4-FFF2-40B4-BE49-F238E27FC236}">
                <a16:creationId xmlns:a16="http://schemas.microsoft.com/office/drawing/2014/main" id="{BE644E03-DC39-F3CF-31EA-B86BF96362FB}"/>
              </a:ext>
            </a:extLst>
          </p:cNvPr>
          <p:cNvSpPr>
            <a:spLocks noGrp="1"/>
          </p:cNvSpPr>
          <p:nvPr>
            <p:ph type="body" sz="quarter" idx="24" hasCustomPrompt="1"/>
          </p:nvPr>
        </p:nvSpPr>
        <p:spPr>
          <a:xfrm>
            <a:off x="557784" y="320074"/>
            <a:ext cx="11024556"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Puntos clave</a:t>
            </a:r>
            <a:endParaRPr lang="en-US" sz="2400" b="1">
              <a:solidFill>
                <a:schemeClr val="tx1"/>
              </a:solidFill>
              <a:latin typeface="+mn-lt"/>
            </a:endParaRPr>
          </a:p>
        </p:txBody>
      </p:sp>
      <p:sp>
        <p:nvSpPr>
          <p:cNvPr id="5" name="Text Placeholder 5">
            <a:extLst>
              <a:ext uri="{FF2B5EF4-FFF2-40B4-BE49-F238E27FC236}">
                <a16:creationId xmlns:a16="http://schemas.microsoft.com/office/drawing/2014/main" id="{CD17207B-D6F1-4FE1-3499-A46EBD7B0947}"/>
              </a:ext>
            </a:extLst>
          </p:cNvPr>
          <p:cNvSpPr>
            <a:spLocks noGrp="1"/>
          </p:cNvSpPr>
          <p:nvPr>
            <p:ph type="body" sz="quarter" idx="26"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6" name="Text Placeholder 5">
            <a:extLst>
              <a:ext uri="{FF2B5EF4-FFF2-40B4-BE49-F238E27FC236}">
                <a16:creationId xmlns:a16="http://schemas.microsoft.com/office/drawing/2014/main" id="{F1A1F22D-8557-5B30-9D68-437CB05513DB}"/>
              </a:ext>
            </a:extLst>
          </p:cNvPr>
          <p:cNvSpPr>
            <a:spLocks noGrp="1"/>
          </p:cNvSpPr>
          <p:nvPr>
            <p:ph type="body" sz="quarter" idx="27"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2" name="Text Placeholder 11">
            <a:extLst>
              <a:ext uri="{FF2B5EF4-FFF2-40B4-BE49-F238E27FC236}">
                <a16:creationId xmlns:a16="http://schemas.microsoft.com/office/drawing/2014/main" id="{DDB11543-8F08-5D4E-0167-D8255286F382}"/>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10" name="Text Placeholder 9">
            <a:extLst>
              <a:ext uri="{FF2B5EF4-FFF2-40B4-BE49-F238E27FC236}">
                <a16:creationId xmlns:a16="http://schemas.microsoft.com/office/drawing/2014/main" id="{F5D8BAC7-DB6F-D606-45F1-740B2AE135F6}"/>
              </a:ext>
            </a:extLst>
          </p:cNvPr>
          <p:cNvSpPr>
            <a:spLocks noGrp="1"/>
          </p:cNvSpPr>
          <p:nvPr>
            <p:ph type="body" sz="quarter" idx="28" hasCustomPrompt="1"/>
          </p:nvPr>
        </p:nvSpPr>
        <p:spPr>
          <a:xfrm>
            <a:off x="557784" y="1235075"/>
            <a:ext cx="11024556" cy="4205288"/>
          </a:xfrm>
        </p:spPr>
        <p:txBody>
          <a:bodyPr/>
          <a:lstStyle>
            <a:lvl1pPr>
              <a:defRPr b="1"/>
            </a:lvl1pPr>
          </a:lstStyle>
          <a:p>
            <a:pPr lvl="0"/>
            <a:r>
              <a:rPr lang="es"/>
              <a:t>Haz clic para editar los estilos de texto maestro [14 pt]</a:t>
            </a:r>
          </a:p>
          <a:p>
            <a:pPr lvl="0"/>
            <a:endParaRPr lang="en-US"/>
          </a:p>
          <a:p>
            <a:pPr marL="111125" marR="0" lvl="0" indent="-111125"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s"/>
              <a:t>Haz clic para editar los estilos de texto maestro [14 pt]</a:t>
            </a:r>
          </a:p>
          <a:p>
            <a:pPr lvl="0"/>
            <a:endParaRPr lang="en-US"/>
          </a:p>
          <a:p>
            <a:pPr marL="111125" marR="0" lvl="0" indent="-111125"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s"/>
              <a:t>Haz clic para editar los estilos de texto maestro [14 pt]</a:t>
            </a:r>
          </a:p>
          <a:p>
            <a:pPr lvl="0"/>
            <a:endParaRPr lang="en-US"/>
          </a:p>
        </p:txBody>
      </p:sp>
      <p:sp>
        <p:nvSpPr>
          <p:cNvPr id="4" name="Footer Placeholder 16">
            <a:extLst>
              <a:ext uri="{FF2B5EF4-FFF2-40B4-BE49-F238E27FC236}">
                <a16:creationId xmlns:a16="http://schemas.microsoft.com/office/drawing/2014/main" id="{FE3501CA-B5A3-D2C8-9774-77E611C91B3C}"/>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27276446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Divider_Conclusion">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464585C5-BC1E-2157-622B-21CF4CAB4B29}"/>
              </a:ext>
            </a:extLst>
          </p:cNvPr>
          <p:cNvGraphicFramePr>
            <a:graphicFrameLocks noChangeAspect="1"/>
          </p:cNvGraphicFramePr>
          <p:nvPr userDrawn="1">
            <p:custDataLst>
              <p:tags r:id="rId1"/>
            </p:custDataLst>
            <p:extLst>
              <p:ext uri="{D42A27DB-BD31-4B8C-83A1-F6EECF244321}">
                <p14:modId xmlns:p14="http://schemas.microsoft.com/office/powerpoint/2010/main" val="349619226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 name="think-cell data - do not delete" hidden="1">
                        <a:extLst>
                          <a:ext uri="{FF2B5EF4-FFF2-40B4-BE49-F238E27FC236}">
                            <a16:creationId xmlns:a16="http://schemas.microsoft.com/office/drawing/2014/main" id="{464585C5-BC1E-2157-622B-21CF4CAB4B2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Text Placeholder 6">
            <a:extLst>
              <a:ext uri="{FF2B5EF4-FFF2-40B4-BE49-F238E27FC236}">
                <a16:creationId xmlns:a16="http://schemas.microsoft.com/office/drawing/2014/main" id="{73D53079-9586-0CA8-41E0-7B534A012670}"/>
              </a:ext>
            </a:extLst>
          </p:cNvPr>
          <p:cNvSpPr>
            <a:spLocks noGrp="1"/>
          </p:cNvSpPr>
          <p:nvPr>
            <p:ph type="body" sz="quarter" idx="25" hasCustomPrompt="1"/>
          </p:nvPr>
        </p:nvSpPr>
        <p:spPr>
          <a:xfrm>
            <a:off x="557784" y="744907"/>
            <a:ext cx="11024555"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2" name="Text Placeholder 5">
            <a:extLst>
              <a:ext uri="{FF2B5EF4-FFF2-40B4-BE49-F238E27FC236}">
                <a16:creationId xmlns:a16="http://schemas.microsoft.com/office/drawing/2014/main" id="{BE644E03-DC39-F3CF-31EA-B86BF96362FB}"/>
              </a:ext>
            </a:extLst>
          </p:cNvPr>
          <p:cNvSpPr>
            <a:spLocks noGrp="1"/>
          </p:cNvSpPr>
          <p:nvPr>
            <p:ph type="body" sz="quarter" idx="24" hasCustomPrompt="1"/>
          </p:nvPr>
        </p:nvSpPr>
        <p:spPr>
          <a:xfrm>
            <a:off x="557784" y="320074"/>
            <a:ext cx="11024556"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Conclusión</a:t>
            </a:r>
            <a:endParaRPr lang="en-US" sz="2400" b="1">
              <a:solidFill>
                <a:schemeClr val="tx1"/>
              </a:solidFill>
              <a:latin typeface="+mn-lt"/>
            </a:endParaRPr>
          </a:p>
        </p:txBody>
      </p:sp>
      <p:sp>
        <p:nvSpPr>
          <p:cNvPr id="5" name="Text Placeholder 5">
            <a:extLst>
              <a:ext uri="{FF2B5EF4-FFF2-40B4-BE49-F238E27FC236}">
                <a16:creationId xmlns:a16="http://schemas.microsoft.com/office/drawing/2014/main" id="{CD17207B-D6F1-4FE1-3499-A46EBD7B0947}"/>
              </a:ext>
            </a:extLst>
          </p:cNvPr>
          <p:cNvSpPr>
            <a:spLocks noGrp="1"/>
          </p:cNvSpPr>
          <p:nvPr>
            <p:ph type="body" sz="quarter" idx="26"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6" name="Text Placeholder 5">
            <a:extLst>
              <a:ext uri="{FF2B5EF4-FFF2-40B4-BE49-F238E27FC236}">
                <a16:creationId xmlns:a16="http://schemas.microsoft.com/office/drawing/2014/main" id="{F1A1F22D-8557-5B30-9D68-437CB05513DB}"/>
              </a:ext>
            </a:extLst>
          </p:cNvPr>
          <p:cNvSpPr>
            <a:spLocks noGrp="1"/>
          </p:cNvSpPr>
          <p:nvPr>
            <p:ph type="body" sz="quarter" idx="27"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2" name="Text Placeholder 11">
            <a:extLst>
              <a:ext uri="{FF2B5EF4-FFF2-40B4-BE49-F238E27FC236}">
                <a16:creationId xmlns:a16="http://schemas.microsoft.com/office/drawing/2014/main" id="{DDB11543-8F08-5D4E-0167-D8255286F382}"/>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8" name="Content Placeholder 22">
            <a:extLst>
              <a:ext uri="{FF2B5EF4-FFF2-40B4-BE49-F238E27FC236}">
                <a16:creationId xmlns:a16="http://schemas.microsoft.com/office/drawing/2014/main" id="{398C9644-0C17-D3AF-CE98-0AF6C6AA2ACA}"/>
              </a:ext>
            </a:extLst>
          </p:cNvPr>
          <p:cNvSpPr>
            <a:spLocks noGrp="1"/>
          </p:cNvSpPr>
          <p:nvPr>
            <p:ph sz="quarter" idx="17"/>
          </p:nvPr>
        </p:nvSpPr>
        <p:spPr>
          <a:xfrm>
            <a:off x="557784" y="1257300"/>
            <a:ext cx="11024556" cy="4274797"/>
          </a:xfrm>
        </p:spPr>
        <p:txBody>
          <a:bodyPr>
            <a:normAutofit/>
          </a:bodyPr>
          <a:lstStyle/>
          <a:p>
            <a:pPr lvl="0"/>
            <a:r>
              <a:rPr lang="es" altLang="zh-CN" sz="1800" b="1"/>
              <a:t>Haz clic para editar estilos de texto maestro</a:t>
            </a:r>
          </a:p>
          <a:p>
            <a:pPr lvl="1"/>
            <a:r>
              <a:rPr lang="es" altLang="zh-CN" sz="1800" b="1"/>
              <a:t>Segundo nivel</a:t>
            </a:r>
          </a:p>
          <a:p>
            <a:pPr lvl="2"/>
            <a:r>
              <a:rPr lang="es" altLang="zh-CN" sz="1800" b="1"/>
              <a:t>Tercer nivel</a:t>
            </a:r>
          </a:p>
          <a:p>
            <a:pPr lvl="3"/>
            <a:r>
              <a:rPr lang="es" altLang="zh-CN" sz="1800" b="1"/>
              <a:t>Cuarto nivel</a:t>
            </a:r>
          </a:p>
          <a:p>
            <a:pPr lvl="4"/>
            <a:r>
              <a:rPr lang="es" altLang="zh-CN" sz="1800" b="1"/>
              <a:t>Quinto nivel</a:t>
            </a:r>
            <a:endParaRPr lang="en-US" sz="1600"/>
          </a:p>
        </p:txBody>
      </p:sp>
      <p:sp>
        <p:nvSpPr>
          <p:cNvPr id="4" name="Footer Placeholder 16">
            <a:extLst>
              <a:ext uri="{FF2B5EF4-FFF2-40B4-BE49-F238E27FC236}">
                <a16:creationId xmlns:a16="http://schemas.microsoft.com/office/drawing/2014/main" id="{B6890AEE-6CC5-9CF4-E3C0-FA11A1AED4EC}"/>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24537362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Divider_white_large">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464585C5-BC1E-2157-622B-21CF4CAB4B29}"/>
              </a:ext>
            </a:extLst>
          </p:cNvPr>
          <p:cNvGraphicFramePr>
            <a:graphicFrameLocks noChangeAspect="1"/>
          </p:cNvGraphicFramePr>
          <p:nvPr userDrawn="1">
            <p:custDataLst>
              <p:tags r:id="rId1"/>
            </p:custDataLst>
            <p:extLst>
              <p:ext uri="{D42A27DB-BD31-4B8C-83A1-F6EECF244321}">
                <p14:modId xmlns:p14="http://schemas.microsoft.com/office/powerpoint/2010/main" val="349619226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 name="think-cell data - do not delete" hidden="1">
                        <a:extLst>
                          <a:ext uri="{FF2B5EF4-FFF2-40B4-BE49-F238E27FC236}">
                            <a16:creationId xmlns:a16="http://schemas.microsoft.com/office/drawing/2014/main" id="{464585C5-BC1E-2157-622B-21CF4CAB4B2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 name="Text Placeholder 8">
            <a:extLst>
              <a:ext uri="{FF2B5EF4-FFF2-40B4-BE49-F238E27FC236}">
                <a16:creationId xmlns:a16="http://schemas.microsoft.com/office/drawing/2014/main" id="{B274F5ED-3EBF-DF1A-6ED6-4EACC29B40A7}"/>
              </a:ext>
            </a:extLst>
          </p:cNvPr>
          <p:cNvSpPr>
            <a:spLocks noGrp="1"/>
          </p:cNvSpPr>
          <p:nvPr>
            <p:ph type="body" sz="quarter" idx="16" hasCustomPrompt="1"/>
          </p:nvPr>
        </p:nvSpPr>
        <p:spPr>
          <a:xfrm>
            <a:off x="557784" y="1782763"/>
            <a:ext cx="11064240" cy="3840162"/>
          </a:xfrm>
        </p:spPr>
        <p:txBody>
          <a:bodyPr/>
          <a:lstStyle>
            <a:lvl1pPr marL="0" indent="0">
              <a:buNone/>
              <a:defRPr sz="4000" b="1"/>
            </a:lvl1pPr>
          </a:lstStyle>
          <a:p>
            <a:pPr lvl="0"/>
            <a:r>
              <a:rPr lang="es"/>
              <a:t>Divisor TK</a:t>
            </a:r>
          </a:p>
        </p:txBody>
      </p:sp>
      <p:sp>
        <p:nvSpPr>
          <p:cNvPr id="4" name="Footer Placeholder 16">
            <a:extLst>
              <a:ext uri="{FF2B5EF4-FFF2-40B4-BE49-F238E27FC236}">
                <a16:creationId xmlns:a16="http://schemas.microsoft.com/office/drawing/2014/main" id="{C2C9C9CF-5E5A-4323-A10A-D4A74D42E7B9}"/>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109592920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    ">
    <p:bg>
      <p:bgPr>
        <a:solidFill>
          <a:schemeClr val="bg2"/>
        </a:solidFill>
        <a:effectLst/>
      </p:bgPr>
    </p:bg>
    <p:spTree>
      <p:nvGrpSpPr>
        <p:cNvPr id="1" name=""/>
        <p:cNvGrpSpPr/>
        <p:nvPr/>
      </p:nvGrpSpPr>
      <p:grpSpPr>
        <a:xfrm>
          <a:off x="0" y="0"/>
          <a:ext cx="0" cy="0"/>
          <a:chOff x="0" y="0"/>
          <a:chExt cx="0" cy="0"/>
        </a:xfrm>
      </p:grpSpPr>
      <p:grpSp>
        <p:nvGrpSpPr>
          <p:cNvPr id="63" name="Group 62">
            <a:extLst>
              <a:ext uri="{FF2B5EF4-FFF2-40B4-BE49-F238E27FC236}">
                <a16:creationId xmlns:a16="http://schemas.microsoft.com/office/drawing/2014/main" id="{F97D9B01-4EE9-405A-B323-759A409509CB}"/>
              </a:ext>
            </a:extLst>
          </p:cNvPr>
          <p:cNvGrpSpPr/>
          <p:nvPr userDrawn="1"/>
        </p:nvGrpSpPr>
        <p:grpSpPr>
          <a:xfrm>
            <a:off x="12192996" y="647700"/>
            <a:ext cx="139664" cy="5046663"/>
            <a:chOff x="12192996" y="647700"/>
            <a:chExt cx="139664" cy="5046663"/>
          </a:xfrm>
        </p:grpSpPr>
        <p:cxnSp>
          <p:nvCxnSpPr>
            <p:cNvPr id="64" name="Straight Connector 63">
              <a:extLst>
                <a:ext uri="{FF2B5EF4-FFF2-40B4-BE49-F238E27FC236}">
                  <a16:creationId xmlns:a16="http://schemas.microsoft.com/office/drawing/2014/main" id="{EC1AE271-DC97-4E2D-B2B9-A55E44892AF3}"/>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65" name="Group 64">
              <a:extLst>
                <a:ext uri="{FF2B5EF4-FFF2-40B4-BE49-F238E27FC236}">
                  <a16:creationId xmlns:a16="http://schemas.microsoft.com/office/drawing/2014/main" id="{BF7CA70E-203A-424A-A537-768612EB6C9C}"/>
                </a:ext>
              </a:extLst>
            </p:cNvPr>
            <p:cNvGrpSpPr/>
            <p:nvPr userDrawn="1"/>
          </p:nvGrpSpPr>
          <p:grpSpPr>
            <a:xfrm>
              <a:off x="12202508" y="647700"/>
              <a:ext cx="130152" cy="5046663"/>
              <a:chOff x="12202508" y="647700"/>
              <a:chExt cx="130152" cy="5046663"/>
            </a:xfrm>
          </p:grpSpPr>
          <p:cxnSp>
            <p:nvCxnSpPr>
              <p:cNvPr id="66" name="Straight Connector 65">
                <a:extLst>
                  <a:ext uri="{FF2B5EF4-FFF2-40B4-BE49-F238E27FC236}">
                    <a16:creationId xmlns:a16="http://schemas.microsoft.com/office/drawing/2014/main" id="{A3291374-7E15-4421-89F4-93F8C88525CE}"/>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A62E436E-7ED7-407F-90B7-31ADB11D808B}"/>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36CE46D9-B434-4DF0-881D-58936609A639}"/>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CE513A32-FAEF-462E-B81F-F302AFFFC8C0}"/>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6EAC824F-341C-43EF-8F24-55416905023F}"/>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71" name="Group 70">
            <a:extLst>
              <a:ext uri="{FF2B5EF4-FFF2-40B4-BE49-F238E27FC236}">
                <a16:creationId xmlns:a16="http://schemas.microsoft.com/office/drawing/2014/main" id="{29B89FD7-AAEF-47E4-8DAE-202240104942}"/>
              </a:ext>
            </a:extLst>
          </p:cNvPr>
          <p:cNvGrpSpPr/>
          <p:nvPr userDrawn="1"/>
        </p:nvGrpSpPr>
        <p:grpSpPr>
          <a:xfrm>
            <a:off x="-130152" y="647700"/>
            <a:ext cx="130152" cy="5046663"/>
            <a:chOff x="-130152" y="647700"/>
            <a:chExt cx="130152" cy="5046663"/>
          </a:xfrm>
        </p:grpSpPr>
        <p:cxnSp>
          <p:nvCxnSpPr>
            <p:cNvPr id="72" name="Straight Connector 71">
              <a:extLst>
                <a:ext uri="{FF2B5EF4-FFF2-40B4-BE49-F238E27FC236}">
                  <a16:creationId xmlns:a16="http://schemas.microsoft.com/office/drawing/2014/main" id="{4CC25BF9-3067-4F36-85AB-AD96BCBE0264}"/>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98E7C50E-8B2D-4536-94B4-79495861EA14}"/>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6C94739D-F99F-418D-9F17-A5B0832D6C87}"/>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933F45A-D2B4-4DB3-82FC-71CEE31C5734}"/>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5C45257D-E709-4903-94B8-5DF85626B3B3}"/>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BFD32685-A4F5-476E-8A09-D8E8DECD7371}"/>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6" name="Rectangle 5">
            <a:extLst>
              <a:ext uri="{FF2B5EF4-FFF2-40B4-BE49-F238E27FC236}">
                <a16:creationId xmlns:a16="http://schemas.microsoft.com/office/drawing/2014/main" id="{A84C3E0C-55B5-4DE0-B5B2-69464524EA73}"/>
              </a:ext>
            </a:extLst>
          </p:cNvPr>
          <p:cNvSpPr/>
          <p:nvPr userDrawn="1"/>
        </p:nvSpPr>
        <p:spPr>
          <a:xfrm>
            <a:off x="0" y="0"/>
            <a:ext cx="12192000" cy="6858000"/>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s" sz="14000" b="1">
                <a:solidFill>
                  <a:schemeClr val="bg1"/>
                </a:solidFill>
              </a:rPr>
              <a:t>CONTENIDO</a:t>
            </a:r>
          </a:p>
        </p:txBody>
      </p:sp>
      <p:cxnSp>
        <p:nvCxnSpPr>
          <p:cNvPr id="7" name="Straight Connector 6">
            <a:extLst>
              <a:ext uri="{FF2B5EF4-FFF2-40B4-BE49-F238E27FC236}">
                <a16:creationId xmlns:a16="http://schemas.microsoft.com/office/drawing/2014/main" id="{6829BB4F-08CC-4CE1-B14F-D0A63C33AEB6}"/>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8F350315-1225-4029-8AF9-68C5E7EC4EDC}"/>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EF74DE2C-437B-4FB9-9733-AABB882E807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10" name="TextBox 9">
            <a:extLst>
              <a:ext uri="{FF2B5EF4-FFF2-40B4-BE49-F238E27FC236}">
                <a16:creationId xmlns:a16="http://schemas.microsoft.com/office/drawing/2014/main" id="{FFFB1744-461A-4270-9195-26FC0B16915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59" name="Group 58">
            <a:extLst>
              <a:ext uri="{FF2B5EF4-FFF2-40B4-BE49-F238E27FC236}">
                <a16:creationId xmlns:a16="http://schemas.microsoft.com/office/drawing/2014/main" id="{F3A680A6-2913-4F0E-86F4-FABF0B107C20}"/>
              </a:ext>
            </a:extLst>
          </p:cNvPr>
          <p:cNvGrpSpPr/>
          <p:nvPr userDrawn="1"/>
        </p:nvGrpSpPr>
        <p:grpSpPr>
          <a:xfrm>
            <a:off x="-1325" y="6871033"/>
            <a:ext cx="12192000" cy="143299"/>
            <a:chOff x="-1325" y="6871033"/>
            <a:chExt cx="12192000" cy="143299"/>
          </a:xfrm>
        </p:grpSpPr>
        <p:sp>
          <p:nvSpPr>
            <p:cNvPr id="60" name="Rectangle 59">
              <a:extLst>
                <a:ext uri="{FF2B5EF4-FFF2-40B4-BE49-F238E27FC236}">
                  <a16:creationId xmlns:a16="http://schemas.microsoft.com/office/drawing/2014/main" id="{CC5C8B82-D9B4-499C-940B-1342C8A4C8B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1" name="Rectangle 60">
              <a:extLst>
                <a:ext uri="{FF2B5EF4-FFF2-40B4-BE49-F238E27FC236}">
                  <a16:creationId xmlns:a16="http://schemas.microsoft.com/office/drawing/2014/main" id="{F0FD566A-0DE2-40A2-8821-B0BA941494CF}"/>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2" name="Rectangle 61">
            <a:extLst>
              <a:ext uri="{FF2B5EF4-FFF2-40B4-BE49-F238E27FC236}">
                <a16:creationId xmlns:a16="http://schemas.microsoft.com/office/drawing/2014/main" id="{61068D94-5676-4EC0-A7AA-92EFA39045E9}"/>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Tree>
    <p:extLst>
      <p:ext uri="{BB962C8B-B14F-4D97-AF65-F5344CB8AC3E}">
        <p14:creationId xmlns:p14="http://schemas.microsoft.com/office/powerpoint/2010/main" val="8205419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ntent 4 col">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25947211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2" name="Content Placeholder 6">
            <a:extLst>
              <a:ext uri="{FF2B5EF4-FFF2-40B4-BE49-F238E27FC236}">
                <a16:creationId xmlns:a16="http://schemas.microsoft.com/office/drawing/2014/main" id="{19E5475D-CDD5-0BCB-CF28-9C81EB35C1CC}"/>
              </a:ext>
            </a:extLst>
          </p:cNvPr>
          <p:cNvSpPr>
            <a:spLocks noGrp="1"/>
          </p:cNvSpPr>
          <p:nvPr>
            <p:ph sz="quarter" idx="13" hasCustomPrompt="1"/>
          </p:nvPr>
        </p:nvSpPr>
        <p:spPr>
          <a:xfrm>
            <a:off x="557784" y="849977"/>
            <a:ext cx="11064240" cy="4680395"/>
          </a:xfrm>
          <a:prstGeom prst="rect">
            <a:avLst/>
          </a:prstGeom>
        </p:spPr>
        <p:txBody>
          <a:bodyPr lIns="0" tIns="0" rIns="274320" bIns="91440" numCol="4" spcCol="365760"/>
          <a:lstStyle>
            <a:lvl1pPr marL="0" indent="0">
              <a:lnSpc>
                <a:spcPct val="100000"/>
              </a:lnSpc>
              <a:buFont typeface="Arial" panose="020B0604020202020204" pitchFamily="34" charset="0"/>
              <a:buChar char="​"/>
              <a:defRPr sz="1200">
                <a:solidFill>
                  <a:schemeClr val="tx1"/>
                </a:solidFill>
              </a:defRPr>
            </a:lvl1pPr>
            <a:lvl2pPr marL="227013" indent="-227013">
              <a:defRPr>
                <a:solidFill>
                  <a:schemeClr val="bg1"/>
                </a:solidFill>
              </a:defRPr>
            </a:lvl2pPr>
            <a:lvl3pPr marL="460375" indent="-233363">
              <a:defRPr>
                <a:solidFill>
                  <a:schemeClr val="bg1"/>
                </a:solidFill>
              </a:defRPr>
            </a:lvl3pPr>
            <a:lvl4pPr marL="687388" indent="-227013">
              <a:defRPr>
                <a:solidFill>
                  <a:schemeClr val="bg1"/>
                </a:solidFill>
              </a:defRPr>
            </a:lvl4pPr>
            <a:lvl5pPr marL="914400" indent="-227013">
              <a:defRPr>
                <a:solidFill>
                  <a:schemeClr val="bg1"/>
                </a:solidFill>
              </a:defRPr>
            </a:lvl5pPr>
          </a:lstStyle>
          <a:p>
            <a:pPr lvl="0"/>
            <a:r>
              <a:rPr lang="es"/>
              <a:t>12pt Lorem ipsum dolor sit amet, consectetur adipiscing elit, sed do eiusmod tempor incididunt ut labore et dolore magna aliqua. Morbi non arcu risus quis varius quam quisque id. Augue ut lectus arcu bibendum at varius. Eu elementum nostrum nuestro ejemplo. Eget nullam nisi est sit. Leo urna molestación at elementum eu facilitar sed. Turpis egestas enter, él, praesent aliquet magna. Nunc mattis enim ut tellus. Mattis mattis aliquam purus. Suscipit tellus a mauris a diam maecenas sed. Amet facilitará también tempor orci eu sufrir. Aspectos vestibulum lorem sed risus ultra, tristique nulla, aliquet. Sed enim enim ut sem vía, aliquet él, se sit. Pero id semper risus in. Nunc sed blandit libero sed cras ornare. Ut tellus elementum vitae vitae. Leo duis ut diam quam portportyo, nada de porcello, masa id. In massa tempor nec feh, nisl.</a:t>
            </a:r>
          </a:p>
          <a:p>
            <a:pPr lvl="0"/>
            <a:r>
              <a:rPr lang="es"/>
              <a:t>Et famous con malfamación ac turpis egestas. Vel orci porta non pulvinar. Nunc sabri, vaider, mauris in aliquam sem fringilla. Id placerat aliquet lectus proin nibh. Netus et mjakina, famas ac egestas turpis sed tempus. Renalmente aenean vel santielit, mauris. Fringilla urna, portador, rión, dolor purus non. Donec ac, odi, tempor orci dadas. Ut vinco, tellús, en metus, , de los recursos, eu. Morbi, tristery, senectus et net, et tíngumos famas ac tús, Di dui, id ornare, arcu odio ut. Ut diam, que no portetero, massa, id. Calumni, cómo se les ha plegado, leo a diam. Quis ipsum suspendidos ulterrás, graves, mústem, móbil, ¿verdad o...? Amet justo, hasta que enim, diam de recursos, ut. Nisl nisi simpiado, eu ultrices vitae, autor, eu augue ut.</a:t>
            </a:r>
            <a:endParaRPr lang="en-US"/>
          </a:p>
          <a:p>
            <a:pPr lvl="0"/>
            <a:r>
              <a:rPr lang="es" err="1"/>
              <a:t>Consectetur adipiscing elit dui, tristique. Vel facilitado, hoc est velit, egestas dui, id. Augue lacus, viverra congue vitae, eu, consecuencia. Rhü�, est beliz, elit, dignissim. Duis, tristery, suyo, niu, niut, sit. Cum sociis penatibus et magnis dis. Eget mi proin sed libero enim sed. Massa multa, dui, ut ornare, lectus. Habitantes morbi, tres, senectus et net, et infórmas, fames. Así, con dolor, gran suerte, eget, están. Cursus, ahora, senzar, vació, mauris in aliquam semá, semá. Et odio dele, cómo tanto, cómodo.</a:t>
            </a:r>
          </a:p>
          <a:p>
            <a:pPr lvl="0"/>
            <a:r>
              <a:rPr lang="es" err="1"/>
              <a:t>Augue ut lectus arcu bibendum at varius vel pharetra. At lectus urna dui, con, concorrido tellus. In tellus integer feugiat soil. Ac tortor dignissim aenean et tortor at risus viverra. Eu sem integer vitae justo eget magna. Pretium lectus quam id leo. Aliquet risus in ante metus dictum. Tellus in habitasse hac platea dictumst. Sit amet nisl purus in. Sodales ut etiam sit amet nisl purus. Purus semper eget duis. Arcu no sodales nec etiam sit amet amet nisl. Nulla aliquet enim tortor at auctor urna ahora id cursus. Varios enim enim tortor at auctor urna ahora id cursus. Varios quellos, vel, turquis ahora, eget lorem dolor sed. In iaculis nunc sed augue lacus viverra vitae congue. Vitae adiunta, proin sagittis. Semper quis lectus nulla at diam ut venenatis.</a:t>
            </a:r>
          </a:p>
          <a:p>
            <a:pPr lvl="0"/>
            <a:r>
              <a:rPr lang="es"/>
              <a:t>Pero morbi tuláakal, tareas. Molesta, ac, fey, sed lectus hasta el vaquí, tuyo, tuyo, tuyo, tuyo, vaquí, vullador, vullador, en iaculis nunca, sed. Vitae, aliá, necne, , suyo, todos ellos, nullam. Magna fermentación, imaxin, i, vazio, vultso, omnium, lor. Fey, neius, pretium uno, uno, suum, a veces velito, a veces, a través de él, a veces, de ellos, a través de ellos, de todo, de los recursos, de los demás, de los demás, de los niños, de los recursos, de los demás </a:t>
            </a:r>
          </a:p>
        </p:txBody>
      </p:sp>
      <p:sp>
        <p:nvSpPr>
          <p:cNvPr id="9" name="Text Placeholder 5">
            <a:extLst>
              <a:ext uri="{FF2B5EF4-FFF2-40B4-BE49-F238E27FC236}">
                <a16:creationId xmlns:a16="http://schemas.microsoft.com/office/drawing/2014/main" id="{84C136F3-BE07-9CE0-CA83-9B766713D7E7}"/>
              </a:ext>
            </a:extLst>
          </p:cNvPr>
          <p:cNvSpPr>
            <a:spLocks noGrp="1"/>
          </p:cNvSpPr>
          <p:nvPr>
            <p:ph type="body" sz="quarter" idx="24"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4" name="Text Placeholder 5">
            <a:extLst>
              <a:ext uri="{FF2B5EF4-FFF2-40B4-BE49-F238E27FC236}">
                <a16:creationId xmlns:a16="http://schemas.microsoft.com/office/drawing/2014/main" id="{3AEB86D8-738A-D127-8373-D62035B01353}"/>
              </a:ext>
            </a:extLst>
          </p:cNvPr>
          <p:cNvSpPr>
            <a:spLocks noGrp="1"/>
          </p:cNvSpPr>
          <p:nvPr>
            <p:ph type="body" sz="quarter" idx="26"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8" name="Text Placeholder 5">
            <a:extLst>
              <a:ext uri="{FF2B5EF4-FFF2-40B4-BE49-F238E27FC236}">
                <a16:creationId xmlns:a16="http://schemas.microsoft.com/office/drawing/2014/main" id="{0CEBCDD9-9F78-3BD9-B93A-93716B341036}"/>
              </a:ext>
            </a:extLst>
          </p:cNvPr>
          <p:cNvSpPr>
            <a:spLocks noGrp="1"/>
          </p:cNvSpPr>
          <p:nvPr>
            <p:ph type="body" sz="quarter" idx="27"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2" name="Text Placeholder 11">
            <a:extLst>
              <a:ext uri="{FF2B5EF4-FFF2-40B4-BE49-F238E27FC236}">
                <a16:creationId xmlns:a16="http://schemas.microsoft.com/office/drawing/2014/main" id="{EFC520B2-CA53-FA88-A6DC-65B0975782DF}"/>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6" name="Footer Placeholder 16">
            <a:extLst>
              <a:ext uri="{FF2B5EF4-FFF2-40B4-BE49-F238E27FC236}">
                <a16:creationId xmlns:a16="http://schemas.microsoft.com/office/drawing/2014/main" id="{D98FFD51-3DDB-526C-C896-8ED7844AD897}"/>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3533080468"/>
      </p:ext>
    </p:extLst>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4 col plus subtitles">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6492EF1-32A9-B9D9-506F-867101B13600}"/>
              </a:ext>
            </a:extLst>
          </p:cNvPr>
          <p:cNvGraphicFramePr>
            <a:graphicFrameLocks noChangeAspect="1"/>
          </p:cNvGraphicFramePr>
          <p:nvPr userDrawn="1">
            <p:custDataLst>
              <p:tags r:id="rId1"/>
            </p:custDataLst>
            <p:extLst>
              <p:ext uri="{D42A27DB-BD31-4B8C-83A1-F6EECF244321}">
                <p14:modId xmlns:p14="http://schemas.microsoft.com/office/powerpoint/2010/main" val="211314146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4" name="think-cell data - do not delete" hidden="1">
                        <a:extLst>
                          <a:ext uri="{FF2B5EF4-FFF2-40B4-BE49-F238E27FC236}">
                            <a16:creationId xmlns:a16="http://schemas.microsoft.com/office/drawing/2014/main" id="{66492EF1-32A9-B9D9-506F-867101B13600}"/>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0" name="Subtitle Left">
            <a:extLst>
              <a:ext uri="{FF2B5EF4-FFF2-40B4-BE49-F238E27FC236}">
                <a16:creationId xmlns:a16="http://schemas.microsoft.com/office/drawing/2014/main" id="{1100B900-C5D3-47E6-B07C-F64665097B85}"/>
              </a:ext>
            </a:extLst>
          </p:cNvPr>
          <p:cNvSpPr>
            <a:spLocks noGrp="1"/>
          </p:cNvSpPr>
          <p:nvPr>
            <p:ph type="body" sz="quarter" idx="16" hasCustomPrompt="1"/>
          </p:nvPr>
        </p:nvSpPr>
        <p:spPr>
          <a:xfrm>
            <a:off x="557785" y="1209943"/>
            <a:ext cx="2440596" cy="493776"/>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24" name="Subtitle Left Middle">
            <a:extLst>
              <a:ext uri="{FF2B5EF4-FFF2-40B4-BE49-F238E27FC236}">
                <a16:creationId xmlns:a16="http://schemas.microsoft.com/office/drawing/2014/main" id="{19F653FA-A9BA-497A-A83F-D117941654E1}"/>
              </a:ext>
            </a:extLst>
          </p:cNvPr>
          <p:cNvSpPr>
            <a:spLocks noGrp="1"/>
          </p:cNvSpPr>
          <p:nvPr>
            <p:ph type="body" sz="quarter" idx="17" hasCustomPrompt="1"/>
          </p:nvPr>
        </p:nvSpPr>
        <p:spPr>
          <a:xfrm>
            <a:off x="3444270" y="1209943"/>
            <a:ext cx="2381203" cy="493776"/>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26" name="Subtitle Middle">
            <a:extLst>
              <a:ext uri="{FF2B5EF4-FFF2-40B4-BE49-F238E27FC236}">
                <a16:creationId xmlns:a16="http://schemas.microsoft.com/office/drawing/2014/main" id="{C67D1831-D469-4022-AC57-0C8E07B415FD}"/>
              </a:ext>
            </a:extLst>
          </p:cNvPr>
          <p:cNvSpPr>
            <a:spLocks noGrp="1"/>
          </p:cNvSpPr>
          <p:nvPr>
            <p:ph type="body" sz="quarter" idx="19" hasCustomPrompt="1"/>
          </p:nvPr>
        </p:nvSpPr>
        <p:spPr>
          <a:xfrm>
            <a:off x="6278879" y="1209943"/>
            <a:ext cx="2381203" cy="493776"/>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27" name="Subtitle Right Middle">
            <a:extLst>
              <a:ext uri="{FF2B5EF4-FFF2-40B4-BE49-F238E27FC236}">
                <a16:creationId xmlns:a16="http://schemas.microsoft.com/office/drawing/2014/main" id="{F1585BC4-F61A-4906-BC79-1A13DBBBA0D4}"/>
              </a:ext>
            </a:extLst>
          </p:cNvPr>
          <p:cNvSpPr>
            <a:spLocks noGrp="1"/>
          </p:cNvSpPr>
          <p:nvPr>
            <p:ph type="body" sz="quarter" idx="21" hasCustomPrompt="1"/>
          </p:nvPr>
        </p:nvSpPr>
        <p:spPr>
          <a:xfrm>
            <a:off x="9147061" y="1209943"/>
            <a:ext cx="2435278" cy="493776"/>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29" name="Text Placeholder 7">
            <a:extLst>
              <a:ext uri="{FF2B5EF4-FFF2-40B4-BE49-F238E27FC236}">
                <a16:creationId xmlns:a16="http://schemas.microsoft.com/office/drawing/2014/main" id="{C3974BE8-A7E1-4699-8477-65E1DA07C859}"/>
              </a:ext>
            </a:extLst>
          </p:cNvPr>
          <p:cNvSpPr>
            <a:spLocks noGrp="1"/>
          </p:cNvSpPr>
          <p:nvPr>
            <p:ph type="body" sz="quarter" idx="24" hasCustomPrompt="1"/>
          </p:nvPr>
        </p:nvSpPr>
        <p:spPr>
          <a:xfrm>
            <a:off x="557784" y="1751730"/>
            <a:ext cx="2440596" cy="3780367"/>
          </a:xfrm>
          <a:prstGeom prst="rect">
            <a:avLst/>
          </a:prstGeom>
        </p:spPr>
        <p:txBody>
          <a:bodyPr/>
          <a:lstStyle>
            <a:lvl1pPr marL="0" indent="0">
              <a:spcBef>
                <a:spcPts val="0"/>
              </a:spcBef>
              <a:spcAft>
                <a:spcPts val="600"/>
              </a:spcAft>
              <a:buFontTx/>
              <a:buNone/>
              <a:defRPr sz="1200"/>
            </a:lvl1pPr>
            <a:lvl2pPr marL="114300" indent="0">
              <a:spcBef>
                <a:spcPts val="0"/>
              </a:spcBef>
              <a:spcAft>
                <a:spcPts val="600"/>
              </a:spcAft>
              <a:buFontTx/>
              <a:buNone/>
              <a:defRPr sz="1400"/>
            </a:lvl2pPr>
            <a:lvl3pPr>
              <a:defRPr sz="1100"/>
            </a:lvl3pPr>
            <a:lvl4pPr>
              <a:defRPr sz="1050"/>
            </a:lvl4pPr>
            <a:lvl5pPr>
              <a:defRPr sz="1050"/>
            </a:lvl5pPr>
          </a:lstStyle>
          <a:p>
            <a:pPr lvl="0"/>
            <a:r>
              <a:rPr lang="es"/>
              <a:t>[Haz clic para añadir texto]</a:t>
            </a:r>
          </a:p>
        </p:txBody>
      </p:sp>
      <p:sp>
        <p:nvSpPr>
          <p:cNvPr id="37" name="Text Placeholder 7">
            <a:extLst>
              <a:ext uri="{FF2B5EF4-FFF2-40B4-BE49-F238E27FC236}">
                <a16:creationId xmlns:a16="http://schemas.microsoft.com/office/drawing/2014/main" id="{4A722BFE-0050-4972-B7CE-C4405F024346}"/>
              </a:ext>
            </a:extLst>
          </p:cNvPr>
          <p:cNvSpPr>
            <a:spLocks noGrp="1"/>
          </p:cNvSpPr>
          <p:nvPr>
            <p:ph type="body" sz="quarter" idx="25" hasCustomPrompt="1"/>
          </p:nvPr>
        </p:nvSpPr>
        <p:spPr>
          <a:xfrm>
            <a:off x="3444269" y="1751730"/>
            <a:ext cx="2381203" cy="3780367"/>
          </a:xfrm>
          <a:prstGeom prst="rect">
            <a:avLst/>
          </a:prstGeom>
        </p:spPr>
        <p:txBody>
          <a:bodyPr/>
          <a:lstStyle>
            <a:lvl1pPr marL="0" indent="0">
              <a:spcBef>
                <a:spcPts val="0"/>
              </a:spcBef>
              <a:spcAft>
                <a:spcPts val="600"/>
              </a:spcAft>
              <a:buFontTx/>
              <a:buNone/>
              <a:defRPr sz="1200"/>
            </a:lvl1pPr>
            <a:lvl2pPr marL="114300" indent="0">
              <a:spcBef>
                <a:spcPts val="0"/>
              </a:spcBef>
              <a:spcAft>
                <a:spcPts val="600"/>
              </a:spcAft>
              <a:buFontTx/>
              <a:buNone/>
              <a:defRPr sz="1400"/>
            </a:lvl2pPr>
            <a:lvl3pPr>
              <a:defRPr sz="1100"/>
            </a:lvl3pPr>
            <a:lvl4pPr>
              <a:defRPr sz="1050"/>
            </a:lvl4pPr>
            <a:lvl5pPr>
              <a:defRPr sz="1050"/>
            </a:lvl5pPr>
          </a:lstStyle>
          <a:p>
            <a:pPr lvl="0"/>
            <a:r>
              <a:rPr lang="es"/>
              <a:t>[Haz clic para añadir texto]</a:t>
            </a:r>
          </a:p>
        </p:txBody>
      </p:sp>
      <p:sp>
        <p:nvSpPr>
          <p:cNvPr id="38" name="Text Placeholder 7">
            <a:extLst>
              <a:ext uri="{FF2B5EF4-FFF2-40B4-BE49-F238E27FC236}">
                <a16:creationId xmlns:a16="http://schemas.microsoft.com/office/drawing/2014/main" id="{F6CB5D78-D81A-4133-8C2C-5B5D05482A5B}"/>
              </a:ext>
            </a:extLst>
          </p:cNvPr>
          <p:cNvSpPr>
            <a:spLocks noGrp="1"/>
          </p:cNvSpPr>
          <p:nvPr>
            <p:ph type="body" sz="quarter" idx="26" hasCustomPrompt="1"/>
          </p:nvPr>
        </p:nvSpPr>
        <p:spPr>
          <a:xfrm>
            <a:off x="6278878" y="1751730"/>
            <a:ext cx="2381203" cy="3780367"/>
          </a:xfrm>
          <a:prstGeom prst="rect">
            <a:avLst/>
          </a:prstGeom>
        </p:spPr>
        <p:txBody>
          <a:bodyPr/>
          <a:lstStyle>
            <a:lvl1pPr marL="0" indent="0">
              <a:spcBef>
                <a:spcPts val="0"/>
              </a:spcBef>
              <a:spcAft>
                <a:spcPts val="600"/>
              </a:spcAft>
              <a:buFontTx/>
              <a:buNone/>
              <a:defRPr sz="1200"/>
            </a:lvl1pPr>
            <a:lvl2pPr marL="114300" indent="0">
              <a:spcBef>
                <a:spcPts val="0"/>
              </a:spcBef>
              <a:spcAft>
                <a:spcPts val="600"/>
              </a:spcAft>
              <a:buFontTx/>
              <a:buNone/>
              <a:defRPr sz="1400"/>
            </a:lvl2pPr>
            <a:lvl3pPr>
              <a:defRPr sz="1100"/>
            </a:lvl3pPr>
            <a:lvl4pPr>
              <a:defRPr sz="1050"/>
            </a:lvl4pPr>
            <a:lvl5pPr>
              <a:defRPr sz="1050"/>
            </a:lvl5pPr>
          </a:lstStyle>
          <a:p>
            <a:pPr lvl="0"/>
            <a:r>
              <a:rPr lang="es"/>
              <a:t>[Haz clic para añadir texto]</a:t>
            </a:r>
          </a:p>
        </p:txBody>
      </p:sp>
      <p:sp>
        <p:nvSpPr>
          <p:cNvPr id="39" name="Text Placeholder 7">
            <a:extLst>
              <a:ext uri="{FF2B5EF4-FFF2-40B4-BE49-F238E27FC236}">
                <a16:creationId xmlns:a16="http://schemas.microsoft.com/office/drawing/2014/main" id="{BFCEE010-7658-4DA0-96B4-C7212FD2F4B1}"/>
              </a:ext>
            </a:extLst>
          </p:cNvPr>
          <p:cNvSpPr>
            <a:spLocks noGrp="1"/>
          </p:cNvSpPr>
          <p:nvPr>
            <p:ph type="body" sz="quarter" idx="27" hasCustomPrompt="1"/>
          </p:nvPr>
        </p:nvSpPr>
        <p:spPr>
          <a:xfrm>
            <a:off x="9148879" y="1751730"/>
            <a:ext cx="2449711" cy="3780367"/>
          </a:xfrm>
          <a:prstGeom prst="rect">
            <a:avLst/>
          </a:prstGeom>
        </p:spPr>
        <p:txBody>
          <a:bodyPr/>
          <a:lstStyle>
            <a:lvl1pPr marL="0" indent="0">
              <a:spcBef>
                <a:spcPts val="0"/>
              </a:spcBef>
              <a:spcAft>
                <a:spcPts val="600"/>
              </a:spcAft>
              <a:buFontTx/>
              <a:buNone/>
              <a:defRPr sz="1200"/>
            </a:lvl1pPr>
            <a:lvl2pPr marL="114300" indent="0">
              <a:spcBef>
                <a:spcPts val="0"/>
              </a:spcBef>
              <a:spcAft>
                <a:spcPts val="600"/>
              </a:spcAft>
              <a:buFontTx/>
              <a:buNone/>
              <a:defRPr sz="1400"/>
            </a:lvl2pPr>
            <a:lvl3pPr>
              <a:defRPr sz="1100"/>
            </a:lvl3pPr>
            <a:lvl4pPr>
              <a:defRPr sz="1050"/>
            </a:lvl4pPr>
            <a:lvl5pPr>
              <a:defRPr sz="1050"/>
            </a:lvl5pPr>
          </a:lstStyle>
          <a:p>
            <a:pPr lvl="0"/>
            <a:r>
              <a:rPr lang="es"/>
              <a:t>[Haz clic para añadir texto]</a:t>
            </a:r>
          </a:p>
        </p:txBody>
      </p:sp>
      <p:sp>
        <p:nvSpPr>
          <p:cNvPr id="2" name="Text Placeholder 6">
            <a:extLst>
              <a:ext uri="{FF2B5EF4-FFF2-40B4-BE49-F238E27FC236}">
                <a16:creationId xmlns:a16="http://schemas.microsoft.com/office/drawing/2014/main" id="{6DBBBF94-B534-52C5-8B59-D569827A387D}"/>
              </a:ext>
            </a:extLst>
          </p:cNvPr>
          <p:cNvSpPr>
            <a:spLocks noGrp="1"/>
          </p:cNvSpPr>
          <p:nvPr>
            <p:ph type="body" sz="quarter" idx="28"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5" name="Text Placeholder 5">
            <a:extLst>
              <a:ext uri="{FF2B5EF4-FFF2-40B4-BE49-F238E27FC236}">
                <a16:creationId xmlns:a16="http://schemas.microsoft.com/office/drawing/2014/main" id="{83B075D5-4CEB-CF92-EE50-D65C327251B2}"/>
              </a:ext>
            </a:extLst>
          </p:cNvPr>
          <p:cNvSpPr>
            <a:spLocks noGrp="1"/>
          </p:cNvSpPr>
          <p:nvPr>
            <p:ph type="body" sz="quarter" idx="29"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8" name="Text Placeholder 5">
            <a:extLst>
              <a:ext uri="{FF2B5EF4-FFF2-40B4-BE49-F238E27FC236}">
                <a16:creationId xmlns:a16="http://schemas.microsoft.com/office/drawing/2014/main" id="{F5AD1389-BD28-3D9E-99B0-AE012C3ACA04}"/>
              </a:ext>
            </a:extLst>
          </p:cNvPr>
          <p:cNvSpPr>
            <a:spLocks noGrp="1"/>
          </p:cNvSpPr>
          <p:nvPr>
            <p:ph type="body" sz="quarter" idx="30"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9" name="Text Placeholder 5">
            <a:extLst>
              <a:ext uri="{FF2B5EF4-FFF2-40B4-BE49-F238E27FC236}">
                <a16:creationId xmlns:a16="http://schemas.microsoft.com/office/drawing/2014/main" id="{DCCDBD68-0D5D-8795-D817-E870CA507903}"/>
              </a:ext>
            </a:extLst>
          </p:cNvPr>
          <p:cNvSpPr>
            <a:spLocks noGrp="1"/>
          </p:cNvSpPr>
          <p:nvPr>
            <p:ph type="body" sz="quarter" idx="31"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0" name="Text Placeholder 11">
            <a:extLst>
              <a:ext uri="{FF2B5EF4-FFF2-40B4-BE49-F238E27FC236}">
                <a16:creationId xmlns:a16="http://schemas.microsoft.com/office/drawing/2014/main" id="{77FE28C1-80BA-534D-540F-F4C4A89E84A5}"/>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3" name="Footer Placeholder 16">
            <a:extLst>
              <a:ext uri="{FF2B5EF4-FFF2-40B4-BE49-F238E27FC236}">
                <a16:creationId xmlns:a16="http://schemas.microsoft.com/office/drawing/2014/main" id="{F5F27972-58D6-1487-B6BA-49F419302C5F}"/>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38872734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5 col plus subtitles">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3B369F1C-3646-FD49-AED3-A51F21F7FD38}"/>
              </a:ext>
            </a:extLst>
          </p:cNvPr>
          <p:cNvGraphicFramePr>
            <a:graphicFrameLocks noChangeAspect="1"/>
          </p:cNvGraphicFramePr>
          <p:nvPr userDrawn="1">
            <p:custDataLst>
              <p:tags r:id="rId1"/>
            </p:custDataLst>
            <p:extLst>
              <p:ext uri="{D42A27DB-BD31-4B8C-83A1-F6EECF244321}">
                <p14:modId xmlns:p14="http://schemas.microsoft.com/office/powerpoint/2010/main" val="248846471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4" name="think-cell data - do not delete" hidden="1">
                        <a:extLst>
                          <a:ext uri="{FF2B5EF4-FFF2-40B4-BE49-F238E27FC236}">
                            <a16:creationId xmlns:a16="http://schemas.microsoft.com/office/drawing/2014/main" id="{3B369F1C-3646-FD49-AED3-A51F21F7FD3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0" name="Subtitle Left">
            <a:extLst>
              <a:ext uri="{FF2B5EF4-FFF2-40B4-BE49-F238E27FC236}">
                <a16:creationId xmlns:a16="http://schemas.microsoft.com/office/drawing/2014/main" id="{1100B900-C5D3-47E6-B07C-F64665097B85}"/>
              </a:ext>
            </a:extLst>
          </p:cNvPr>
          <p:cNvSpPr>
            <a:spLocks noGrp="1"/>
          </p:cNvSpPr>
          <p:nvPr>
            <p:ph type="body" sz="quarter" idx="16" hasCustomPrompt="1"/>
          </p:nvPr>
        </p:nvSpPr>
        <p:spPr>
          <a:xfrm>
            <a:off x="558801" y="1261872"/>
            <a:ext cx="2038238" cy="493776"/>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24" name="Subtitle Left Middle">
            <a:extLst>
              <a:ext uri="{FF2B5EF4-FFF2-40B4-BE49-F238E27FC236}">
                <a16:creationId xmlns:a16="http://schemas.microsoft.com/office/drawing/2014/main" id="{19F653FA-A9BA-497A-A83F-D117941654E1}"/>
              </a:ext>
            </a:extLst>
          </p:cNvPr>
          <p:cNvSpPr>
            <a:spLocks noGrp="1"/>
          </p:cNvSpPr>
          <p:nvPr>
            <p:ph type="body" sz="quarter" idx="17" hasCustomPrompt="1"/>
          </p:nvPr>
        </p:nvSpPr>
        <p:spPr>
          <a:xfrm>
            <a:off x="2819483" y="1261872"/>
            <a:ext cx="2036064" cy="493776"/>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26" name="Subtitle Middle">
            <a:extLst>
              <a:ext uri="{FF2B5EF4-FFF2-40B4-BE49-F238E27FC236}">
                <a16:creationId xmlns:a16="http://schemas.microsoft.com/office/drawing/2014/main" id="{C67D1831-D469-4022-AC57-0C8E07B415FD}"/>
              </a:ext>
            </a:extLst>
          </p:cNvPr>
          <p:cNvSpPr>
            <a:spLocks noGrp="1"/>
          </p:cNvSpPr>
          <p:nvPr>
            <p:ph type="body" sz="quarter" idx="19" hasCustomPrompt="1"/>
          </p:nvPr>
        </p:nvSpPr>
        <p:spPr>
          <a:xfrm>
            <a:off x="5077991" y="1261872"/>
            <a:ext cx="2036064" cy="493776"/>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27" name="Subtitle Right Middle">
            <a:extLst>
              <a:ext uri="{FF2B5EF4-FFF2-40B4-BE49-F238E27FC236}">
                <a16:creationId xmlns:a16="http://schemas.microsoft.com/office/drawing/2014/main" id="{F1585BC4-F61A-4906-BC79-1A13DBBBA0D4}"/>
              </a:ext>
            </a:extLst>
          </p:cNvPr>
          <p:cNvSpPr>
            <a:spLocks noGrp="1"/>
          </p:cNvSpPr>
          <p:nvPr>
            <p:ph type="body" sz="quarter" idx="21" hasCustomPrompt="1"/>
          </p:nvPr>
        </p:nvSpPr>
        <p:spPr>
          <a:xfrm>
            <a:off x="7336499" y="1261872"/>
            <a:ext cx="2036064" cy="493776"/>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28" name="Subtitle Right">
            <a:extLst>
              <a:ext uri="{FF2B5EF4-FFF2-40B4-BE49-F238E27FC236}">
                <a16:creationId xmlns:a16="http://schemas.microsoft.com/office/drawing/2014/main" id="{C4963B24-E3E6-4DAA-8C97-B00492206191}"/>
              </a:ext>
            </a:extLst>
          </p:cNvPr>
          <p:cNvSpPr>
            <a:spLocks noGrp="1"/>
          </p:cNvSpPr>
          <p:nvPr>
            <p:ph type="body" sz="quarter" idx="23" hasCustomPrompt="1"/>
          </p:nvPr>
        </p:nvSpPr>
        <p:spPr>
          <a:xfrm>
            <a:off x="9595009" y="1261872"/>
            <a:ext cx="2036064" cy="493776"/>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29" name="Text Placeholder 7">
            <a:extLst>
              <a:ext uri="{FF2B5EF4-FFF2-40B4-BE49-F238E27FC236}">
                <a16:creationId xmlns:a16="http://schemas.microsoft.com/office/drawing/2014/main" id="{C3974BE8-A7E1-4699-8477-65E1DA07C859}"/>
              </a:ext>
            </a:extLst>
          </p:cNvPr>
          <p:cNvSpPr>
            <a:spLocks noGrp="1"/>
          </p:cNvSpPr>
          <p:nvPr>
            <p:ph type="body" sz="quarter" idx="24" hasCustomPrompt="1"/>
          </p:nvPr>
        </p:nvSpPr>
        <p:spPr>
          <a:xfrm>
            <a:off x="558801" y="1803659"/>
            <a:ext cx="2036233" cy="3797041"/>
          </a:xfrm>
          <a:prstGeom prst="rect">
            <a:avLst/>
          </a:prstGeom>
        </p:spPr>
        <p:txBody>
          <a:bodyPr/>
          <a:lstStyle>
            <a:lvl1pPr marL="0" indent="0">
              <a:spcBef>
                <a:spcPts val="0"/>
              </a:spcBef>
              <a:spcAft>
                <a:spcPts val="600"/>
              </a:spcAft>
              <a:buFontTx/>
              <a:buNone/>
              <a:defRPr sz="1200"/>
            </a:lvl1pPr>
            <a:lvl2pPr marL="114300" indent="0">
              <a:spcBef>
                <a:spcPts val="0"/>
              </a:spcBef>
              <a:spcAft>
                <a:spcPts val="600"/>
              </a:spcAft>
              <a:buFontTx/>
              <a:buNone/>
              <a:defRPr sz="1400"/>
            </a:lvl2pPr>
            <a:lvl3pPr>
              <a:defRPr sz="1100"/>
            </a:lvl3pPr>
            <a:lvl4pPr>
              <a:defRPr sz="1050"/>
            </a:lvl4pPr>
            <a:lvl5pPr>
              <a:defRPr sz="1050"/>
            </a:lvl5pPr>
          </a:lstStyle>
          <a:p>
            <a:pPr lvl="0"/>
            <a:r>
              <a:rPr lang="es"/>
              <a:t>[Haz clic para añadir texto]</a:t>
            </a:r>
          </a:p>
        </p:txBody>
      </p:sp>
      <p:sp>
        <p:nvSpPr>
          <p:cNvPr id="37" name="Text Placeholder 7">
            <a:extLst>
              <a:ext uri="{FF2B5EF4-FFF2-40B4-BE49-F238E27FC236}">
                <a16:creationId xmlns:a16="http://schemas.microsoft.com/office/drawing/2014/main" id="{4A722BFE-0050-4972-B7CE-C4405F024346}"/>
              </a:ext>
            </a:extLst>
          </p:cNvPr>
          <p:cNvSpPr>
            <a:spLocks noGrp="1"/>
          </p:cNvSpPr>
          <p:nvPr>
            <p:ph type="body" sz="quarter" idx="25" hasCustomPrompt="1"/>
          </p:nvPr>
        </p:nvSpPr>
        <p:spPr>
          <a:xfrm>
            <a:off x="2819314" y="1803659"/>
            <a:ext cx="2036233" cy="3797041"/>
          </a:xfrm>
          <a:prstGeom prst="rect">
            <a:avLst/>
          </a:prstGeom>
        </p:spPr>
        <p:txBody>
          <a:bodyPr/>
          <a:lstStyle>
            <a:lvl1pPr marL="0" indent="0">
              <a:spcBef>
                <a:spcPts val="0"/>
              </a:spcBef>
              <a:spcAft>
                <a:spcPts val="600"/>
              </a:spcAft>
              <a:buFontTx/>
              <a:buNone/>
              <a:defRPr sz="1200"/>
            </a:lvl1pPr>
            <a:lvl2pPr marL="114300" indent="0">
              <a:spcBef>
                <a:spcPts val="0"/>
              </a:spcBef>
              <a:spcAft>
                <a:spcPts val="600"/>
              </a:spcAft>
              <a:buFontTx/>
              <a:buNone/>
              <a:defRPr sz="1400"/>
            </a:lvl2pPr>
            <a:lvl3pPr>
              <a:defRPr sz="1100"/>
            </a:lvl3pPr>
            <a:lvl4pPr>
              <a:defRPr sz="1050"/>
            </a:lvl4pPr>
            <a:lvl5pPr>
              <a:defRPr sz="1050"/>
            </a:lvl5pPr>
          </a:lstStyle>
          <a:p>
            <a:pPr lvl="0"/>
            <a:r>
              <a:rPr lang="es"/>
              <a:t>[Haz clic para añadir texto]</a:t>
            </a:r>
          </a:p>
        </p:txBody>
      </p:sp>
      <p:sp>
        <p:nvSpPr>
          <p:cNvPr id="38" name="Text Placeholder 7">
            <a:extLst>
              <a:ext uri="{FF2B5EF4-FFF2-40B4-BE49-F238E27FC236}">
                <a16:creationId xmlns:a16="http://schemas.microsoft.com/office/drawing/2014/main" id="{F6CB5D78-D81A-4133-8C2C-5B5D05482A5B}"/>
              </a:ext>
            </a:extLst>
          </p:cNvPr>
          <p:cNvSpPr>
            <a:spLocks noGrp="1"/>
          </p:cNvSpPr>
          <p:nvPr>
            <p:ph type="body" sz="quarter" idx="26" hasCustomPrompt="1"/>
          </p:nvPr>
        </p:nvSpPr>
        <p:spPr>
          <a:xfrm>
            <a:off x="5077991" y="1803659"/>
            <a:ext cx="2036233" cy="3797041"/>
          </a:xfrm>
          <a:prstGeom prst="rect">
            <a:avLst/>
          </a:prstGeom>
        </p:spPr>
        <p:txBody>
          <a:bodyPr/>
          <a:lstStyle>
            <a:lvl1pPr marL="0" indent="0">
              <a:spcBef>
                <a:spcPts val="0"/>
              </a:spcBef>
              <a:spcAft>
                <a:spcPts val="600"/>
              </a:spcAft>
              <a:buFontTx/>
              <a:buNone/>
              <a:defRPr sz="1200"/>
            </a:lvl1pPr>
            <a:lvl2pPr marL="114300" indent="0">
              <a:spcBef>
                <a:spcPts val="0"/>
              </a:spcBef>
              <a:spcAft>
                <a:spcPts val="600"/>
              </a:spcAft>
              <a:buFontTx/>
              <a:buNone/>
              <a:defRPr sz="1400"/>
            </a:lvl2pPr>
            <a:lvl3pPr>
              <a:defRPr sz="1100"/>
            </a:lvl3pPr>
            <a:lvl4pPr>
              <a:defRPr sz="1050"/>
            </a:lvl4pPr>
            <a:lvl5pPr>
              <a:defRPr sz="1050"/>
            </a:lvl5pPr>
          </a:lstStyle>
          <a:p>
            <a:pPr lvl="0"/>
            <a:r>
              <a:rPr lang="es"/>
              <a:t>[Haz clic para añadir texto]</a:t>
            </a:r>
          </a:p>
        </p:txBody>
      </p:sp>
      <p:sp>
        <p:nvSpPr>
          <p:cNvPr id="39" name="Text Placeholder 7">
            <a:extLst>
              <a:ext uri="{FF2B5EF4-FFF2-40B4-BE49-F238E27FC236}">
                <a16:creationId xmlns:a16="http://schemas.microsoft.com/office/drawing/2014/main" id="{BFCEE010-7658-4DA0-96B4-C7212FD2F4B1}"/>
              </a:ext>
            </a:extLst>
          </p:cNvPr>
          <p:cNvSpPr>
            <a:spLocks noGrp="1"/>
          </p:cNvSpPr>
          <p:nvPr>
            <p:ph type="body" sz="quarter" idx="27" hasCustomPrompt="1"/>
          </p:nvPr>
        </p:nvSpPr>
        <p:spPr>
          <a:xfrm>
            <a:off x="7338504" y="1803659"/>
            <a:ext cx="2036233" cy="3797041"/>
          </a:xfrm>
          <a:prstGeom prst="rect">
            <a:avLst/>
          </a:prstGeom>
        </p:spPr>
        <p:txBody>
          <a:bodyPr/>
          <a:lstStyle>
            <a:lvl1pPr marL="0" indent="0">
              <a:spcBef>
                <a:spcPts val="0"/>
              </a:spcBef>
              <a:spcAft>
                <a:spcPts val="600"/>
              </a:spcAft>
              <a:buFontTx/>
              <a:buNone/>
              <a:defRPr sz="1200"/>
            </a:lvl1pPr>
            <a:lvl2pPr marL="114300" indent="0">
              <a:spcBef>
                <a:spcPts val="0"/>
              </a:spcBef>
              <a:spcAft>
                <a:spcPts val="600"/>
              </a:spcAft>
              <a:buFontTx/>
              <a:buNone/>
              <a:defRPr sz="1400"/>
            </a:lvl2pPr>
            <a:lvl3pPr>
              <a:defRPr sz="1100"/>
            </a:lvl3pPr>
            <a:lvl4pPr>
              <a:defRPr sz="1050"/>
            </a:lvl4pPr>
            <a:lvl5pPr>
              <a:defRPr sz="1050"/>
            </a:lvl5pPr>
          </a:lstStyle>
          <a:p>
            <a:pPr lvl="0"/>
            <a:r>
              <a:rPr lang="es"/>
              <a:t>[Haz clic para añadir texto]</a:t>
            </a:r>
          </a:p>
        </p:txBody>
      </p:sp>
      <p:sp>
        <p:nvSpPr>
          <p:cNvPr id="40" name="Text Placeholder 7">
            <a:extLst>
              <a:ext uri="{FF2B5EF4-FFF2-40B4-BE49-F238E27FC236}">
                <a16:creationId xmlns:a16="http://schemas.microsoft.com/office/drawing/2014/main" id="{ED2680F6-9FB0-4C12-942B-F6C0798EDF72}"/>
              </a:ext>
            </a:extLst>
          </p:cNvPr>
          <p:cNvSpPr>
            <a:spLocks noGrp="1"/>
          </p:cNvSpPr>
          <p:nvPr>
            <p:ph type="body" sz="quarter" idx="28" hasCustomPrompt="1"/>
          </p:nvPr>
        </p:nvSpPr>
        <p:spPr>
          <a:xfrm>
            <a:off x="9591718" y="1803659"/>
            <a:ext cx="2036233" cy="3797041"/>
          </a:xfrm>
          <a:prstGeom prst="rect">
            <a:avLst/>
          </a:prstGeom>
        </p:spPr>
        <p:txBody>
          <a:bodyPr/>
          <a:lstStyle>
            <a:lvl1pPr marL="0" indent="0">
              <a:spcBef>
                <a:spcPts val="0"/>
              </a:spcBef>
              <a:spcAft>
                <a:spcPts val="600"/>
              </a:spcAft>
              <a:buFontTx/>
              <a:buNone/>
              <a:defRPr sz="1200"/>
            </a:lvl1pPr>
            <a:lvl2pPr marL="114300" indent="0">
              <a:spcBef>
                <a:spcPts val="0"/>
              </a:spcBef>
              <a:spcAft>
                <a:spcPts val="600"/>
              </a:spcAft>
              <a:buFontTx/>
              <a:buNone/>
              <a:defRPr sz="1400"/>
            </a:lvl2pPr>
            <a:lvl3pPr>
              <a:defRPr sz="1100"/>
            </a:lvl3pPr>
            <a:lvl4pPr>
              <a:defRPr sz="1050"/>
            </a:lvl4pPr>
            <a:lvl5pPr>
              <a:defRPr sz="1050"/>
            </a:lvl5pPr>
          </a:lstStyle>
          <a:p>
            <a:pPr lvl="0"/>
            <a:r>
              <a:rPr lang="es"/>
              <a:t>[Haz clic para añadir texto]</a:t>
            </a:r>
          </a:p>
        </p:txBody>
      </p:sp>
      <p:sp>
        <p:nvSpPr>
          <p:cNvPr id="12" name="Text Placeholder 6">
            <a:extLst>
              <a:ext uri="{FF2B5EF4-FFF2-40B4-BE49-F238E27FC236}">
                <a16:creationId xmlns:a16="http://schemas.microsoft.com/office/drawing/2014/main" id="{7CB228FB-A40C-8082-E04C-143A7D2C9690}"/>
              </a:ext>
            </a:extLst>
          </p:cNvPr>
          <p:cNvSpPr>
            <a:spLocks noGrp="1"/>
          </p:cNvSpPr>
          <p:nvPr>
            <p:ph type="body" sz="quarter" idx="29"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13" name="Text Placeholder 5">
            <a:extLst>
              <a:ext uri="{FF2B5EF4-FFF2-40B4-BE49-F238E27FC236}">
                <a16:creationId xmlns:a16="http://schemas.microsoft.com/office/drawing/2014/main" id="{2721190A-FB97-431F-2D1C-8925E6A9D43A}"/>
              </a:ext>
            </a:extLst>
          </p:cNvPr>
          <p:cNvSpPr>
            <a:spLocks noGrp="1"/>
          </p:cNvSpPr>
          <p:nvPr>
            <p:ph type="body" sz="quarter" idx="30"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2" name="Text Placeholder 5">
            <a:extLst>
              <a:ext uri="{FF2B5EF4-FFF2-40B4-BE49-F238E27FC236}">
                <a16:creationId xmlns:a16="http://schemas.microsoft.com/office/drawing/2014/main" id="{88DDDC08-BB4D-B0E7-8151-CB8776C04863}"/>
              </a:ext>
            </a:extLst>
          </p:cNvPr>
          <p:cNvSpPr>
            <a:spLocks noGrp="1"/>
          </p:cNvSpPr>
          <p:nvPr>
            <p:ph type="body" sz="quarter" idx="31"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5" name="Text Placeholder 5">
            <a:extLst>
              <a:ext uri="{FF2B5EF4-FFF2-40B4-BE49-F238E27FC236}">
                <a16:creationId xmlns:a16="http://schemas.microsoft.com/office/drawing/2014/main" id="{1CB6F011-EADF-FC65-4025-967EB8315912}"/>
              </a:ext>
            </a:extLst>
          </p:cNvPr>
          <p:cNvSpPr>
            <a:spLocks noGrp="1"/>
          </p:cNvSpPr>
          <p:nvPr>
            <p:ph type="body" sz="quarter" idx="3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6" name="Text Placeholder 11">
            <a:extLst>
              <a:ext uri="{FF2B5EF4-FFF2-40B4-BE49-F238E27FC236}">
                <a16:creationId xmlns:a16="http://schemas.microsoft.com/office/drawing/2014/main" id="{54C7F139-AAC4-F3CE-E96B-F1E2DD34F46D}"/>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3" name="Footer Placeholder 16">
            <a:extLst>
              <a:ext uri="{FF2B5EF4-FFF2-40B4-BE49-F238E27FC236}">
                <a16:creationId xmlns:a16="http://schemas.microsoft.com/office/drawing/2014/main" id="{C60ED925-31F2-883A-F064-F0C49677FDFA}"/>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14301612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Quote with 4 cols">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88809420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cxnSp>
        <p:nvCxnSpPr>
          <p:cNvPr id="24" name="Straight Connector 23">
            <a:extLst>
              <a:ext uri="{FF2B5EF4-FFF2-40B4-BE49-F238E27FC236}">
                <a16:creationId xmlns:a16="http://schemas.microsoft.com/office/drawing/2014/main" id="{13E5B5F2-A34D-AB66-567A-C1D55044F908}"/>
              </a:ext>
            </a:extLst>
          </p:cNvPr>
          <p:cNvCxnSpPr>
            <a:cxnSpLocks/>
          </p:cNvCxnSpPr>
          <p:nvPr userDrawn="1"/>
        </p:nvCxnSpPr>
        <p:spPr>
          <a:xfrm>
            <a:off x="609661" y="3556762"/>
            <a:ext cx="2372570" cy="836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E0C3793-B27C-157C-BA9B-0186DC86E6D7}"/>
              </a:ext>
            </a:extLst>
          </p:cNvPr>
          <p:cNvCxnSpPr>
            <a:cxnSpLocks/>
          </p:cNvCxnSpPr>
          <p:nvPr userDrawn="1"/>
        </p:nvCxnSpPr>
        <p:spPr>
          <a:xfrm>
            <a:off x="3473996" y="3556762"/>
            <a:ext cx="2371960" cy="836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A3CB570-D417-51DD-D4F7-C07444C4311C}"/>
              </a:ext>
            </a:extLst>
          </p:cNvPr>
          <p:cNvCxnSpPr>
            <a:cxnSpLocks/>
          </p:cNvCxnSpPr>
          <p:nvPr userDrawn="1"/>
        </p:nvCxnSpPr>
        <p:spPr>
          <a:xfrm>
            <a:off x="6330927" y="3567682"/>
            <a:ext cx="2383231" cy="840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41B5C04-921D-2DC4-7DA9-6488E5912296}"/>
              </a:ext>
            </a:extLst>
          </p:cNvPr>
          <p:cNvCxnSpPr>
            <a:cxnSpLocks/>
          </p:cNvCxnSpPr>
          <p:nvPr userDrawn="1"/>
        </p:nvCxnSpPr>
        <p:spPr>
          <a:xfrm>
            <a:off x="9210741" y="3578628"/>
            <a:ext cx="2383231" cy="840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Title 1">
            <a:extLst>
              <a:ext uri="{FF2B5EF4-FFF2-40B4-BE49-F238E27FC236}">
                <a16:creationId xmlns:a16="http://schemas.microsoft.com/office/drawing/2014/main" id="{E1D90D3E-25BC-7A8C-99F5-A190096CBBBC}"/>
              </a:ext>
            </a:extLst>
          </p:cNvPr>
          <p:cNvSpPr>
            <a:spLocks noGrp="1"/>
          </p:cNvSpPr>
          <p:nvPr>
            <p:ph type="title" hasCustomPrompt="1"/>
          </p:nvPr>
        </p:nvSpPr>
        <p:spPr>
          <a:xfrm>
            <a:off x="3219738" y="1005846"/>
            <a:ext cx="5724946" cy="2114174"/>
          </a:xfrm>
          <a:prstGeom prst="rect">
            <a:avLst/>
          </a:prstGeom>
          <a:noFill/>
        </p:spPr>
        <p:txBody>
          <a:bodyPr vert="horz" anchor="t">
            <a:normAutofit/>
          </a:bodyPr>
          <a:lstStyle>
            <a:lvl1pPr algn="ctr">
              <a:defRPr sz="3600" b="0">
                <a:solidFill>
                  <a:schemeClr val="tx1"/>
                </a:solidFill>
              </a:defRPr>
            </a:lvl1pPr>
          </a:lstStyle>
          <a:p>
            <a:r>
              <a:rPr lang="es" sz="3600" b="0" i="0">
                <a:solidFill>
                  <a:schemeClr val="tx1"/>
                </a:solidFill>
                <a:effectLst/>
                <a:latin typeface="+mn-lt"/>
              </a:rPr>
              <a:t>Lorem ipsum dolor sit amet, consectetur adipiscing elit, sed do eiusmod tempor incidi 36pt</a:t>
            </a:r>
            <a:endParaRPr lang="en-US"/>
          </a:p>
        </p:txBody>
      </p:sp>
      <p:sp>
        <p:nvSpPr>
          <p:cNvPr id="27" name="Text Placeholder 26">
            <a:extLst>
              <a:ext uri="{FF2B5EF4-FFF2-40B4-BE49-F238E27FC236}">
                <a16:creationId xmlns:a16="http://schemas.microsoft.com/office/drawing/2014/main" id="{BF7D7B19-CB90-E0B3-4DF2-AF8754E7C858}"/>
              </a:ext>
            </a:extLst>
          </p:cNvPr>
          <p:cNvSpPr>
            <a:spLocks noGrp="1"/>
          </p:cNvSpPr>
          <p:nvPr>
            <p:ph type="body" sz="quarter" idx="25" hasCustomPrompt="1"/>
          </p:nvPr>
        </p:nvSpPr>
        <p:spPr>
          <a:xfrm>
            <a:off x="594232" y="3717103"/>
            <a:ext cx="2362035" cy="1384541"/>
          </a:xfrm>
          <a:prstGeom prst="rect">
            <a:avLst/>
          </a:prstGeom>
        </p:spPr>
        <p:txBody>
          <a:bodyPr lIns="91440" tIns="91440" rIns="91440" bIns="91440"/>
          <a:lstStyle>
            <a:lvl1pPr marL="0" indent="0">
              <a:buNone/>
              <a:defRPr sz="1200"/>
            </a:lvl1pPr>
            <a:lvl2pPr marL="169863" indent="0">
              <a:buNone/>
              <a:defRPr sz="1400"/>
            </a:lvl2pPr>
            <a:lvl3pPr marL="341312" indent="0">
              <a:buNone/>
              <a:defRPr sz="1400"/>
            </a:lvl3pPr>
            <a:lvl4pPr marL="517525" indent="0">
              <a:buNone/>
              <a:defRPr sz="1400"/>
            </a:lvl4pPr>
            <a:lvl5pPr marL="687387" indent="0">
              <a:buNone/>
              <a:defRPr sz="1400"/>
            </a:lvl5pPr>
          </a:lstStyle>
          <a:p>
            <a:pPr algn="l"/>
            <a:r>
              <a:rPr lang="es" sz="1400" b="0" i="0">
                <a:solidFill>
                  <a:schemeClr val="tx1"/>
                </a:solidFill>
                <a:effectLst/>
                <a:latin typeface="+mn-lt"/>
              </a:rPr>
              <a:t>Lorem ipsum dolor sit amet, consectetur adipiscing elit, sed do eiusmod tempor incididunt ut labore et dolore magna aliqua. Malesuada fames ac turpis egestas. Ușor id velit ut tortor 14pt</a:t>
            </a:r>
          </a:p>
        </p:txBody>
      </p:sp>
      <p:sp>
        <p:nvSpPr>
          <p:cNvPr id="30" name="Text Placeholder 29">
            <a:extLst>
              <a:ext uri="{FF2B5EF4-FFF2-40B4-BE49-F238E27FC236}">
                <a16:creationId xmlns:a16="http://schemas.microsoft.com/office/drawing/2014/main" id="{8166C8F3-A93B-2314-F5B5-B1719C0CA2FD}"/>
              </a:ext>
            </a:extLst>
          </p:cNvPr>
          <p:cNvSpPr>
            <a:spLocks noGrp="1"/>
          </p:cNvSpPr>
          <p:nvPr>
            <p:ph type="body" sz="quarter" idx="26" hasCustomPrompt="1"/>
          </p:nvPr>
        </p:nvSpPr>
        <p:spPr>
          <a:xfrm>
            <a:off x="3474435" y="3717103"/>
            <a:ext cx="2362034" cy="1400175"/>
          </a:xfrm>
          <a:prstGeom prst="rect">
            <a:avLst/>
          </a:prstGeom>
        </p:spPr>
        <p:txBody>
          <a:bodyPr lIns="91440" tIns="91440" rIns="91440" bIns="91440"/>
          <a:lstStyle>
            <a:lvl1pPr marL="0" indent="0">
              <a:buNone/>
              <a:defRPr sz="1200"/>
            </a:lvl1pPr>
            <a:lvl2pPr marL="169863" indent="0">
              <a:buNone/>
              <a:defRPr sz="1400"/>
            </a:lvl2pPr>
            <a:lvl3pPr marL="341312" indent="0">
              <a:buNone/>
              <a:defRPr sz="1400"/>
            </a:lvl3pPr>
            <a:lvl4pPr marL="517525" indent="0">
              <a:buNone/>
              <a:defRPr sz="1400"/>
            </a:lvl4pPr>
            <a:lvl5pPr marL="687387" indent="0">
              <a:buNone/>
              <a:defRPr sz="1400"/>
            </a:lvl5pPr>
          </a:lstStyle>
          <a:p>
            <a:pPr algn="l"/>
            <a:r>
              <a:rPr lang="es" sz="1400" b="0" i="0">
                <a:solidFill>
                  <a:schemeClr val="tx1"/>
                </a:solidFill>
                <a:effectLst/>
                <a:latin typeface="+mn-lt"/>
              </a:rPr>
              <a:t>Lorem ipsum dolor sit amet, consectetur adipiscing elit, sed do eiusmod tempor incididunt ut labore et dolore magna aliqua. Malesuada fames ac turpis egestas. Ușor id velit ut tortor 14pt</a:t>
            </a:r>
          </a:p>
        </p:txBody>
      </p:sp>
      <p:sp>
        <p:nvSpPr>
          <p:cNvPr id="33" name="Text Placeholder 32">
            <a:extLst>
              <a:ext uri="{FF2B5EF4-FFF2-40B4-BE49-F238E27FC236}">
                <a16:creationId xmlns:a16="http://schemas.microsoft.com/office/drawing/2014/main" id="{290B7FA2-8C1B-7F16-0823-4A495231DA3B}"/>
              </a:ext>
            </a:extLst>
          </p:cNvPr>
          <p:cNvSpPr>
            <a:spLocks noGrp="1"/>
          </p:cNvSpPr>
          <p:nvPr>
            <p:ph type="body" sz="quarter" idx="27" hasCustomPrompt="1"/>
          </p:nvPr>
        </p:nvSpPr>
        <p:spPr>
          <a:xfrm>
            <a:off x="6330473" y="3717103"/>
            <a:ext cx="2384045" cy="1379538"/>
          </a:xfrm>
          <a:prstGeom prst="rect">
            <a:avLst/>
          </a:prstGeom>
        </p:spPr>
        <p:txBody>
          <a:bodyPr lIns="91440" tIns="91440" rIns="91440" bIns="91440"/>
          <a:lstStyle>
            <a:lvl1pPr marL="0" indent="0">
              <a:buNone/>
              <a:defRPr sz="1200"/>
            </a:lvl1pPr>
            <a:lvl2pPr marL="169863" indent="0">
              <a:buNone/>
              <a:defRPr sz="1400"/>
            </a:lvl2pPr>
            <a:lvl3pPr marL="341312" indent="0">
              <a:buNone/>
              <a:defRPr sz="1400"/>
            </a:lvl3pPr>
            <a:lvl4pPr marL="517525" indent="0">
              <a:buNone/>
              <a:defRPr sz="1400"/>
            </a:lvl4pPr>
            <a:lvl5pPr marL="687387" indent="0">
              <a:buNone/>
              <a:defRPr sz="1400"/>
            </a:lvl5pPr>
          </a:lstStyle>
          <a:p>
            <a:pPr algn="l"/>
            <a:r>
              <a:rPr lang="es" sz="1400" b="0" i="0">
                <a:solidFill>
                  <a:schemeClr val="tx1"/>
                </a:solidFill>
                <a:effectLst/>
                <a:latin typeface="+mn-lt"/>
              </a:rPr>
              <a:t>Lorem ipsum dolor sit amet, consectetur adipiscing elit, sed do eiusmod tempor incididunt ut labore et dolore magna aliqua. Malesuada fames ac turpis egestas. Ușor id velit ut tortor 14pt</a:t>
            </a:r>
          </a:p>
        </p:txBody>
      </p:sp>
      <p:sp>
        <p:nvSpPr>
          <p:cNvPr id="36" name="Text Placeholder 35">
            <a:extLst>
              <a:ext uri="{FF2B5EF4-FFF2-40B4-BE49-F238E27FC236}">
                <a16:creationId xmlns:a16="http://schemas.microsoft.com/office/drawing/2014/main" id="{6D4721B0-C39A-1FBF-268B-0327E20A5FCF}"/>
              </a:ext>
            </a:extLst>
          </p:cNvPr>
          <p:cNvSpPr>
            <a:spLocks noGrp="1"/>
          </p:cNvSpPr>
          <p:nvPr>
            <p:ph type="body" sz="quarter" idx="28" hasCustomPrompt="1"/>
          </p:nvPr>
        </p:nvSpPr>
        <p:spPr>
          <a:xfrm>
            <a:off x="9210675" y="3717103"/>
            <a:ext cx="2371664" cy="1379538"/>
          </a:xfrm>
          <a:prstGeom prst="rect">
            <a:avLst/>
          </a:prstGeom>
        </p:spPr>
        <p:txBody>
          <a:bodyPr lIns="91440" tIns="91440" rIns="91440" bIns="91440"/>
          <a:lstStyle>
            <a:lvl1pPr marL="0" indent="0">
              <a:buFont typeface="Arial" panose="020B0604020202020204" pitchFamily="34" charset="0"/>
              <a:buNone/>
              <a:defRPr sz="1200"/>
            </a:lvl1pPr>
            <a:lvl2pPr marL="169863" indent="0">
              <a:buNone/>
              <a:defRPr sz="1400"/>
            </a:lvl2pPr>
            <a:lvl3pPr marL="341312" indent="0">
              <a:buNone/>
              <a:defRPr sz="1400"/>
            </a:lvl3pPr>
            <a:lvl4pPr marL="517525" indent="0">
              <a:buNone/>
              <a:defRPr sz="1400"/>
            </a:lvl4pPr>
            <a:lvl5pPr marL="687387" indent="0">
              <a:buNone/>
              <a:defRPr sz="1400"/>
            </a:lvl5pPr>
          </a:lstStyle>
          <a:p>
            <a:pPr algn="l"/>
            <a:r>
              <a:rPr lang="es" sz="1400" b="0" i="0">
                <a:solidFill>
                  <a:schemeClr val="tx1"/>
                </a:solidFill>
                <a:effectLst/>
                <a:latin typeface="+mn-lt"/>
              </a:rPr>
              <a:t>Lorem ipsum dolor sit amet, consectetur adipiscing elit, sed do eiusmod tempor incididunt ut labore et dolore magna aliqua. Malesuada fames ac turpis egestas. Ușor id velit ut tortor 14pt</a:t>
            </a:r>
          </a:p>
        </p:txBody>
      </p:sp>
      <p:sp>
        <p:nvSpPr>
          <p:cNvPr id="11" name="Text Placeholder 5">
            <a:extLst>
              <a:ext uri="{FF2B5EF4-FFF2-40B4-BE49-F238E27FC236}">
                <a16:creationId xmlns:a16="http://schemas.microsoft.com/office/drawing/2014/main" id="{4982D4AA-117B-D4AE-ED41-DDEF4A56EE06}"/>
              </a:ext>
            </a:extLst>
          </p:cNvPr>
          <p:cNvSpPr>
            <a:spLocks noGrp="1"/>
          </p:cNvSpPr>
          <p:nvPr>
            <p:ph type="body" sz="quarter" idx="30"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2" name="Text Placeholder 5">
            <a:extLst>
              <a:ext uri="{FF2B5EF4-FFF2-40B4-BE49-F238E27FC236}">
                <a16:creationId xmlns:a16="http://schemas.microsoft.com/office/drawing/2014/main" id="{55865A66-7F1D-B106-FBA3-CB9CF1857834}"/>
              </a:ext>
            </a:extLst>
          </p:cNvPr>
          <p:cNvSpPr>
            <a:spLocks noGrp="1"/>
          </p:cNvSpPr>
          <p:nvPr>
            <p:ph type="body" sz="quarter" idx="31"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4" name="Text Placeholder 5">
            <a:extLst>
              <a:ext uri="{FF2B5EF4-FFF2-40B4-BE49-F238E27FC236}">
                <a16:creationId xmlns:a16="http://schemas.microsoft.com/office/drawing/2014/main" id="{1228C82B-4B56-5F55-C886-D80CCC8303E1}"/>
              </a:ext>
            </a:extLst>
          </p:cNvPr>
          <p:cNvSpPr>
            <a:spLocks noGrp="1"/>
          </p:cNvSpPr>
          <p:nvPr>
            <p:ph type="body" sz="quarter" idx="3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6" name="Text Placeholder 11">
            <a:extLst>
              <a:ext uri="{FF2B5EF4-FFF2-40B4-BE49-F238E27FC236}">
                <a16:creationId xmlns:a16="http://schemas.microsoft.com/office/drawing/2014/main" id="{FB2F314F-E0FC-D3BA-7571-57670FD87E4A}"/>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8" name="Footer Placeholder 16">
            <a:extLst>
              <a:ext uri="{FF2B5EF4-FFF2-40B4-BE49-F238E27FC236}">
                <a16:creationId xmlns:a16="http://schemas.microsoft.com/office/drawing/2014/main" id="{3203FBC9-B8E5-5539-D371-D9686C78F5BD}"/>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3665613752"/>
      </p:ext>
    </p:extLst>
  </p:cSld>
  <p:clrMapOvr>
    <a:overrideClrMapping bg1="lt1" tx1="dk1" bg2="lt2" tx2="dk2" accent1="accent1" accent2="accent2" accent3="accent3" accent4="accent4" accent5="accent5" accent6="accent6" hlink="hlink" folHlink="folHlink"/>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ntent split 3 categories">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95325324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5" name="Rectangle 44">
            <a:extLst>
              <a:ext uri="{FF2B5EF4-FFF2-40B4-BE49-F238E27FC236}">
                <a16:creationId xmlns:a16="http://schemas.microsoft.com/office/drawing/2014/main" id="{9320E5D5-262D-8D61-C172-2AACB4EF8C10}"/>
              </a:ext>
            </a:extLst>
          </p:cNvPr>
          <p:cNvSpPr/>
          <p:nvPr userDrawn="1"/>
        </p:nvSpPr>
        <p:spPr>
          <a:xfrm>
            <a:off x="-1325" y="1574"/>
            <a:ext cx="2983277" cy="69951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cxnSp>
        <p:nvCxnSpPr>
          <p:cNvPr id="24" name="Straight Connector 23">
            <a:extLst>
              <a:ext uri="{FF2B5EF4-FFF2-40B4-BE49-F238E27FC236}">
                <a16:creationId xmlns:a16="http://schemas.microsoft.com/office/drawing/2014/main" id="{13E5B5F2-A34D-AB66-567A-C1D55044F908}"/>
              </a:ext>
            </a:extLst>
          </p:cNvPr>
          <p:cNvCxnSpPr>
            <a:cxnSpLocks/>
          </p:cNvCxnSpPr>
          <p:nvPr userDrawn="1"/>
        </p:nvCxnSpPr>
        <p:spPr>
          <a:xfrm>
            <a:off x="3236774" y="1616635"/>
            <a:ext cx="831211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E0C3793-B27C-157C-BA9B-0186DC86E6D7}"/>
              </a:ext>
            </a:extLst>
          </p:cNvPr>
          <p:cNvCxnSpPr>
            <a:cxnSpLocks/>
          </p:cNvCxnSpPr>
          <p:nvPr userDrawn="1"/>
        </p:nvCxnSpPr>
        <p:spPr>
          <a:xfrm>
            <a:off x="3236774" y="2771500"/>
            <a:ext cx="832395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A3CB570-D417-51DD-D4F7-C07444C4311C}"/>
              </a:ext>
            </a:extLst>
          </p:cNvPr>
          <p:cNvCxnSpPr>
            <a:cxnSpLocks/>
          </p:cNvCxnSpPr>
          <p:nvPr userDrawn="1"/>
        </p:nvCxnSpPr>
        <p:spPr>
          <a:xfrm>
            <a:off x="3220716" y="3924795"/>
            <a:ext cx="8339303" cy="260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496609D6-B768-7056-B004-51ACEFF172B1}"/>
              </a:ext>
            </a:extLst>
          </p:cNvPr>
          <p:cNvCxnSpPr>
            <a:cxnSpLocks/>
          </p:cNvCxnSpPr>
          <p:nvPr userDrawn="1"/>
        </p:nvCxnSpPr>
        <p:spPr>
          <a:xfrm>
            <a:off x="3236774" y="5088325"/>
            <a:ext cx="8323958" cy="2270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9">
            <a:extLst>
              <a:ext uri="{FF2B5EF4-FFF2-40B4-BE49-F238E27FC236}">
                <a16:creationId xmlns:a16="http://schemas.microsoft.com/office/drawing/2014/main" id="{C9418358-2779-9ADB-D4FC-58CD15A36707}"/>
              </a:ext>
            </a:extLst>
          </p:cNvPr>
          <p:cNvSpPr>
            <a:spLocks noGrp="1"/>
          </p:cNvSpPr>
          <p:nvPr>
            <p:ph type="body" sz="quarter" idx="26" hasCustomPrompt="1"/>
          </p:nvPr>
        </p:nvSpPr>
        <p:spPr>
          <a:xfrm>
            <a:off x="3248605" y="1616205"/>
            <a:ext cx="2500737" cy="1138600"/>
          </a:xfrm>
          <a:prstGeom prst="rect">
            <a:avLst/>
          </a:prstGeom>
        </p:spPr>
        <p:txBody>
          <a:bodyPr anchor="ctr" anchorCtr="0"/>
          <a:lstStyle>
            <a:lvl1pPr marL="0" indent="0">
              <a:buNone/>
              <a:defRPr sz="1800" b="1"/>
            </a:lvl1pPr>
            <a:lvl2pPr marL="169863" indent="0">
              <a:buNone/>
              <a:defRPr sz="1800" b="1"/>
            </a:lvl2pPr>
            <a:lvl3pPr marL="341312" indent="0">
              <a:buNone/>
              <a:defRPr sz="1800" b="1"/>
            </a:lvl3pPr>
            <a:lvl4pPr marL="517525" indent="0">
              <a:buNone/>
              <a:defRPr sz="1800" b="1"/>
            </a:lvl4pPr>
            <a:lvl5pPr marL="687387" indent="0">
              <a:buNone/>
              <a:defRPr sz="1800" b="1"/>
            </a:lvl5pPr>
          </a:lstStyle>
          <a:p>
            <a:pPr marL="0" marR="0" lvl="0" indent="0" algn="l" defTabSz="457200" rtl="0" eaLnBrk="1" fontAlgn="auto" latinLnBrk="0" hangingPunct="1">
              <a:lnSpc>
                <a:spcPct val="100000"/>
              </a:lnSpc>
              <a:spcBef>
                <a:spcPts val="0"/>
              </a:spcBef>
              <a:spcAft>
                <a:spcPts val="0"/>
              </a:spcAft>
              <a:buClrTx/>
              <a:buSzTx/>
              <a:buFontTx/>
              <a:buNone/>
              <a:tabLst/>
              <a:defRPr/>
            </a:pPr>
            <a:r>
              <a:rPr lang="es" sz="1800" b="1" i="0">
                <a:solidFill>
                  <a:schemeClr val="tx1"/>
                </a:solidFill>
                <a:effectLst/>
                <a:latin typeface="+mn-lt"/>
              </a:rPr>
              <a:t>Lorem ipsum dolor sit amet consectetur 18pt</a:t>
            </a:r>
            <a:endParaRPr lang="en-US" b="1"/>
          </a:p>
        </p:txBody>
      </p:sp>
      <p:sp>
        <p:nvSpPr>
          <p:cNvPr id="16" name="Text Placeholder 15">
            <a:extLst>
              <a:ext uri="{FF2B5EF4-FFF2-40B4-BE49-F238E27FC236}">
                <a16:creationId xmlns:a16="http://schemas.microsoft.com/office/drawing/2014/main" id="{05B114E3-94DA-53FC-39DD-E633C7E13EF6}"/>
              </a:ext>
            </a:extLst>
          </p:cNvPr>
          <p:cNvSpPr>
            <a:spLocks noGrp="1"/>
          </p:cNvSpPr>
          <p:nvPr>
            <p:ph type="body" sz="quarter" idx="27" hasCustomPrompt="1"/>
          </p:nvPr>
        </p:nvSpPr>
        <p:spPr>
          <a:xfrm>
            <a:off x="3248025" y="2754313"/>
            <a:ext cx="2501548" cy="1169987"/>
          </a:xfrm>
          <a:prstGeom prst="rect">
            <a:avLst/>
          </a:prstGeom>
        </p:spPr>
        <p:txBody>
          <a:bodyPr anchor="ctr" anchorCtr="0"/>
          <a:lstStyle>
            <a:lvl1pPr marL="0" indent="0">
              <a:buNone/>
              <a:defRPr sz="1800" b="1"/>
            </a:lvl1pPr>
            <a:lvl2pPr marL="169863" indent="0">
              <a:buNone/>
              <a:defRPr sz="1800" b="1"/>
            </a:lvl2pPr>
            <a:lvl3pPr marL="341312" indent="0">
              <a:buNone/>
              <a:defRPr sz="1800" b="1"/>
            </a:lvl3pPr>
            <a:lvl4pPr marL="517525" indent="0">
              <a:buNone/>
              <a:defRPr sz="1800" b="1"/>
            </a:lvl4pPr>
            <a:lvl5pPr marL="687387" indent="0">
              <a:buNone/>
              <a:defRPr sz="1800" b="1"/>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1800" b="1" i="0">
                <a:solidFill>
                  <a:schemeClr val="tx1"/>
                </a:solidFill>
                <a:effectLst/>
                <a:latin typeface="+mn-lt"/>
              </a:rPr>
              <a:t>Lorem ipsum dolor sit amet consectetur 18pt</a:t>
            </a:r>
            <a:endParaRPr lang="en-US"/>
          </a:p>
        </p:txBody>
      </p:sp>
      <p:sp>
        <p:nvSpPr>
          <p:cNvPr id="20" name="Text Placeholder 19">
            <a:extLst>
              <a:ext uri="{FF2B5EF4-FFF2-40B4-BE49-F238E27FC236}">
                <a16:creationId xmlns:a16="http://schemas.microsoft.com/office/drawing/2014/main" id="{5499C7EE-A8F0-FC9B-33E7-1CA2227D409C}"/>
              </a:ext>
            </a:extLst>
          </p:cNvPr>
          <p:cNvSpPr>
            <a:spLocks noGrp="1"/>
          </p:cNvSpPr>
          <p:nvPr>
            <p:ph type="body" sz="quarter" idx="28" hasCustomPrompt="1"/>
          </p:nvPr>
        </p:nvSpPr>
        <p:spPr>
          <a:xfrm>
            <a:off x="3248025" y="3943350"/>
            <a:ext cx="2501548" cy="1144588"/>
          </a:xfrm>
          <a:prstGeom prst="rect">
            <a:avLst/>
          </a:prstGeom>
        </p:spPr>
        <p:txBody>
          <a:bodyPr anchor="ctr" anchorCtr="0"/>
          <a:lstStyle>
            <a:lvl1pPr marL="0" indent="0">
              <a:buNone/>
              <a:defRPr sz="1800" b="1"/>
            </a:lvl1pPr>
            <a:lvl2pPr marL="169863" indent="0">
              <a:buNone/>
              <a:defRPr sz="1800" b="1"/>
            </a:lvl2pPr>
            <a:lvl3pPr marL="341312" indent="0">
              <a:buNone/>
              <a:defRPr sz="1800" b="1"/>
            </a:lvl3pPr>
            <a:lvl4pPr marL="517525" indent="0">
              <a:buNone/>
              <a:defRPr sz="1800" b="1"/>
            </a:lvl4pPr>
            <a:lvl5pPr marL="687387" indent="0">
              <a:buNone/>
              <a:defRPr sz="1800" b="1"/>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1800" b="1" i="0">
                <a:solidFill>
                  <a:schemeClr val="tx1"/>
                </a:solidFill>
                <a:effectLst/>
                <a:latin typeface="+mn-lt"/>
              </a:rPr>
              <a:t>Lorem ipsum dolor sit amet consectetur 18pt</a:t>
            </a:r>
            <a:endParaRPr lang="en-US"/>
          </a:p>
        </p:txBody>
      </p:sp>
      <p:sp>
        <p:nvSpPr>
          <p:cNvPr id="26" name="Text Placeholder 25">
            <a:extLst>
              <a:ext uri="{FF2B5EF4-FFF2-40B4-BE49-F238E27FC236}">
                <a16:creationId xmlns:a16="http://schemas.microsoft.com/office/drawing/2014/main" id="{9BFD7711-F91D-F10C-4FAF-C852D461E525}"/>
              </a:ext>
            </a:extLst>
          </p:cNvPr>
          <p:cNvSpPr>
            <a:spLocks noGrp="1"/>
          </p:cNvSpPr>
          <p:nvPr>
            <p:ph type="body" sz="quarter" idx="29" hasCustomPrompt="1"/>
          </p:nvPr>
        </p:nvSpPr>
        <p:spPr>
          <a:xfrm>
            <a:off x="6109929" y="1874838"/>
            <a:ext cx="5276500" cy="673100"/>
          </a:xfrm>
          <a:prstGeom prst="rect">
            <a:avLst/>
          </a:prstGeom>
        </p:spPr>
        <p:txBody>
          <a:bodyPr anchor="ctr" anchorCtr="0"/>
          <a:lstStyle>
            <a:lvl1pPr marL="0" indent="0">
              <a:buNone/>
              <a:defRPr sz="1400"/>
            </a:lvl1pPr>
            <a:lvl2pPr marL="169863" indent="0">
              <a:buNone/>
              <a:defRPr sz="1400"/>
            </a:lvl2pPr>
            <a:lvl3pPr marL="341312" indent="0">
              <a:buNone/>
              <a:defRPr sz="1400"/>
            </a:lvl3pPr>
            <a:lvl4pPr marL="517525" indent="0">
              <a:buNone/>
              <a:defRPr sz="1400"/>
            </a:lvl4pPr>
            <a:lvl5pPr marL="687387" indent="0">
              <a:buNone/>
              <a:defRPr sz="1400"/>
            </a:lvl5pPr>
          </a:lstStyle>
          <a:p>
            <a:pPr algn="l"/>
            <a:r>
              <a:rPr lang="es" sz="1400" b="0" i="0">
                <a:solidFill>
                  <a:schemeClr val="tx1"/>
                </a:solidFill>
                <a:effectLst/>
                <a:latin typeface="+mn-lt"/>
              </a:rPr>
              <a:t>Lorem ipsum dolor sit amet, consectetur adipiscing elit, sed do eiusmod tempor incididunt ut labore et dolore 14pt</a:t>
            </a:r>
          </a:p>
        </p:txBody>
      </p:sp>
      <p:sp>
        <p:nvSpPr>
          <p:cNvPr id="28" name="Text Placeholder 27">
            <a:extLst>
              <a:ext uri="{FF2B5EF4-FFF2-40B4-BE49-F238E27FC236}">
                <a16:creationId xmlns:a16="http://schemas.microsoft.com/office/drawing/2014/main" id="{E8EDA751-EB84-6C08-5877-9C407676C1EE}"/>
              </a:ext>
            </a:extLst>
          </p:cNvPr>
          <p:cNvSpPr>
            <a:spLocks noGrp="1"/>
          </p:cNvSpPr>
          <p:nvPr>
            <p:ph type="body" sz="quarter" idx="30" hasCustomPrompt="1"/>
          </p:nvPr>
        </p:nvSpPr>
        <p:spPr>
          <a:xfrm>
            <a:off x="6096000" y="3132138"/>
            <a:ext cx="5303462" cy="576262"/>
          </a:xfrm>
          <a:prstGeom prst="rect">
            <a:avLst/>
          </a:prstGeom>
        </p:spPr>
        <p:txBody>
          <a:bodyPr anchor="ctr" anchorCtr="0"/>
          <a:lstStyle>
            <a:lvl1pPr marL="0" indent="0">
              <a:buNone/>
              <a:defRPr sz="1400"/>
            </a:lvl1pPr>
            <a:lvl2pPr marL="169863" indent="0">
              <a:buNone/>
              <a:defRPr sz="1400"/>
            </a:lvl2pPr>
            <a:lvl3pPr marL="341312" indent="0">
              <a:buNone/>
              <a:defRPr sz="1400"/>
            </a:lvl3pPr>
            <a:lvl4pPr marL="517525" indent="0">
              <a:buNone/>
              <a:defRPr sz="1400"/>
            </a:lvl4pPr>
            <a:lvl5pPr marL="687387" indent="0">
              <a:buNone/>
              <a:defRPr sz="1400"/>
            </a:lvl5pPr>
          </a:lstStyle>
          <a:p>
            <a:pPr algn="l"/>
            <a:r>
              <a:rPr lang="es" sz="1400" b="0" i="0">
                <a:solidFill>
                  <a:schemeClr val="tx1"/>
                </a:solidFill>
                <a:effectLst/>
                <a:latin typeface="+mn-lt"/>
              </a:rPr>
              <a:t>Lorem ipsum dolor sit amet, consectetur adipiscing elit, sed do eiusmod tempor incididunt ut labore et dolore 14pt</a:t>
            </a:r>
          </a:p>
        </p:txBody>
      </p:sp>
      <p:sp>
        <p:nvSpPr>
          <p:cNvPr id="30" name="Text Placeholder 29">
            <a:extLst>
              <a:ext uri="{FF2B5EF4-FFF2-40B4-BE49-F238E27FC236}">
                <a16:creationId xmlns:a16="http://schemas.microsoft.com/office/drawing/2014/main" id="{35FDF1E6-2E11-B1C3-03F5-4FD5E72B2A99}"/>
              </a:ext>
            </a:extLst>
          </p:cNvPr>
          <p:cNvSpPr>
            <a:spLocks noGrp="1"/>
          </p:cNvSpPr>
          <p:nvPr>
            <p:ph type="body" sz="quarter" idx="31" hasCustomPrompt="1"/>
          </p:nvPr>
        </p:nvSpPr>
        <p:spPr>
          <a:xfrm>
            <a:off x="6103939" y="4195763"/>
            <a:ext cx="5282224" cy="581542"/>
          </a:xfrm>
          <a:prstGeom prst="rect">
            <a:avLst/>
          </a:prstGeom>
        </p:spPr>
        <p:txBody>
          <a:bodyPr anchor="ctr" anchorCtr="0"/>
          <a:lstStyle>
            <a:lvl1pPr marL="0" indent="0">
              <a:buNone/>
              <a:defRPr sz="1400"/>
            </a:lvl1pPr>
            <a:lvl2pPr marL="169863" indent="0">
              <a:buNone/>
              <a:defRPr sz="1400"/>
            </a:lvl2pPr>
            <a:lvl3pPr marL="341312" indent="0">
              <a:buNone/>
              <a:defRPr sz="1400"/>
            </a:lvl3pPr>
            <a:lvl4pPr marL="517525" indent="0">
              <a:buNone/>
              <a:defRPr sz="1400"/>
            </a:lvl4pPr>
            <a:lvl5pPr marL="687387" indent="0">
              <a:buNone/>
              <a:defRPr sz="1400"/>
            </a:lvl5pPr>
          </a:lstStyle>
          <a:p>
            <a:pPr algn="l"/>
            <a:r>
              <a:rPr lang="es" sz="1400" b="0" i="0">
                <a:solidFill>
                  <a:schemeClr val="tx1"/>
                </a:solidFill>
                <a:effectLst/>
                <a:latin typeface="+mn-lt"/>
              </a:rPr>
              <a:t>Lorem ipsum dolor sit amet, consectetur adipiscing elit, sed do eiusmod tempor incididunt ut labore et dolore 14pt</a:t>
            </a:r>
          </a:p>
        </p:txBody>
      </p:sp>
      <p:sp>
        <p:nvSpPr>
          <p:cNvPr id="6" name="Text Placeholder 5">
            <a:extLst>
              <a:ext uri="{FF2B5EF4-FFF2-40B4-BE49-F238E27FC236}">
                <a16:creationId xmlns:a16="http://schemas.microsoft.com/office/drawing/2014/main" id="{9F7B5042-4614-C81D-0C6C-1742BE16C84A}"/>
              </a:ext>
            </a:extLst>
          </p:cNvPr>
          <p:cNvSpPr>
            <a:spLocks noGrp="1"/>
          </p:cNvSpPr>
          <p:nvPr>
            <p:ph type="body" sz="quarter" idx="35" hasCustomPrompt="1"/>
          </p:nvPr>
        </p:nvSpPr>
        <p:spPr>
          <a:xfrm>
            <a:off x="557784" y="1235075"/>
            <a:ext cx="2154973" cy="4260592"/>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sz="1200"/>
              <a:t>Lorem ipsum dolor sit amet, consectetur adipiscing elit, sed do eiusmod tempor incididunt ut labore et dolore magna aliqua. Morbi non arcu risus quis varius quam quisque id. Augue ut lectus arcu bibendum at varius. Leo urna molestación at elementum eu egestas beetik. Turpis integer eget aliquet tristique praesent magna. </a:t>
            </a:r>
          </a:p>
          <a:p>
            <a:pPr lvl="0"/>
            <a:r>
              <a:rPr lang="es" sz="1200" err="1"/>
              <a:t>Cuanto a vestibulum lorem sed risos, , más y más de una gran tristeza, nada algo. Sed enim enim vía, vivencia, así, sí, sí, rís. Ahora sed blandit libero con más envergadura, sed cras ornare. 12pt</a:t>
            </a:r>
          </a:p>
          <a:p>
            <a:pPr lvl="0"/>
            <a:endParaRPr lang="en-US"/>
          </a:p>
        </p:txBody>
      </p:sp>
      <p:sp>
        <p:nvSpPr>
          <p:cNvPr id="2" name="Text Placeholder 6">
            <a:extLst>
              <a:ext uri="{FF2B5EF4-FFF2-40B4-BE49-F238E27FC236}">
                <a16:creationId xmlns:a16="http://schemas.microsoft.com/office/drawing/2014/main" id="{5BF7E7AF-FAF5-651F-FAE0-925FC825D807}"/>
              </a:ext>
            </a:extLst>
          </p:cNvPr>
          <p:cNvSpPr>
            <a:spLocks noGrp="1"/>
          </p:cNvSpPr>
          <p:nvPr>
            <p:ph type="body" sz="quarter" idx="36"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4" name="Text Placeholder 5">
            <a:extLst>
              <a:ext uri="{FF2B5EF4-FFF2-40B4-BE49-F238E27FC236}">
                <a16:creationId xmlns:a16="http://schemas.microsoft.com/office/drawing/2014/main" id="{86E81A69-9011-2E6B-A08B-038F7B26DB9C}"/>
              </a:ext>
            </a:extLst>
          </p:cNvPr>
          <p:cNvSpPr>
            <a:spLocks noGrp="1"/>
          </p:cNvSpPr>
          <p:nvPr>
            <p:ph type="body" sz="quarter" idx="37"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22" name="Slide Number Placeholder 17">
            <a:extLst>
              <a:ext uri="{FF2B5EF4-FFF2-40B4-BE49-F238E27FC236}">
                <a16:creationId xmlns:a16="http://schemas.microsoft.com/office/drawing/2014/main" id="{032F9A3A-BE39-60CD-4B19-CBA925B29DAD}"/>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9" name="Text Placeholder 5">
            <a:extLst>
              <a:ext uri="{FF2B5EF4-FFF2-40B4-BE49-F238E27FC236}">
                <a16:creationId xmlns:a16="http://schemas.microsoft.com/office/drawing/2014/main" id="{E65AFE07-EFC1-C4E0-5304-929EABF83C32}"/>
              </a:ext>
            </a:extLst>
          </p:cNvPr>
          <p:cNvSpPr>
            <a:spLocks noGrp="1"/>
          </p:cNvSpPr>
          <p:nvPr>
            <p:ph type="body" sz="quarter" idx="38"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5">
            <a:extLst>
              <a:ext uri="{FF2B5EF4-FFF2-40B4-BE49-F238E27FC236}">
                <a16:creationId xmlns:a16="http://schemas.microsoft.com/office/drawing/2014/main" id="{6C9076A6-B630-6DAD-2A56-F66A640A61C6}"/>
              </a:ext>
            </a:extLst>
          </p:cNvPr>
          <p:cNvSpPr>
            <a:spLocks noGrp="1"/>
          </p:cNvSpPr>
          <p:nvPr>
            <p:ph type="body" sz="quarter" idx="39"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2" name="Text Placeholder 11">
            <a:extLst>
              <a:ext uri="{FF2B5EF4-FFF2-40B4-BE49-F238E27FC236}">
                <a16:creationId xmlns:a16="http://schemas.microsoft.com/office/drawing/2014/main" id="{670968AC-D529-5299-4842-C6044D698382}"/>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7" name="Footer Placeholder 16">
            <a:extLst>
              <a:ext uri="{FF2B5EF4-FFF2-40B4-BE49-F238E27FC236}">
                <a16:creationId xmlns:a16="http://schemas.microsoft.com/office/drawing/2014/main" id="{92E0F308-E7F0-A705-0175-4BD1F518FEE3}"/>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15" name="Graphic 14">
            <a:extLst>
              <a:ext uri="{FF2B5EF4-FFF2-40B4-BE49-F238E27FC236}">
                <a16:creationId xmlns:a16="http://schemas.microsoft.com/office/drawing/2014/main" id="{C8BC7AE1-3BF7-FBD3-4120-B98FB974957B}"/>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433971" y="6231926"/>
            <a:ext cx="1094078" cy="611999"/>
          </a:xfrm>
          <a:prstGeom prst="rect">
            <a:avLst/>
          </a:prstGeom>
        </p:spPr>
      </p:pic>
    </p:spTree>
    <p:extLst>
      <p:ext uri="{BB962C8B-B14F-4D97-AF65-F5344CB8AC3E}">
        <p14:creationId xmlns:p14="http://schemas.microsoft.com/office/powerpoint/2010/main" val="2559911620"/>
      </p:ext>
    </p:extLst>
  </p:cSld>
  <p:clrMapOvr>
    <a:overrideClrMapping bg1="lt1" tx1="dk1" bg2="lt2" tx2="dk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Content split with quote">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283983618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6" name="Rectangle 45">
            <a:extLst>
              <a:ext uri="{FF2B5EF4-FFF2-40B4-BE49-F238E27FC236}">
                <a16:creationId xmlns:a16="http://schemas.microsoft.com/office/drawing/2014/main" id="{8ADA0944-36DB-0FF9-9663-CFF31D8C517F}"/>
              </a:ext>
            </a:extLst>
          </p:cNvPr>
          <p:cNvSpPr/>
          <p:nvPr userDrawn="1"/>
        </p:nvSpPr>
        <p:spPr>
          <a:xfrm>
            <a:off x="0" y="-137120"/>
            <a:ext cx="2997041" cy="69951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9" name="Title 1">
            <a:extLst>
              <a:ext uri="{FF2B5EF4-FFF2-40B4-BE49-F238E27FC236}">
                <a16:creationId xmlns:a16="http://schemas.microsoft.com/office/drawing/2014/main" id="{06C210FE-77BA-0442-7C58-53C5FFD506AA}"/>
              </a:ext>
            </a:extLst>
          </p:cNvPr>
          <p:cNvSpPr>
            <a:spLocks noGrp="1"/>
          </p:cNvSpPr>
          <p:nvPr>
            <p:ph type="title" hasCustomPrompt="1"/>
          </p:nvPr>
        </p:nvSpPr>
        <p:spPr>
          <a:xfrm>
            <a:off x="4172855" y="2514610"/>
            <a:ext cx="7449170" cy="1590172"/>
          </a:xfrm>
          <a:prstGeom prst="rect">
            <a:avLst/>
          </a:prstGeom>
          <a:noFill/>
        </p:spPr>
        <p:txBody>
          <a:bodyPr vert="horz" anchor="t">
            <a:normAutofit/>
          </a:bodyPr>
          <a:lstStyle>
            <a:lvl1pPr>
              <a:defRPr sz="3600" b="0">
                <a:solidFill>
                  <a:schemeClr val="tx1"/>
                </a:solidFill>
              </a:defRPr>
            </a:lvl1pPr>
          </a:lstStyle>
          <a:p>
            <a:r>
              <a:rPr lang="es" sz="3600" b="0" i="0">
                <a:solidFill>
                  <a:schemeClr val="tx1"/>
                </a:solidFill>
                <a:effectLst/>
                <a:latin typeface="+mn-lt"/>
              </a:rPr>
              <a:t>Lorem ipsum dolor sit amet, consectetur adipiscing elit, sed do eiusmod tempor incidi 36pt</a:t>
            </a:r>
            <a:endParaRPr lang="en-US"/>
          </a:p>
        </p:txBody>
      </p:sp>
      <p:cxnSp>
        <p:nvCxnSpPr>
          <p:cNvPr id="26" name="Straight Connector 25">
            <a:extLst>
              <a:ext uri="{FF2B5EF4-FFF2-40B4-BE49-F238E27FC236}">
                <a16:creationId xmlns:a16="http://schemas.microsoft.com/office/drawing/2014/main" id="{80B52378-E22B-BA4D-BCE4-3E336E83D512}"/>
              </a:ext>
            </a:extLst>
          </p:cNvPr>
          <p:cNvCxnSpPr>
            <a:cxnSpLocks/>
          </p:cNvCxnSpPr>
          <p:nvPr userDrawn="1"/>
        </p:nvCxnSpPr>
        <p:spPr>
          <a:xfrm>
            <a:off x="3874577" y="1622187"/>
            <a:ext cx="0" cy="367721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Title 1">
            <a:extLst>
              <a:ext uri="{FF2B5EF4-FFF2-40B4-BE49-F238E27FC236}">
                <a16:creationId xmlns:a16="http://schemas.microsoft.com/office/drawing/2014/main" id="{FAF5B40F-3EA1-ADD0-4463-85D790C03A68}"/>
              </a:ext>
            </a:extLst>
          </p:cNvPr>
          <p:cNvSpPr txBox="1">
            <a:spLocks/>
          </p:cNvSpPr>
          <p:nvPr userDrawn="1"/>
        </p:nvSpPr>
        <p:spPr>
          <a:xfrm>
            <a:off x="4083229" y="1527855"/>
            <a:ext cx="1235047" cy="770204"/>
          </a:xfrm>
          <a:prstGeom prst="rect">
            <a:avLst/>
          </a:prstGeom>
          <a:noFill/>
        </p:spPr>
        <p:txBody>
          <a:bodyPr vert="horz" lIns="0" tIns="0" rIns="0" bIns="0" rtlCol="0" anchor="t">
            <a:noAutofit/>
          </a:bodyPr>
          <a:lstStyle>
            <a:lvl1pPr algn="l" defTabSz="914400" rtl="0" eaLnBrk="1" latinLnBrk="0" hangingPunct="1">
              <a:lnSpc>
                <a:spcPct val="90000"/>
              </a:lnSpc>
              <a:spcBef>
                <a:spcPct val="0"/>
              </a:spcBef>
              <a:buNone/>
              <a:defRPr sz="3600" b="0" kern="1200">
                <a:solidFill>
                  <a:schemeClr val="tx1"/>
                </a:solidFill>
                <a:latin typeface="+mj-lt"/>
                <a:ea typeface="+mj-ea"/>
                <a:cs typeface="+mj-cs"/>
              </a:defRPr>
            </a:lvl1pPr>
          </a:lstStyle>
          <a:p>
            <a:r>
              <a:rPr lang="es" sz="15000">
                <a:latin typeface="+mn-lt"/>
                <a:cs typeface="Times New Roman" panose="02020603050405020304" pitchFamily="18" charset="0"/>
              </a:rPr>
              <a:t>“</a:t>
            </a:r>
          </a:p>
        </p:txBody>
      </p:sp>
      <p:sp>
        <p:nvSpPr>
          <p:cNvPr id="32" name="Content Placeholder 31">
            <a:extLst>
              <a:ext uri="{FF2B5EF4-FFF2-40B4-BE49-F238E27FC236}">
                <a16:creationId xmlns:a16="http://schemas.microsoft.com/office/drawing/2014/main" id="{E4A4DC64-FAA4-7A02-003B-C4ECE9515AF5}"/>
              </a:ext>
            </a:extLst>
          </p:cNvPr>
          <p:cNvSpPr>
            <a:spLocks noGrp="1"/>
          </p:cNvSpPr>
          <p:nvPr>
            <p:ph sz="quarter" idx="21" hasCustomPrompt="1"/>
          </p:nvPr>
        </p:nvSpPr>
        <p:spPr>
          <a:xfrm>
            <a:off x="4178948" y="4426174"/>
            <a:ext cx="5672137" cy="316744"/>
          </a:xfrm>
          <a:prstGeom prst="rect">
            <a:avLst/>
          </a:prstGeom>
        </p:spPr>
        <p:txBody>
          <a:bodyPr/>
          <a:lstStyle>
            <a:lvl1pPr marL="0" indent="0">
              <a:buNone/>
              <a:defRPr sz="1800"/>
            </a:lvl1pPr>
          </a:lstStyle>
          <a:p>
            <a:pPr algn="l"/>
            <a:r>
              <a:rPr lang="es" sz="1600" b="0" i="0">
                <a:solidFill>
                  <a:schemeClr val="tx1"/>
                </a:solidFill>
                <a:effectLst/>
                <a:latin typeface="+mn-lt"/>
              </a:rPr>
              <a:t>Lorem ipsum dolor sit amet, consectetur 16pt</a:t>
            </a:r>
            <a:endParaRPr lang="en-US" sz="1600" b="0">
              <a:solidFill>
                <a:schemeClr val="tx1"/>
              </a:solidFill>
              <a:latin typeface="+mn-lt"/>
            </a:endParaRPr>
          </a:p>
        </p:txBody>
      </p:sp>
      <p:sp>
        <p:nvSpPr>
          <p:cNvPr id="16" name="Slide Number Placeholder 17">
            <a:extLst>
              <a:ext uri="{FF2B5EF4-FFF2-40B4-BE49-F238E27FC236}">
                <a16:creationId xmlns:a16="http://schemas.microsoft.com/office/drawing/2014/main" id="{956CB861-95F0-8B60-317A-B1EF5A7F54B6}"/>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7" name="Text Placeholder 5">
            <a:extLst>
              <a:ext uri="{FF2B5EF4-FFF2-40B4-BE49-F238E27FC236}">
                <a16:creationId xmlns:a16="http://schemas.microsoft.com/office/drawing/2014/main" id="{294974C7-BAE3-1703-5A41-56B9B1D92BD1}"/>
              </a:ext>
            </a:extLst>
          </p:cNvPr>
          <p:cNvSpPr>
            <a:spLocks noGrp="1"/>
          </p:cNvSpPr>
          <p:nvPr>
            <p:ph type="body" sz="quarter" idx="26"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5">
            <a:extLst>
              <a:ext uri="{FF2B5EF4-FFF2-40B4-BE49-F238E27FC236}">
                <a16:creationId xmlns:a16="http://schemas.microsoft.com/office/drawing/2014/main" id="{A273F42D-3776-C0A5-1348-9C865B7A9EBA}"/>
              </a:ext>
            </a:extLst>
          </p:cNvPr>
          <p:cNvSpPr>
            <a:spLocks noGrp="1"/>
          </p:cNvSpPr>
          <p:nvPr>
            <p:ph type="body" sz="quarter" idx="27"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7" name="Text Placeholder 11">
            <a:extLst>
              <a:ext uri="{FF2B5EF4-FFF2-40B4-BE49-F238E27FC236}">
                <a16:creationId xmlns:a16="http://schemas.microsoft.com/office/drawing/2014/main" id="{05CD010C-2488-C0F2-6393-FAAD87332DFD}"/>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0" name="Text Placeholder 5">
            <a:extLst>
              <a:ext uri="{FF2B5EF4-FFF2-40B4-BE49-F238E27FC236}">
                <a16:creationId xmlns:a16="http://schemas.microsoft.com/office/drawing/2014/main" id="{3606D566-00B1-4CF2-73EE-ECB4CF13E296}"/>
              </a:ext>
            </a:extLst>
          </p:cNvPr>
          <p:cNvSpPr>
            <a:spLocks noGrp="1"/>
          </p:cNvSpPr>
          <p:nvPr>
            <p:ph type="body" sz="quarter" idx="35" hasCustomPrompt="1"/>
          </p:nvPr>
        </p:nvSpPr>
        <p:spPr>
          <a:xfrm>
            <a:off x="557784" y="1235075"/>
            <a:ext cx="2154973" cy="4260592"/>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sz="1200"/>
              <a:t>Lorem ipsum dolor sit amet, consectetur adipiscing elit, sed do eiusmod tempor incididunt ut labore et dolore magna aliqua. Morbi non arcu risus quis varius quam quisque id. Augue ut lectus arcu bibendum at varius. Leo urna molestación at elementum eu egestas beetik. Turpis integer eget aliquet tristique praesent magna. </a:t>
            </a:r>
          </a:p>
          <a:p>
            <a:pPr lvl="0"/>
            <a:r>
              <a:rPr lang="es" sz="1200" err="1"/>
              <a:t>Cuanto a vestibulum lorem sed risos, , más y más de una gran tristeza, nada algo. Sed enim enim vía, vivencia, así, sí, sí, rís. Ahora sed blandit libero con más envergadura, sed cras ornare. 12pt</a:t>
            </a:r>
          </a:p>
          <a:p>
            <a:pPr lvl="0"/>
            <a:endParaRPr lang="en-US"/>
          </a:p>
        </p:txBody>
      </p:sp>
      <p:sp>
        <p:nvSpPr>
          <p:cNvPr id="21" name="Text Placeholder 6">
            <a:extLst>
              <a:ext uri="{FF2B5EF4-FFF2-40B4-BE49-F238E27FC236}">
                <a16:creationId xmlns:a16="http://schemas.microsoft.com/office/drawing/2014/main" id="{6063F264-8079-45A8-DE08-768EC15A79B7}"/>
              </a:ext>
            </a:extLst>
          </p:cNvPr>
          <p:cNvSpPr>
            <a:spLocks noGrp="1"/>
          </p:cNvSpPr>
          <p:nvPr>
            <p:ph type="body" sz="quarter" idx="36"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23" name="Text Placeholder 5">
            <a:extLst>
              <a:ext uri="{FF2B5EF4-FFF2-40B4-BE49-F238E27FC236}">
                <a16:creationId xmlns:a16="http://schemas.microsoft.com/office/drawing/2014/main" id="{004F3C1C-5D8D-54A1-5017-A35355D2DAC2}"/>
              </a:ext>
            </a:extLst>
          </p:cNvPr>
          <p:cNvSpPr>
            <a:spLocks noGrp="1"/>
          </p:cNvSpPr>
          <p:nvPr>
            <p:ph type="body" sz="quarter" idx="37"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2" name="Footer Placeholder 16">
            <a:extLst>
              <a:ext uri="{FF2B5EF4-FFF2-40B4-BE49-F238E27FC236}">
                <a16:creationId xmlns:a16="http://schemas.microsoft.com/office/drawing/2014/main" id="{8D18C577-1067-D6CE-C8B1-D492169494E3}"/>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6" name="Graphic 5">
            <a:extLst>
              <a:ext uri="{FF2B5EF4-FFF2-40B4-BE49-F238E27FC236}">
                <a16:creationId xmlns:a16="http://schemas.microsoft.com/office/drawing/2014/main" id="{1458DADC-7C63-3675-77C4-1C759E41339B}"/>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433971" y="6231926"/>
            <a:ext cx="1094078" cy="611999"/>
          </a:xfrm>
          <a:prstGeom prst="rect">
            <a:avLst/>
          </a:prstGeom>
        </p:spPr>
      </p:pic>
    </p:spTree>
    <p:extLst>
      <p:ext uri="{BB962C8B-B14F-4D97-AF65-F5344CB8AC3E}">
        <p14:creationId xmlns:p14="http://schemas.microsoft.com/office/powerpoint/2010/main" val="2865291959"/>
      </p:ext>
    </p:extLst>
  </p:cSld>
  <p:clrMapOvr>
    <a:overrideClrMapping bg1="lt1" tx1="dk1" bg2="lt2" tx2="dk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ntent quote with split layout">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62826756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6" name="Rectangle 45">
            <a:extLst>
              <a:ext uri="{FF2B5EF4-FFF2-40B4-BE49-F238E27FC236}">
                <a16:creationId xmlns:a16="http://schemas.microsoft.com/office/drawing/2014/main" id="{8ADA0944-36DB-0FF9-9663-CFF31D8C517F}"/>
              </a:ext>
            </a:extLst>
          </p:cNvPr>
          <p:cNvSpPr/>
          <p:nvPr userDrawn="1"/>
        </p:nvSpPr>
        <p:spPr>
          <a:xfrm>
            <a:off x="0" y="-137120"/>
            <a:ext cx="2997041" cy="69951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a:t>
              </a:r>
              <a:r>
                <a:rPr lang="es" sz="600" b="1" baseline="0">
                  <a:solidFill>
                    <a:srgbClr val="000000"/>
                  </a:solidFill>
                </a:rPr>
                <a:t>e / remove use </a:t>
              </a:r>
              <a:r>
                <a:rPr lang="es" sz="600" baseline="0">
                  <a:solidFill>
                    <a:srgbClr val="000000"/>
                  </a:solidFill>
                </a:rPr>
                <a:t>Insertar pestaña  Cabecera y pie de página Enter / cambiar texto  Haz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9" name="Title 1">
            <a:extLst>
              <a:ext uri="{FF2B5EF4-FFF2-40B4-BE49-F238E27FC236}">
                <a16:creationId xmlns:a16="http://schemas.microsoft.com/office/drawing/2014/main" id="{06C210FE-77BA-0442-7C58-53C5FFD506AA}"/>
              </a:ext>
            </a:extLst>
          </p:cNvPr>
          <p:cNvSpPr>
            <a:spLocks noGrp="1"/>
          </p:cNvSpPr>
          <p:nvPr>
            <p:ph type="title" hasCustomPrompt="1"/>
          </p:nvPr>
        </p:nvSpPr>
        <p:spPr>
          <a:xfrm>
            <a:off x="4172855" y="2514610"/>
            <a:ext cx="7449170" cy="1590172"/>
          </a:xfrm>
          <a:prstGeom prst="rect">
            <a:avLst/>
          </a:prstGeom>
          <a:noFill/>
        </p:spPr>
        <p:txBody>
          <a:bodyPr vert="horz" anchor="t">
            <a:normAutofit/>
          </a:bodyPr>
          <a:lstStyle>
            <a:lvl1pPr>
              <a:defRPr sz="3600" b="0">
                <a:solidFill>
                  <a:schemeClr val="tx1"/>
                </a:solidFill>
              </a:defRPr>
            </a:lvl1pPr>
          </a:lstStyle>
          <a:p>
            <a:r>
              <a:rPr lang="es" sz="3600" b="0" i="0">
                <a:solidFill>
                  <a:schemeClr val="tx1"/>
                </a:solidFill>
                <a:effectLst/>
                <a:latin typeface="+mn-lt"/>
              </a:rPr>
              <a:t>Lorem ipsum dolor sit amet, consectetur adipiscing elit, sed do eiusmod tempor incidi 36pt</a:t>
            </a:r>
            <a:endParaRPr lang="en-US"/>
          </a:p>
        </p:txBody>
      </p:sp>
      <p:cxnSp>
        <p:nvCxnSpPr>
          <p:cNvPr id="26" name="Straight Connector 25">
            <a:extLst>
              <a:ext uri="{FF2B5EF4-FFF2-40B4-BE49-F238E27FC236}">
                <a16:creationId xmlns:a16="http://schemas.microsoft.com/office/drawing/2014/main" id="{80B52378-E22B-BA4D-BCE4-3E336E83D512}"/>
              </a:ext>
            </a:extLst>
          </p:cNvPr>
          <p:cNvCxnSpPr>
            <a:cxnSpLocks/>
          </p:cNvCxnSpPr>
          <p:nvPr userDrawn="1"/>
        </p:nvCxnSpPr>
        <p:spPr>
          <a:xfrm>
            <a:off x="3874577" y="1622187"/>
            <a:ext cx="0" cy="367721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Content Placeholder 31">
            <a:extLst>
              <a:ext uri="{FF2B5EF4-FFF2-40B4-BE49-F238E27FC236}">
                <a16:creationId xmlns:a16="http://schemas.microsoft.com/office/drawing/2014/main" id="{E4A4DC64-FAA4-7A02-003B-C4ECE9515AF5}"/>
              </a:ext>
            </a:extLst>
          </p:cNvPr>
          <p:cNvSpPr>
            <a:spLocks noGrp="1"/>
          </p:cNvSpPr>
          <p:nvPr>
            <p:ph sz="quarter" idx="21" hasCustomPrompt="1"/>
          </p:nvPr>
        </p:nvSpPr>
        <p:spPr>
          <a:xfrm>
            <a:off x="4173538" y="4137025"/>
            <a:ext cx="5672137" cy="572121"/>
          </a:xfrm>
          <a:prstGeom prst="rect">
            <a:avLst/>
          </a:prstGeom>
        </p:spPr>
        <p:txBody>
          <a:bodyPr/>
          <a:lstStyle>
            <a:lvl1pPr marL="0" indent="0">
              <a:buNone/>
              <a:defRPr sz="1800"/>
            </a:lvl1pPr>
          </a:lstStyle>
          <a:p>
            <a:pPr algn="l"/>
            <a:r>
              <a:rPr lang="es" sz="1600" b="0" i="0">
                <a:solidFill>
                  <a:schemeClr val="tx1"/>
                </a:solidFill>
                <a:effectLst/>
                <a:latin typeface="+mn-lt"/>
              </a:rPr>
              <a:t>Lorem ipsum dolor sit amet, consectetur 16pt</a:t>
            </a:r>
            <a:endParaRPr lang="en-US" sz="1600" b="0">
              <a:solidFill>
                <a:schemeClr val="tx1"/>
              </a:solidFill>
              <a:latin typeface="+mn-lt"/>
            </a:endParaRPr>
          </a:p>
        </p:txBody>
      </p:sp>
      <p:sp>
        <p:nvSpPr>
          <p:cNvPr id="7" name="Text Placeholder 5">
            <a:extLst>
              <a:ext uri="{FF2B5EF4-FFF2-40B4-BE49-F238E27FC236}">
                <a16:creationId xmlns:a16="http://schemas.microsoft.com/office/drawing/2014/main" id="{97EC9CA1-9918-93D6-5313-4176D2D3D413}"/>
              </a:ext>
            </a:extLst>
          </p:cNvPr>
          <p:cNvSpPr>
            <a:spLocks noGrp="1"/>
          </p:cNvSpPr>
          <p:nvPr>
            <p:ph type="body" sz="quarter" idx="26"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0" name="Text Placeholder 5">
            <a:extLst>
              <a:ext uri="{FF2B5EF4-FFF2-40B4-BE49-F238E27FC236}">
                <a16:creationId xmlns:a16="http://schemas.microsoft.com/office/drawing/2014/main" id="{015F5559-10D8-BE18-775F-E54B9E053E3D}"/>
              </a:ext>
            </a:extLst>
          </p:cNvPr>
          <p:cNvSpPr>
            <a:spLocks noGrp="1"/>
          </p:cNvSpPr>
          <p:nvPr>
            <p:ph type="body" sz="quarter" idx="27"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11">
            <a:extLst>
              <a:ext uri="{FF2B5EF4-FFF2-40B4-BE49-F238E27FC236}">
                <a16:creationId xmlns:a16="http://schemas.microsoft.com/office/drawing/2014/main" id="{0F8E1422-47C5-1510-A267-6AF0529BFD2C}"/>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18" name="Text Placeholder 5">
            <a:extLst>
              <a:ext uri="{FF2B5EF4-FFF2-40B4-BE49-F238E27FC236}">
                <a16:creationId xmlns:a16="http://schemas.microsoft.com/office/drawing/2014/main" id="{ED41CF91-038A-4136-15D3-3E8D21BD584F}"/>
              </a:ext>
            </a:extLst>
          </p:cNvPr>
          <p:cNvSpPr>
            <a:spLocks noGrp="1"/>
          </p:cNvSpPr>
          <p:nvPr>
            <p:ph type="body" sz="quarter" idx="35" hasCustomPrompt="1"/>
          </p:nvPr>
        </p:nvSpPr>
        <p:spPr>
          <a:xfrm>
            <a:off x="557784" y="1235075"/>
            <a:ext cx="2154973" cy="4260592"/>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sz="1200"/>
              <a:t>Lorem ipsum dolor sit amet, consectetur adipiscing elit, sed do eiusmod tempor incididunt ut labore et dolore magna aliqua. Morbi non arcu risus quis varius quam quisque id. Augue ut lectus arcu bibendum at varius. Leo urna molestación at elementum eu egestas beetik. Turpis integer eget aliquet tristique praesent magna. </a:t>
            </a:r>
          </a:p>
          <a:p>
            <a:pPr lvl="0"/>
            <a:r>
              <a:rPr lang="es" sz="1200" err="1"/>
              <a:t>Cuanto a vestibulum lorem sed risos, , más y más de una gran tristeza, nada algo. Sed enim enim vía, vivencia, así, sí, sí, rís. Ahora sed blandit libero con más envergadura, sed cras ornare. 12pt</a:t>
            </a:r>
          </a:p>
          <a:p>
            <a:pPr lvl="0"/>
            <a:endParaRPr lang="en-US"/>
          </a:p>
        </p:txBody>
      </p:sp>
      <p:sp>
        <p:nvSpPr>
          <p:cNvPr id="21" name="Text Placeholder 6">
            <a:extLst>
              <a:ext uri="{FF2B5EF4-FFF2-40B4-BE49-F238E27FC236}">
                <a16:creationId xmlns:a16="http://schemas.microsoft.com/office/drawing/2014/main" id="{FD9B6115-B9DC-D039-5891-75DD37CCEF81}"/>
              </a:ext>
            </a:extLst>
          </p:cNvPr>
          <p:cNvSpPr>
            <a:spLocks noGrp="1"/>
          </p:cNvSpPr>
          <p:nvPr>
            <p:ph type="body" sz="quarter" idx="36"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22" name="Text Placeholder 5">
            <a:extLst>
              <a:ext uri="{FF2B5EF4-FFF2-40B4-BE49-F238E27FC236}">
                <a16:creationId xmlns:a16="http://schemas.microsoft.com/office/drawing/2014/main" id="{B2B4B618-BDED-D13E-2237-89C43E234A05}"/>
              </a:ext>
            </a:extLst>
          </p:cNvPr>
          <p:cNvSpPr>
            <a:spLocks noGrp="1"/>
          </p:cNvSpPr>
          <p:nvPr>
            <p:ph type="body" sz="quarter" idx="37"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2" name="Footer Placeholder 16">
            <a:extLst>
              <a:ext uri="{FF2B5EF4-FFF2-40B4-BE49-F238E27FC236}">
                <a16:creationId xmlns:a16="http://schemas.microsoft.com/office/drawing/2014/main" id="{C05AAF63-0C25-58DF-F004-FBD03A896B1F}"/>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6" name="Graphic 5">
            <a:extLst>
              <a:ext uri="{FF2B5EF4-FFF2-40B4-BE49-F238E27FC236}">
                <a16:creationId xmlns:a16="http://schemas.microsoft.com/office/drawing/2014/main" id="{AD3F9BF6-26B2-530E-1C5B-A862B08C1722}"/>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433971" y="6231926"/>
            <a:ext cx="1094078" cy="611999"/>
          </a:xfrm>
          <a:prstGeom prst="rect">
            <a:avLst/>
          </a:prstGeom>
        </p:spPr>
      </p:pic>
      <p:sp>
        <p:nvSpPr>
          <p:cNvPr id="4" name="Slide Number Placeholder 17">
            <a:extLst>
              <a:ext uri="{FF2B5EF4-FFF2-40B4-BE49-F238E27FC236}">
                <a16:creationId xmlns:a16="http://schemas.microsoft.com/office/drawing/2014/main" id="{B59F79FB-B7CC-0CC0-CADB-819CCCD98355}"/>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Tree>
    <p:extLst>
      <p:ext uri="{BB962C8B-B14F-4D97-AF65-F5344CB8AC3E}">
        <p14:creationId xmlns:p14="http://schemas.microsoft.com/office/powerpoint/2010/main" val="208582200"/>
      </p:ext>
    </p:extLst>
  </p:cSld>
  <p:clrMapOvr>
    <a:overrideClrMapping bg1="lt1" tx1="dk1" bg2="lt2" tx2="dk2" accent1="accent1" accent2="accent2" accent3="accent3" accent4="accent4" accent5="accent5" accent6="accent6" hlink="hlink" folHlink="folHlink"/>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Agenda - presentations">
    <p:bg>
      <p:bgRef idx="1001">
        <a:schemeClr val="bg1"/>
      </p:bgRef>
    </p:bg>
    <p:spTree>
      <p:nvGrpSpPr>
        <p:cNvPr id="1" name=""/>
        <p:cNvGrpSpPr/>
        <p:nvPr/>
      </p:nvGrpSpPr>
      <p:grpSpPr>
        <a:xfrm>
          <a:off x="0" y="0"/>
          <a:ext cx="0" cy="0"/>
          <a:chOff x="0" y="0"/>
          <a:chExt cx="0" cy="0"/>
        </a:xfrm>
      </p:grpSpPr>
      <p:sp>
        <p:nvSpPr>
          <p:cNvPr id="53" name="Text Placeholder 5">
            <a:extLst>
              <a:ext uri="{FF2B5EF4-FFF2-40B4-BE49-F238E27FC236}">
                <a16:creationId xmlns:a16="http://schemas.microsoft.com/office/drawing/2014/main" id="{7ADECE40-364B-4CC4-B417-72EED8D3C3F4}"/>
              </a:ext>
            </a:extLst>
          </p:cNvPr>
          <p:cNvSpPr>
            <a:spLocks noGrp="1"/>
          </p:cNvSpPr>
          <p:nvPr>
            <p:ph type="body" sz="quarter" idx="14" hasCustomPrompt="1"/>
          </p:nvPr>
        </p:nvSpPr>
        <p:spPr>
          <a:xfrm>
            <a:off x="6210300" y="1951891"/>
            <a:ext cx="5422902" cy="4029809"/>
          </a:xfrm>
          <a:prstGeom prst="rect">
            <a:avLst/>
          </a:prstGeom>
        </p:spPr>
        <p:txBody>
          <a:bodyPr anchor="ctr"/>
          <a:lstStyle>
            <a:lvl1pPr marL="0" indent="0">
              <a:buFont typeface="Arial" panose="020B0604020202020204" pitchFamily="34" charset="0"/>
              <a:buChar char="​"/>
              <a:defRPr sz="2400"/>
            </a:lvl1pPr>
            <a:lvl2pPr marL="228600" indent="-228600">
              <a:defRPr sz="1800"/>
            </a:lvl2pPr>
          </a:lstStyle>
          <a:p>
            <a:pPr lvl="0"/>
            <a:r>
              <a:rPr lang="es"/>
              <a:t>[Haz clic para añadir elementos de contenido] 24pt</a:t>
            </a:r>
          </a:p>
          <a:p>
            <a:pPr lvl="1"/>
            <a:r>
              <a:rPr lang="es"/>
              <a:t>Segundo nivel 18pt</a:t>
            </a:r>
          </a:p>
        </p:txBody>
      </p:sp>
      <p:sp>
        <p:nvSpPr>
          <p:cNvPr id="6" name="TextBox 5">
            <a:extLst>
              <a:ext uri="{FF2B5EF4-FFF2-40B4-BE49-F238E27FC236}">
                <a16:creationId xmlns:a16="http://schemas.microsoft.com/office/drawing/2014/main" id="{D1AB2D4B-61B8-4F93-BE55-9F895DB392B2}"/>
              </a:ext>
            </a:extLst>
          </p:cNvPr>
          <p:cNvSpPr txBox="1"/>
          <p:nvPr userDrawn="1"/>
        </p:nvSpPr>
        <p:spPr>
          <a:xfrm>
            <a:off x="558799" y="3725609"/>
            <a:ext cx="5016501" cy="553998"/>
          </a:xfrm>
          <a:prstGeom prst="rect">
            <a:avLst/>
          </a:prstGeom>
          <a:noFill/>
        </p:spPr>
        <p:txBody>
          <a:bodyPr wrap="square" lIns="0" tIns="0" rIns="0" bIns="0" rtlCol="0" anchor="ctr">
            <a:spAutoFit/>
          </a:bodyPr>
          <a:lstStyle/>
          <a:p>
            <a:pPr algn="l">
              <a:spcAft>
                <a:spcPts val="200"/>
              </a:spcAft>
            </a:pPr>
            <a:r>
              <a:rPr lang="es" sz="3600"/>
              <a:t>Agenda</a:t>
            </a:r>
          </a:p>
        </p:txBody>
      </p:sp>
      <p:sp>
        <p:nvSpPr>
          <p:cNvPr id="2" name="Footer Placeholder 16">
            <a:extLst>
              <a:ext uri="{FF2B5EF4-FFF2-40B4-BE49-F238E27FC236}">
                <a16:creationId xmlns:a16="http://schemas.microsoft.com/office/drawing/2014/main" id="{F8B728AA-E231-F164-CA32-BC94B5E08F62}"/>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2165258810"/>
      </p:ext>
    </p:extLst>
  </p:cSld>
  <p:clrMapOvr>
    <a:overrideClrMapping bg1="lt1" tx1="dk1" bg2="lt2" tx2="dk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   ">
    <p:bg>
      <p:bgPr>
        <a:solidFill>
          <a:schemeClr val="bg2"/>
        </a:solidFill>
        <a:effectLst/>
      </p:bgPr>
    </p:bg>
    <p:spTree>
      <p:nvGrpSpPr>
        <p:cNvPr id="1" name=""/>
        <p:cNvGrpSpPr/>
        <p:nvPr/>
      </p:nvGrpSpPr>
      <p:grpSpPr>
        <a:xfrm>
          <a:off x="0" y="0"/>
          <a:ext cx="0" cy="0"/>
          <a:chOff x="0" y="0"/>
          <a:chExt cx="0" cy="0"/>
        </a:xfrm>
      </p:grpSpPr>
      <p:grpSp>
        <p:nvGrpSpPr>
          <p:cNvPr id="63" name="Group 62">
            <a:extLst>
              <a:ext uri="{FF2B5EF4-FFF2-40B4-BE49-F238E27FC236}">
                <a16:creationId xmlns:a16="http://schemas.microsoft.com/office/drawing/2014/main" id="{F97D9B01-4EE9-405A-B323-759A409509CB}"/>
              </a:ext>
            </a:extLst>
          </p:cNvPr>
          <p:cNvGrpSpPr/>
          <p:nvPr userDrawn="1"/>
        </p:nvGrpSpPr>
        <p:grpSpPr>
          <a:xfrm>
            <a:off x="12192996" y="647700"/>
            <a:ext cx="139664" cy="5046663"/>
            <a:chOff x="12192996" y="647700"/>
            <a:chExt cx="139664" cy="5046663"/>
          </a:xfrm>
        </p:grpSpPr>
        <p:cxnSp>
          <p:nvCxnSpPr>
            <p:cNvPr id="64" name="Straight Connector 63">
              <a:extLst>
                <a:ext uri="{FF2B5EF4-FFF2-40B4-BE49-F238E27FC236}">
                  <a16:creationId xmlns:a16="http://schemas.microsoft.com/office/drawing/2014/main" id="{EC1AE271-DC97-4E2D-B2B9-A55E44892AF3}"/>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65" name="Group 64">
              <a:extLst>
                <a:ext uri="{FF2B5EF4-FFF2-40B4-BE49-F238E27FC236}">
                  <a16:creationId xmlns:a16="http://schemas.microsoft.com/office/drawing/2014/main" id="{BF7CA70E-203A-424A-A537-768612EB6C9C}"/>
                </a:ext>
              </a:extLst>
            </p:cNvPr>
            <p:cNvGrpSpPr/>
            <p:nvPr userDrawn="1"/>
          </p:nvGrpSpPr>
          <p:grpSpPr>
            <a:xfrm>
              <a:off x="12202508" y="647700"/>
              <a:ext cx="130152" cy="5046663"/>
              <a:chOff x="12202508" y="647700"/>
              <a:chExt cx="130152" cy="5046663"/>
            </a:xfrm>
          </p:grpSpPr>
          <p:cxnSp>
            <p:nvCxnSpPr>
              <p:cNvPr id="66" name="Straight Connector 65">
                <a:extLst>
                  <a:ext uri="{FF2B5EF4-FFF2-40B4-BE49-F238E27FC236}">
                    <a16:creationId xmlns:a16="http://schemas.microsoft.com/office/drawing/2014/main" id="{A3291374-7E15-4421-89F4-93F8C88525CE}"/>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A62E436E-7ED7-407F-90B7-31ADB11D808B}"/>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36CE46D9-B434-4DF0-881D-58936609A639}"/>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CE513A32-FAEF-462E-B81F-F302AFFFC8C0}"/>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6EAC824F-341C-43EF-8F24-55416905023F}"/>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71" name="Group 70">
            <a:extLst>
              <a:ext uri="{FF2B5EF4-FFF2-40B4-BE49-F238E27FC236}">
                <a16:creationId xmlns:a16="http://schemas.microsoft.com/office/drawing/2014/main" id="{29B89FD7-AAEF-47E4-8DAE-202240104942}"/>
              </a:ext>
            </a:extLst>
          </p:cNvPr>
          <p:cNvGrpSpPr/>
          <p:nvPr userDrawn="1"/>
        </p:nvGrpSpPr>
        <p:grpSpPr>
          <a:xfrm>
            <a:off x="-130152" y="647700"/>
            <a:ext cx="130152" cy="5046663"/>
            <a:chOff x="-130152" y="647700"/>
            <a:chExt cx="130152" cy="5046663"/>
          </a:xfrm>
        </p:grpSpPr>
        <p:cxnSp>
          <p:nvCxnSpPr>
            <p:cNvPr id="72" name="Straight Connector 71">
              <a:extLst>
                <a:ext uri="{FF2B5EF4-FFF2-40B4-BE49-F238E27FC236}">
                  <a16:creationId xmlns:a16="http://schemas.microsoft.com/office/drawing/2014/main" id="{4CC25BF9-3067-4F36-85AB-AD96BCBE0264}"/>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98E7C50E-8B2D-4536-94B4-79495861EA14}"/>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6C94739D-F99F-418D-9F17-A5B0832D6C87}"/>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933F45A-D2B4-4DB3-82FC-71CEE31C5734}"/>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5C45257D-E709-4903-94B8-5DF85626B3B3}"/>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BFD32685-A4F5-476E-8A09-D8E8DECD7371}"/>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6" name="Rectangle 5">
            <a:extLst>
              <a:ext uri="{FF2B5EF4-FFF2-40B4-BE49-F238E27FC236}">
                <a16:creationId xmlns:a16="http://schemas.microsoft.com/office/drawing/2014/main" id="{A84C3E0C-55B5-4DE0-B5B2-69464524EA73}"/>
              </a:ext>
            </a:extLst>
          </p:cNvPr>
          <p:cNvSpPr/>
          <p:nvPr userDrawn="1"/>
        </p:nvSpPr>
        <p:spPr>
          <a:xfrm>
            <a:off x="0" y="0"/>
            <a:ext cx="12192000" cy="6858000"/>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s" sz="14000" b="1">
                <a:solidFill>
                  <a:schemeClr val="bg1"/>
                </a:solidFill>
              </a:rPr>
              <a:t>ICONAS</a:t>
            </a:r>
          </a:p>
        </p:txBody>
      </p:sp>
      <p:cxnSp>
        <p:nvCxnSpPr>
          <p:cNvPr id="7" name="Straight Connector 6">
            <a:extLst>
              <a:ext uri="{FF2B5EF4-FFF2-40B4-BE49-F238E27FC236}">
                <a16:creationId xmlns:a16="http://schemas.microsoft.com/office/drawing/2014/main" id="{6829BB4F-08CC-4CE1-B14F-D0A63C33AEB6}"/>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8F350315-1225-4029-8AF9-68C5E7EC4EDC}"/>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EF74DE2C-437B-4FB9-9733-AABB882E807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10" name="TextBox 9">
            <a:extLst>
              <a:ext uri="{FF2B5EF4-FFF2-40B4-BE49-F238E27FC236}">
                <a16:creationId xmlns:a16="http://schemas.microsoft.com/office/drawing/2014/main" id="{FFFB1744-461A-4270-9195-26FC0B16915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59" name="Group 58">
            <a:extLst>
              <a:ext uri="{FF2B5EF4-FFF2-40B4-BE49-F238E27FC236}">
                <a16:creationId xmlns:a16="http://schemas.microsoft.com/office/drawing/2014/main" id="{F3A680A6-2913-4F0E-86F4-FABF0B107C20}"/>
              </a:ext>
            </a:extLst>
          </p:cNvPr>
          <p:cNvGrpSpPr/>
          <p:nvPr userDrawn="1"/>
        </p:nvGrpSpPr>
        <p:grpSpPr>
          <a:xfrm>
            <a:off x="-1325" y="6871033"/>
            <a:ext cx="12192000" cy="143299"/>
            <a:chOff x="-1325" y="6871033"/>
            <a:chExt cx="12192000" cy="143299"/>
          </a:xfrm>
        </p:grpSpPr>
        <p:sp>
          <p:nvSpPr>
            <p:cNvPr id="60" name="Rectangle 59">
              <a:extLst>
                <a:ext uri="{FF2B5EF4-FFF2-40B4-BE49-F238E27FC236}">
                  <a16:creationId xmlns:a16="http://schemas.microsoft.com/office/drawing/2014/main" id="{CC5C8B82-D9B4-499C-940B-1342C8A4C8B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61" name="Rectangle 60">
              <a:extLst>
                <a:ext uri="{FF2B5EF4-FFF2-40B4-BE49-F238E27FC236}">
                  <a16:creationId xmlns:a16="http://schemas.microsoft.com/office/drawing/2014/main" id="{F0FD566A-0DE2-40A2-8821-B0BA941494CF}"/>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2" name="Rectangle 61">
            <a:extLst>
              <a:ext uri="{FF2B5EF4-FFF2-40B4-BE49-F238E27FC236}">
                <a16:creationId xmlns:a16="http://schemas.microsoft.com/office/drawing/2014/main" id="{61068D94-5676-4EC0-A7AA-92EFA39045E9}"/>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Tree>
    <p:extLst>
      <p:ext uri="{BB962C8B-B14F-4D97-AF65-F5344CB8AC3E}">
        <p14:creationId xmlns:p14="http://schemas.microsoft.com/office/powerpoint/2010/main" val="15689121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Icons 4 Columns + Content">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43A0E8E8-C219-185E-B8E1-BD63668497AD}"/>
              </a:ext>
            </a:extLst>
          </p:cNvPr>
          <p:cNvGraphicFramePr>
            <a:graphicFrameLocks noChangeAspect="1"/>
          </p:cNvGraphicFramePr>
          <p:nvPr userDrawn="1">
            <p:custDataLst>
              <p:tags r:id="rId1"/>
            </p:custDataLst>
            <p:extLst>
              <p:ext uri="{D42A27DB-BD31-4B8C-83A1-F6EECF244321}">
                <p14:modId xmlns:p14="http://schemas.microsoft.com/office/powerpoint/2010/main" val="182232099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7" name="think-cell data - do not delete" hidden="1">
                        <a:extLst>
                          <a:ext uri="{FF2B5EF4-FFF2-40B4-BE49-F238E27FC236}">
                            <a16:creationId xmlns:a16="http://schemas.microsoft.com/office/drawing/2014/main" id="{43A0E8E8-C219-185E-B8E1-BD63668497A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6" name="Picture Placeholder Middle Top">
            <a:extLst>
              <a:ext uri="{FF2B5EF4-FFF2-40B4-BE49-F238E27FC236}">
                <a16:creationId xmlns:a16="http://schemas.microsoft.com/office/drawing/2014/main" id="{DA019EA3-E52A-49F1-93F2-060A66C348AB}"/>
              </a:ext>
            </a:extLst>
          </p:cNvPr>
          <p:cNvSpPr>
            <a:spLocks noGrp="1"/>
          </p:cNvSpPr>
          <p:nvPr>
            <p:ph type="pic" sz="quarter" idx="21" hasCustomPrompt="1"/>
          </p:nvPr>
        </p:nvSpPr>
        <p:spPr>
          <a:xfrm>
            <a:off x="6618578" y="2425748"/>
            <a:ext cx="731520" cy="731520"/>
          </a:xfrm>
          <a:prstGeom prst="rect">
            <a:avLst/>
          </a:prstGeom>
          <a:solidFill>
            <a:schemeClr val="bg1"/>
          </a:solidFill>
        </p:spPr>
        <p:txBody>
          <a:bodyPr anchor="ctr">
            <a:normAutofit/>
          </a:bodyPr>
          <a:lstStyle>
            <a:lvl1pPr marL="0" indent="0" algn="ctr">
              <a:buNone/>
              <a:defRPr sz="1100">
                <a:solidFill>
                  <a:schemeClr val="bg1"/>
                </a:solidFill>
                <a:highlight>
                  <a:srgbClr val="FF33CC"/>
                </a:highlight>
              </a:defRPr>
            </a:lvl1pPr>
          </a:lstStyle>
          <a:p>
            <a:r>
              <a:rPr lang="es"/>
              <a:t>[Imagen / Icono /</a:t>
            </a:r>
          </a:p>
        </p:txBody>
      </p:sp>
      <p:sp>
        <p:nvSpPr>
          <p:cNvPr id="37" name="Picture Placeholder  Middle Bottom">
            <a:extLst>
              <a:ext uri="{FF2B5EF4-FFF2-40B4-BE49-F238E27FC236}">
                <a16:creationId xmlns:a16="http://schemas.microsoft.com/office/drawing/2014/main" id="{9A48FFB8-D57B-414B-8D41-DADB303CDAA1}"/>
              </a:ext>
            </a:extLst>
          </p:cNvPr>
          <p:cNvSpPr>
            <a:spLocks noGrp="1"/>
          </p:cNvSpPr>
          <p:nvPr>
            <p:ph type="pic" sz="quarter" idx="22" hasCustomPrompt="1"/>
          </p:nvPr>
        </p:nvSpPr>
        <p:spPr>
          <a:xfrm>
            <a:off x="6618578" y="3614455"/>
            <a:ext cx="731520" cy="731520"/>
          </a:xfrm>
          <a:prstGeom prst="rect">
            <a:avLst/>
          </a:prstGeom>
          <a:solidFill>
            <a:schemeClr val="bg1"/>
          </a:solidFill>
        </p:spPr>
        <p:txBody>
          <a:bodyPr anchor="ctr">
            <a:normAutofit/>
          </a:bodyPr>
          <a:lstStyle>
            <a:lvl1pPr marL="0" indent="0" algn="ctr">
              <a:buNone/>
              <a:defRPr sz="1100">
                <a:solidFill>
                  <a:schemeClr val="bg1"/>
                </a:solidFill>
                <a:highlight>
                  <a:srgbClr val="FF33CC"/>
                </a:highlight>
              </a:defRPr>
            </a:lvl1pPr>
          </a:lstStyle>
          <a:p>
            <a:r>
              <a:rPr lang="es"/>
              <a:t>[Imagen / Icono /</a:t>
            </a:r>
          </a:p>
        </p:txBody>
      </p:sp>
      <p:sp>
        <p:nvSpPr>
          <p:cNvPr id="38" name="Picture Placeholder  Bottom">
            <a:extLst>
              <a:ext uri="{FF2B5EF4-FFF2-40B4-BE49-F238E27FC236}">
                <a16:creationId xmlns:a16="http://schemas.microsoft.com/office/drawing/2014/main" id="{F24D806E-A553-4B1F-8117-9C5C176E53F9}"/>
              </a:ext>
            </a:extLst>
          </p:cNvPr>
          <p:cNvSpPr>
            <a:spLocks noGrp="1"/>
          </p:cNvSpPr>
          <p:nvPr>
            <p:ph type="pic" sz="quarter" idx="23" hasCustomPrompt="1"/>
          </p:nvPr>
        </p:nvSpPr>
        <p:spPr>
          <a:xfrm>
            <a:off x="6616401" y="4805810"/>
            <a:ext cx="731520" cy="731520"/>
          </a:xfrm>
          <a:prstGeom prst="rect">
            <a:avLst/>
          </a:prstGeom>
          <a:solidFill>
            <a:schemeClr val="bg1"/>
          </a:solidFill>
        </p:spPr>
        <p:txBody>
          <a:bodyPr anchor="ctr">
            <a:normAutofit/>
          </a:bodyPr>
          <a:lstStyle>
            <a:lvl1pPr marL="0" indent="0" algn="ctr">
              <a:buNone/>
              <a:defRPr sz="1100">
                <a:solidFill>
                  <a:schemeClr val="bg1"/>
                </a:solidFill>
                <a:highlight>
                  <a:srgbClr val="FF33CC"/>
                </a:highlight>
              </a:defRPr>
            </a:lvl1pPr>
          </a:lstStyle>
          <a:p>
            <a:r>
              <a:rPr lang="es"/>
              <a:t>[Imagen / Icono /</a:t>
            </a:r>
          </a:p>
        </p:txBody>
      </p:sp>
      <p:sp>
        <p:nvSpPr>
          <p:cNvPr id="39" name="Subtitle Top">
            <a:extLst>
              <a:ext uri="{FF2B5EF4-FFF2-40B4-BE49-F238E27FC236}">
                <a16:creationId xmlns:a16="http://schemas.microsoft.com/office/drawing/2014/main" id="{97AB4569-D69B-4F8F-A994-52A9BDA887F2}"/>
              </a:ext>
            </a:extLst>
          </p:cNvPr>
          <p:cNvSpPr>
            <a:spLocks noGrp="1"/>
          </p:cNvSpPr>
          <p:nvPr>
            <p:ph type="body" sz="quarter" idx="25" hasCustomPrompt="1"/>
          </p:nvPr>
        </p:nvSpPr>
        <p:spPr>
          <a:xfrm>
            <a:off x="7488891" y="1261872"/>
            <a:ext cx="4134232" cy="267545"/>
          </a:xfrm>
          <a:prstGeom prst="rect">
            <a:avLst/>
          </a:prstGeom>
        </p:spPr>
        <p:txBody>
          <a:bodyPr anchor="t">
            <a:noAutofit/>
          </a:bodyPr>
          <a:lstStyle>
            <a:lvl1pPr marL="0" indent="0">
              <a:buNone/>
              <a:defRPr sz="18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40" name="Picture Placeholder Top">
            <a:extLst>
              <a:ext uri="{FF2B5EF4-FFF2-40B4-BE49-F238E27FC236}">
                <a16:creationId xmlns:a16="http://schemas.microsoft.com/office/drawing/2014/main" id="{92FD1037-3FD2-4536-815B-AC3218BE9FD2}"/>
              </a:ext>
            </a:extLst>
          </p:cNvPr>
          <p:cNvSpPr>
            <a:spLocks noGrp="1"/>
          </p:cNvSpPr>
          <p:nvPr>
            <p:ph type="pic" sz="quarter" idx="27" hasCustomPrompt="1"/>
          </p:nvPr>
        </p:nvSpPr>
        <p:spPr>
          <a:xfrm>
            <a:off x="6618578" y="1263260"/>
            <a:ext cx="731520" cy="731520"/>
          </a:xfrm>
          <a:prstGeom prst="rect">
            <a:avLst/>
          </a:prstGeom>
          <a:solidFill>
            <a:schemeClr val="bg1"/>
          </a:solidFill>
        </p:spPr>
        <p:txBody>
          <a:bodyPr anchor="ctr">
            <a:normAutofit/>
          </a:bodyPr>
          <a:lstStyle>
            <a:lvl1pPr marL="0" indent="0" algn="ctr">
              <a:buNone/>
              <a:defRPr sz="1100">
                <a:solidFill>
                  <a:schemeClr val="bg1"/>
                </a:solidFill>
                <a:highlight>
                  <a:srgbClr val="FF33CC"/>
                </a:highlight>
              </a:defRPr>
            </a:lvl1pPr>
          </a:lstStyle>
          <a:p>
            <a:r>
              <a:rPr lang="es"/>
              <a:t>[Imagen / Icono /</a:t>
            </a:r>
          </a:p>
        </p:txBody>
      </p:sp>
      <p:sp>
        <p:nvSpPr>
          <p:cNvPr id="42" name="Text Placeholder 15">
            <a:extLst>
              <a:ext uri="{FF2B5EF4-FFF2-40B4-BE49-F238E27FC236}">
                <a16:creationId xmlns:a16="http://schemas.microsoft.com/office/drawing/2014/main" id="{9551F18A-01B5-45DB-A0D7-2828AD10567D}"/>
              </a:ext>
            </a:extLst>
          </p:cNvPr>
          <p:cNvSpPr>
            <a:spLocks noGrp="1"/>
          </p:cNvSpPr>
          <p:nvPr>
            <p:ph type="body" sz="quarter" idx="29" hasCustomPrompt="1"/>
          </p:nvPr>
        </p:nvSpPr>
        <p:spPr>
          <a:xfrm>
            <a:off x="7490161" y="1600127"/>
            <a:ext cx="4133048" cy="490612"/>
          </a:xfrm>
          <a:prstGeom prst="rect">
            <a:avLst/>
          </a:prstGeom>
        </p:spPr>
        <p:txBody>
          <a:bodyPr/>
          <a:lstStyle>
            <a:lvl1pPr>
              <a:lnSpc>
                <a:spcPct val="100000"/>
              </a:lnSpc>
              <a:spcBef>
                <a:spcPts val="0"/>
              </a:spcBef>
              <a:spcAft>
                <a:spcPts val="200"/>
              </a:spcAft>
              <a:defRPr sz="1400"/>
            </a:lvl1pPr>
            <a:lvl2pPr>
              <a:lnSpc>
                <a:spcPct val="100000"/>
              </a:lnSpc>
              <a:spcBef>
                <a:spcPts val="0"/>
              </a:spcBef>
              <a:spcAft>
                <a:spcPts val="200"/>
              </a:spcAft>
              <a:defRPr sz="1200"/>
            </a:lvl2pPr>
            <a:lvl3pPr>
              <a:lnSpc>
                <a:spcPct val="100000"/>
              </a:lnSpc>
              <a:spcBef>
                <a:spcPts val="0"/>
              </a:spcBef>
              <a:spcAft>
                <a:spcPts val="200"/>
              </a:spcAft>
              <a:defRPr sz="1200"/>
            </a:lvl3pPr>
            <a:lvl4pPr>
              <a:defRPr sz="1200"/>
            </a:lvl4pPr>
            <a:lvl5pPr>
              <a:defRPr sz="1200"/>
            </a:lvl5pPr>
          </a:lstStyle>
          <a:p>
            <a:pPr lvl="0"/>
            <a:r>
              <a:rPr kumimoji="0" lang="es" sz="1400" b="0" i="0" u="none" strike="noStrike" kern="1200" cap="none" spc="0" normalizeH="0" baseline="0" noProof="0">
                <a:ln>
                  <a:noFill/>
                </a:ln>
                <a:solidFill>
                  <a:srgbClr val="000000"/>
                </a:solidFill>
                <a:effectLst/>
                <a:uLnTx/>
                <a:uFillTx/>
                <a:latin typeface="Arial"/>
                <a:ea typeface="+mn-ea"/>
                <a:cs typeface="+mn-cs"/>
              </a:rPr>
              <a:t>[Haz clic para añadir texto]</a:t>
            </a:r>
            <a:endParaRPr lang="en-US"/>
          </a:p>
          <a:p>
            <a:pPr lvl="1"/>
            <a:r>
              <a:rPr lang="es"/>
              <a:t>Segundo nivel</a:t>
            </a:r>
          </a:p>
          <a:p>
            <a:pPr lvl="2"/>
            <a:r>
              <a:rPr lang="es"/>
              <a:t>Tercer nivel</a:t>
            </a:r>
          </a:p>
        </p:txBody>
      </p:sp>
      <p:sp>
        <p:nvSpPr>
          <p:cNvPr id="4" name="Content Placeholder 3">
            <a:extLst>
              <a:ext uri="{FF2B5EF4-FFF2-40B4-BE49-F238E27FC236}">
                <a16:creationId xmlns:a16="http://schemas.microsoft.com/office/drawing/2014/main" id="{82FD93BB-BB27-4EF7-B79A-C2550EB90CFA}"/>
              </a:ext>
            </a:extLst>
          </p:cNvPr>
          <p:cNvSpPr>
            <a:spLocks noGrp="1"/>
          </p:cNvSpPr>
          <p:nvPr>
            <p:ph sz="quarter" idx="33" hasCustomPrompt="1"/>
          </p:nvPr>
        </p:nvSpPr>
        <p:spPr>
          <a:xfrm>
            <a:off x="557783" y="1263650"/>
            <a:ext cx="5414391" cy="4273680"/>
          </a:xfrm>
          <a:prstGeom prst="rect">
            <a:avLst/>
          </a:prstGeom>
        </p:spPr>
        <p:txBody>
          <a:bodyPr/>
          <a:lstStyle>
            <a:lvl1pPr>
              <a:defRPr sz="1400"/>
            </a:lvl1pPr>
            <a:lvl2pPr>
              <a:defRPr sz="1200"/>
            </a:lvl2pPr>
            <a:lvl3pPr>
              <a:defRPr sz="1200"/>
            </a:lvl3pPr>
            <a:lvl4pPr>
              <a:defRPr sz="1200"/>
            </a:lvl4pPr>
            <a:lvl5pPr>
              <a:defRPr sz="1200"/>
            </a:lvl5pPr>
          </a:lstStyle>
          <a:p>
            <a:pPr lvl="0"/>
            <a:r>
              <a:rPr lang="es"/>
              <a:t>[Haz clic para añadir contenido]</a:t>
            </a:r>
          </a:p>
          <a:p>
            <a:pPr lvl="1"/>
            <a:r>
              <a:rPr lang="es"/>
              <a:t>Segundo nivel</a:t>
            </a:r>
          </a:p>
          <a:p>
            <a:pPr lvl="2"/>
            <a:r>
              <a:rPr lang="es"/>
              <a:t>Tercer nivel</a:t>
            </a:r>
          </a:p>
          <a:p>
            <a:pPr lvl="3"/>
            <a:r>
              <a:rPr lang="es"/>
              <a:t>Cuarto nivel</a:t>
            </a:r>
          </a:p>
          <a:p>
            <a:pPr lvl="4"/>
            <a:r>
              <a:rPr lang="es"/>
              <a:t>Quinto nivel</a:t>
            </a:r>
          </a:p>
        </p:txBody>
      </p:sp>
      <p:sp>
        <p:nvSpPr>
          <p:cNvPr id="22" name="Subtitle Top">
            <a:extLst>
              <a:ext uri="{FF2B5EF4-FFF2-40B4-BE49-F238E27FC236}">
                <a16:creationId xmlns:a16="http://schemas.microsoft.com/office/drawing/2014/main" id="{F32872C9-2C41-4ABC-9932-EE0BBAFBE2B9}"/>
              </a:ext>
            </a:extLst>
          </p:cNvPr>
          <p:cNvSpPr>
            <a:spLocks noGrp="1"/>
          </p:cNvSpPr>
          <p:nvPr>
            <p:ph type="body" sz="quarter" idx="36" hasCustomPrompt="1"/>
          </p:nvPr>
        </p:nvSpPr>
        <p:spPr>
          <a:xfrm>
            <a:off x="7488890" y="2423171"/>
            <a:ext cx="4133047" cy="267545"/>
          </a:xfrm>
          <a:prstGeom prst="rect">
            <a:avLst/>
          </a:prstGeom>
        </p:spPr>
        <p:txBody>
          <a:bodyPr anchor="t">
            <a:noAutofit/>
          </a:bodyPr>
          <a:lstStyle>
            <a:lvl1pPr marL="0" indent="0">
              <a:buNone/>
              <a:defRPr sz="18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23" name="Text Placeholder 15">
            <a:extLst>
              <a:ext uri="{FF2B5EF4-FFF2-40B4-BE49-F238E27FC236}">
                <a16:creationId xmlns:a16="http://schemas.microsoft.com/office/drawing/2014/main" id="{7D0F84AA-F016-40FD-B57B-922B879A885F}"/>
              </a:ext>
            </a:extLst>
          </p:cNvPr>
          <p:cNvSpPr>
            <a:spLocks noGrp="1"/>
          </p:cNvSpPr>
          <p:nvPr>
            <p:ph type="body" sz="quarter" idx="37" hasCustomPrompt="1"/>
          </p:nvPr>
        </p:nvSpPr>
        <p:spPr>
          <a:xfrm>
            <a:off x="7490161" y="2761426"/>
            <a:ext cx="4131863" cy="490612"/>
          </a:xfrm>
          <a:prstGeom prst="rect">
            <a:avLst/>
          </a:prstGeom>
        </p:spPr>
        <p:txBody>
          <a:bodyPr/>
          <a:lstStyle>
            <a:lvl1pPr>
              <a:lnSpc>
                <a:spcPct val="100000"/>
              </a:lnSpc>
              <a:spcBef>
                <a:spcPts val="0"/>
              </a:spcBef>
              <a:spcAft>
                <a:spcPts val="200"/>
              </a:spcAft>
              <a:defRPr sz="1400"/>
            </a:lvl1pPr>
            <a:lvl2pPr>
              <a:lnSpc>
                <a:spcPct val="100000"/>
              </a:lnSpc>
              <a:spcBef>
                <a:spcPts val="0"/>
              </a:spcBef>
              <a:spcAft>
                <a:spcPts val="200"/>
              </a:spcAft>
              <a:defRPr sz="1200"/>
            </a:lvl2pPr>
            <a:lvl3pPr>
              <a:lnSpc>
                <a:spcPct val="100000"/>
              </a:lnSpc>
              <a:spcBef>
                <a:spcPts val="0"/>
              </a:spcBef>
              <a:spcAft>
                <a:spcPts val="200"/>
              </a:spcAft>
              <a:defRPr sz="1200"/>
            </a:lvl3pPr>
            <a:lvl4pPr>
              <a:defRPr sz="1200"/>
            </a:lvl4pPr>
            <a:lvl5pPr>
              <a:defRPr sz="1200"/>
            </a:lvl5pPr>
          </a:lstStyle>
          <a:p>
            <a:pPr lvl="0"/>
            <a:r>
              <a:rPr kumimoji="0" lang="es" sz="1400" b="0" i="0" u="none" strike="noStrike" kern="1200" cap="none" spc="0" normalizeH="0" baseline="0" noProof="0">
                <a:ln>
                  <a:noFill/>
                </a:ln>
                <a:solidFill>
                  <a:srgbClr val="000000"/>
                </a:solidFill>
                <a:effectLst/>
                <a:uLnTx/>
                <a:uFillTx/>
                <a:latin typeface="Arial"/>
                <a:ea typeface="+mn-ea"/>
                <a:cs typeface="+mn-cs"/>
              </a:rPr>
              <a:t>[Haz clic para añadir texto]</a:t>
            </a:r>
            <a:endParaRPr lang="en-US"/>
          </a:p>
          <a:p>
            <a:pPr lvl="1"/>
            <a:r>
              <a:rPr lang="es"/>
              <a:t>Segundo nivel</a:t>
            </a:r>
          </a:p>
          <a:p>
            <a:pPr lvl="2"/>
            <a:r>
              <a:rPr lang="es"/>
              <a:t>Tercer nivel</a:t>
            </a:r>
          </a:p>
        </p:txBody>
      </p:sp>
      <p:sp>
        <p:nvSpPr>
          <p:cNvPr id="24" name="Subtitle Top">
            <a:extLst>
              <a:ext uri="{FF2B5EF4-FFF2-40B4-BE49-F238E27FC236}">
                <a16:creationId xmlns:a16="http://schemas.microsoft.com/office/drawing/2014/main" id="{F02B674F-D8E9-4242-8C17-0240FB40F65A}"/>
              </a:ext>
            </a:extLst>
          </p:cNvPr>
          <p:cNvSpPr>
            <a:spLocks noGrp="1"/>
          </p:cNvSpPr>
          <p:nvPr>
            <p:ph type="body" sz="quarter" idx="38" hasCustomPrompt="1"/>
          </p:nvPr>
        </p:nvSpPr>
        <p:spPr>
          <a:xfrm>
            <a:off x="7487621" y="3611878"/>
            <a:ext cx="4131862" cy="267545"/>
          </a:xfrm>
          <a:prstGeom prst="rect">
            <a:avLst/>
          </a:prstGeom>
        </p:spPr>
        <p:txBody>
          <a:bodyPr anchor="t">
            <a:noAutofit/>
          </a:bodyPr>
          <a:lstStyle>
            <a:lvl1pPr marL="0" indent="0">
              <a:buNone/>
              <a:defRPr sz="18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25" name="Text Placeholder 15">
            <a:extLst>
              <a:ext uri="{FF2B5EF4-FFF2-40B4-BE49-F238E27FC236}">
                <a16:creationId xmlns:a16="http://schemas.microsoft.com/office/drawing/2014/main" id="{9F2499DA-5101-4E05-8B0E-D14E56480543}"/>
              </a:ext>
            </a:extLst>
          </p:cNvPr>
          <p:cNvSpPr>
            <a:spLocks noGrp="1"/>
          </p:cNvSpPr>
          <p:nvPr>
            <p:ph type="body" sz="quarter" idx="39" hasCustomPrompt="1"/>
          </p:nvPr>
        </p:nvSpPr>
        <p:spPr>
          <a:xfrm>
            <a:off x="7488891" y="3950133"/>
            <a:ext cx="4130678" cy="489154"/>
          </a:xfrm>
          <a:prstGeom prst="rect">
            <a:avLst/>
          </a:prstGeom>
        </p:spPr>
        <p:txBody>
          <a:bodyPr/>
          <a:lstStyle>
            <a:lvl1pPr>
              <a:lnSpc>
                <a:spcPct val="100000"/>
              </a:lnSpc>
              <a:spcBef>
                <a:spcPts val="0"/>
              </a:spcBef>
              <a:spcAft>
                <a:spcPts val="200"/>
              </a:spcAft>
              <a:defRPr sz="1400"/>
            </a:lvl1pPr>
            <a:lvl2pPr>
              <a:lnSpc>
                <a:spcPct val="100000"/>
              </a:lnSpc>
              <a:spcBef>
                <a:spcPts val="0"/>
              </a:spcBef>
              <a:spcAft>
                <a:spcPts val="200"/>
              </a:spcAft>
              <a:defRPr sz="1200"/>
            </a:lvl2pPr>
            <a:lvl3pPr>
              <a:lnSpc>
                <a:spcPct val="100000"/>
              </a:lnSpc>
              <a:spcBef>
                <a:spcPts val="0"/>
              </a:spcBef>
              <a:spcAft>
                <a:spcPts val="200"/>
              </a:spcAft>
              <a:defRPr sz="1200"/>
            </a:lvl3pPr>
            <a:lvl4pPr>
              <a:defRPr sz="1200"/>
            </a:lvl4pPr>
            <a:lvl5pPr>
              <a:defRPr sz="1200"/>
            </a:lvl5pPr>
          </a:lstStyle>
          <a:p>
            <a:pPr lvl="0"/>
            <a:r>
              <a:rPr kumimoji="0" lang="es" sz="1400" b="0" i="0" u="none" strike="noStrike" kern="1200" cap="none" spc="0" normalizeH="0" baseline="0" noProof="0">
                <a:ln>
                  <a:noFill/>
                </a:ln>
                <a:solidFill>
                  <a:srgbClr val="000000"/>
                </a:solidFill>
                <a:effectLst/>
                <a:uLnTx/>
                <a:uFillTx/>
                <a:latin typeface="Arial"/>
                <a:ea typeface="+mn-ea"/>
                <a:cs typeface="+mn-cs"/>
              </a:rPr>
              <a:t>[Haz clic para añadir texto]</a:t>
            </a:r>
            <a:endParaRPr lang="en-US"/>
          </a:p>
          <a:p>
            <a:pPr lvl="1"/>
            <a:r>
              <a:rPr lang="es"/>
              <a:t>Segundo nivel</a:t>
            </a:r>
          </a:p>
          <a:p>
            <a:pPr lvl="2"/>
            <a:r>
              <a:rPr lang="es"/>
              <a:t>Tercer nivel</a:t>
            </a:r>
          </a:p>
        </p:txBody>
      </p:sp>
      <p:sp>
        <p:nvSpPr>
          <p:cNvPr id="26" name="Subtitle Top">
            <a:extLst>
              <a:ext uri="{FF2B5EF4-FFF2-40B4-BE49-F238E27FC236}">
                <a16:creationId xmlns:a16="http://schemas.microsoft.com/office/drawing/2014/main" id="{A0B75D8F-9A1B-4EDF-ACD4-90B4C7E458D1}"/>
              </a:ext>
            </a:extLst>
          </p:cNvPr>
          <p:cNvSpPr>
            <a:spLocks noGrp="1"/>
          </p:cNvSpPr>
          <p:nvPr>
            <p:ph type="body" sz="quarter" idx="40" hasCustomPrompt="1"/>
          </p:nvPr>
        </p:nvSpPr>
        <p:spPr>
          <a:xfrm>
            <a:off x="7486351" y="4800585"/>
            <a:ext cx="4130678" cy="267545"/>
          </a:xfrm>
          <a:prstGeom prst="rect">
            <a:avLst/>
          </a:prstGeom>
        </p:spPr>
        <p:txBody>
          <a:bodyPr anchor="t">
            <a:noAutofit/>
          </a:bodyPr>
          <a:lstStyle>
            <a:lvl1pPr marL="0" indent="0">
              <a:buNone/>
              <a:defRPr sz="18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27" name="Text Placeholder 15">
            <a:extLst>
              <a:ext uri="{FF2B5EF4-FFF2-40B4-BE49-F238E27FC236}">
                <a16:creationId xmlns:a16="http://schemas.microsoft.com/office/drawing/2014/main" id="{D2763317-8032-4545-AB58-78701E7FE79F}"/>
              </a:ext>
            </a:extLst>
          </p:cNvPr>
          <p:cNvSpPr>
            <a:spLocks noGrp="1"/>
          </p:cNvSpPr>
          <p:nvPr>
            <p:ph type="body" sz="quarter" idx="41" hasCustomPrompt="1"/>
          </p:nvPr>
        </p:nvSpPr>
        <p:spPr>
          <a:xfrm>
            <a:off x="7487621" y="5138840"/>
            <a:ext cx="4129494" cy="421625"/>
          </a:xfrm>
          <a:prstGeom prst="rect">
            <a:avLst/>
          </a:prstGeom>
        </p:spPr>
        <p:txBody>
          <a:bodyPr/>
          <a:lstStyle>
            <a:lvl1pPr>
              <a:lnSpc>
                <a:spcPct val="100000"/>
              </a:lnSpc>
              <a:spcBef>
                <a:spcPts val="0"/>
              </a:spcBef>
              <a:spcAft>
                <a:spcPts val="200"/>
              </a:spcAft>
              <a:defRPr sz="1400"/>
            </a:lvl1pPr>
            <a:lvl2pPr>
              <a:lnSpc>
                <a:spcPct val="100000"/>
              </a:lnSpc>
              <a:spcBef>
                <a:spcPts val="0"/>
              </a:spcBef>
              <a:spcAft>
                <a:spcPts val="200"/>
              </a:spcAft>
              <a:defRPr sz="1200"/>
            </a:lvl2pPr>
            <a:lvl3pPr>
              <a:lnSpc>
                <a:spcPct val="100000"/>
              </a:lnSpc>
              <a:spcBef>
                <a:spcPts val="0"/>
              </a:spcBef>
              <a:spcAft>
                <a:spcPts val="200"/>
              </a:spcAft>
              <a:defRPr sz="1200"/>
            </a:lvl3pPr>
            <a:lvl4pPr>
              <a:defRPr sz="1200"/>
            </a:lvl4pPr>
            <a:lvl5pPr>
              <a:defRPr sz="1200"/>
            </a:lvl5pPr>
          </a:lstStyle>
          <a:p>
            <a:pPr lvl="0"/>
            <a:r>
              <a:rPr kumimoji="0" lang="es" sz="1400" b="0" i="0" u="none" strike="noStrike" kern="1200" cap="none" spc="0" normalizeH="0" baseline="0" noProof="0">
                <a:ln>
                  <a:noFill/>
                </a:ln>
                <a:solidFill>
                  <a:srgbClr val="000000"/>
                </a:solidFill>
                <a:effectLst/>
                <a:uLnTx/>
                <a:uFillTx/>
                <a:latin typeface="Arial"/>
                <a:ea typeface="+mn-ea"/>
                <a:cs typeface="+mn-cs"/>
              </a:rPr>
              <a:t>[Haz clic para añadir texto]</a:t>
            </a:r>
            <a:endParaRPr lang="en-US"/>
          </a:p>
          <a:p>
            <a:pPr lvl="1"/>
            <a:r>
              <a:rPr lang="es"/>
              <a:t>Segundo nivel</a:t>
            </a:r>
          </a:p>
          <a:p>
            <a:pPr lvl="2"/>
            <a:r>
              <a:rPr lang="es"/>
              <a:t>Tercer nivel</a:t>
            </a:r>
          </a:p>
        </p:txBody>
      </p:sp>
      <p:sp>
        <p:nvSpPr>
          <p:cNvPr id="3" name="Text Placeholder 6">
            <a:extLst>
              <a:ext uri="{FF2B5EF4-FFF2-40B4-BE49-F238E27FC236}">
                <a16:creationId xmlns:a16="http://schemas.microsoft.com/office/drawing/2014/main" id="{3E504661-EE66-78A8-AE6A-C6447A7E6A17}"/>
              </a:ext>
            </a:extLst>
          </p:cNvPr>
          <p:cNvSpPr>
            <a:spLocks noGrp="1"/>
          </p:cNvSpPr>
          <p:nvPr>
            <p:ph type="body" sz="quarter" idx="28"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5" name="Text Placeholder 5">
            <a:extLst>
              <a:ext uri="{FF2B5EF4-FFF2-40B4-BE49-F238E27FC236}">
                <a16:creationId xmlns:a16="http://schemas.microsoft.com/office/drawing/2014/main" id="{4CCCE0B5-FDC6-7E1C-BAC6-0D46B739026D}"/>
              </a:ext>
            </a:extLst>
          </p:cNvPr>
          <p:cNvSpPr>
            <a:spLocks noGrp="1"/>
          </p:cNvSpPr>
          <p:nvPr>
            <p:ph type="body" sz="quarter" idx="42"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0" name="Text Placeholder 5">
            <a:extLst>
              <a:ext uri="{FF2B5EF4-FFF2-40B4-BE49-F238E27FC236}">
                <a16:creationId xmlns:a16="http://schemas.microsoft.com/office/drawing/2014/main" id="{210A5F61-AF26-D91A-4CDA-0CFA557F00BC}"/>
              </a:ext>
            </a:extLst>
          </p:cNvPr>
          <p:cNvSpPr>
            <a:spLocks noGrp="1"/>
          </p:cNvSpPr>
          <p:nvPr>
            <p:ph type="body" sz="quarter" idx="31"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5">
            <a:extLst>
              <a:ext uri="{FF2B5EF4-FFF2-40B4-BE49-F238E27FC236}">
                <a16:creationId xmlns:a16="http://schemas.microsoft.com/office/drawing/2014/main" id="{7610D03A-D438-A9BF-8DB5-78CA9FD23BE2}"/>
              </a:ext>
            </a:extLst>
          </p:cNvPr>
          <p:cNvSpPr>
            <a:spLocks noGrp="1"/>
          </p:cNvSpPr>
          <p:nvPr>
            <p:ph type="body" sz="quarter" idx="3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2" name="Text Placeholder 11">
            <a:extLst>
              <a:ext uri="{FF2B5EF4-FFF2-40B4-BE49-F238E27FC236}">
                <a16:creationId xmlns:a16="http://schemas.microsoft.com/office/drawing/2014/main" id="{50896194-0811-E497-FF31-B3CC8A805D3E}"/>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57135BD0-B640-627C-4224-D2279EC12AAB}"/>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404382690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Icons 2 x 3 Columns">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7CE96E16-4AF7-C7DC-2ACF-7C1D8300501A}"/>
              </a:ext>
            </a:extLst>
          </p:cNvPr>
          <p:cNvGraphicFramePr>
            <a:graphicFrameLocks noChangeAspect="1"/>
          </p:cNvGraphicFramePr>
          <p:nvPr userDrawn="1">
            <p:custDataLst>
              <p:tags r:id="rId1"/>
            </p:custDataLst>
            <p:extLst>
              <p:ext uri="{D42A27DB-BD31-4B8C-83A1-F6EECF244321}">
                <p14:modId xmlns:p14="http://schemas.microsoft.com/office/powerpoint/2010/main" val="364246567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4" name="think-cell data - do not delete" hidden="1">
                        <a:extLst>
                          <a:ext uri="{FF2B5EF4-FFF2-40B4-BE49-F238E27FC236}">
                            <a16:creationId xmlns:a16="http://schemas.microsoft.com/office/drawing/2014/main" id="{7CE96E16-4AF7-C7DC-2ACF-7C1D8300501A}"/>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9" name="Subtitle Left">
            <a:extLst>
              <a:ext uri="{FF2B5EF4-FFF2-40B4-BE49-F238E27FC236}">
                <a16:creationId xmlns:a16="http://schemas.microsoft.com/office/drawing/2014/main" id="{ED30F6A3-B5BC-40C0-8DCB-0F3F70EB0918}"/>
              </a:ext>
            </a:extLst>
          </p:cNvPr>
          <p:cNvSpPr>
            <a:spLocks noGrp="1"/>
          </p:cNvSpPr>
          <p:nvPr>
            <p:ph type="body" sz="quarter" idx="16" hasCustomPrompt="1"/>
          </p:nvPr>
        </p:nvSpPr>
        <p:spPr>
          <a:xfrm>
            <a:off x="1776617" y="1261872"/>
            <a:ext cx="4187952" cy="267545"/>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30" name="Subtitle Middle">
            <a:extLst>
              <a:ext uri="{FF2B5EF4-FFF2-40B4-BE49-F238E27FC236}">
                <a16:creationId xmlns:a16="http://schemas.microsoft.com/office/drawing/2014/main" id="{AD83F8F7-A173-4FA2-BE9F-FA907F37B675}"/>
              </a:ext>
            </a:extLst>
          </p:cNvPr>
          <p:cNvSpPr>
            <a:spLocks noGrp="1"/>
          </p:cNvSpPr>
          <p:nvPr>
            <p:ph type="body" sz="quarter" idx="17" hasCustomPrompt="1"/>
          </p:nvPr>
        </p:nvSpPr>
        <p:spPr>
          <a:xfrm>
            <a:off x="1776617" y="2716512"/>
            <a:ext cx="4187952" cy="267545"/>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32" name="Picture Placeholder Left">
            <a:extLst>
              <a:ext uri="{FF2B5EF4-FFF2-40B4-BE49-F238E27FC236}">
                <a16:creationId xmlns:a16="http://schemas.microsoft.com/office/drawing/2014/main" id="{CF6F45C0-8397-41BE-B336-31CACBC93446}"/>
              </a:ext>
            </a:extLst>
          </p:cNvPr>
          <p:cNvSpPr>
            <a:spLocks noGrp="1"/>
          </p:cNvSpPr>
          <p:nvPr>
            <p:ph type="pic" sz="quarter" idx="21" hasCustomPrompt="1"/>
          </p:nvPr>
        </p:nvSpPr>
        <p:spPr>
          <a:xfrm>
            <a:off x="560996" y="1261872"/>
            <a:ext cx="850392" cy="850392"/>
          </a:xfrm>
          <a:prstGeom prst="rect">
            <a:avLst/>
          </a:prstGeom>
          <a:noFill/>
        </p:spPr>
        <p:txBody>
          <a:bodyPr anchor="ctr">
            <a:normAutofit/>
          </a:bodyPr>
          <a:lstStyle>
            <a:lvl1pPr marL="0" indent="0" algn="ctr">
              <a:buNone/>
              <a:defRPr sz="1100">
                <a:solidFill>
                  <a:schemeClr val="bg1"/>
                </a:solidFill>
                <a:highlight>
                  <a:srgbClr val="FF33CC"/>
                </a:highlight>
              </a:defRPr>
            </a:lvl1pPr>
          </a:lstStyle>
          <a:p>
            <a:r>
              <a:rPr lang="es"/>
              <a:t>[Imagen / Icono</a:t>
            </a:r>
          </a:p>
        </p:txBody>
      </p:sp>
      <p:sp>
        <p:nvSpPr>
          <p:cNvPr id="33" name="Picture Placeholder  Middle">
            <a:extLst>
              <a:ext uri="{FF2B5EF4-FFF2-40B4-BE49-F238E27FC236}">
                <a16:creationId xmlns:a16="http://schemas.microsoft.com/office/drawing/2014/main" id="{259A6D79-8609-455C-B241-4E9D846D5FFB}"/>
              </a:ext>
            </a:extLst>
          </p:cNvPr>
          <p:cNvSpPr>
            <a:spLocks noGrp="1"/>
          </p:cNvSpPr>
          <p:nvPr>
            <p:ph type="pic" sz="quarter" idx="22" hasCustomPrompt="1"/>
          </p:nvPr>
        </p:nvSpPr>
        <p:spPr>
          <a:xfrm>
            <a:off x="560996" y="2716512"/>
            <a:ext cx="850392" cy="850392"/>
          </a:xfrm>
          <a:prstGeom prst="rect">
            <a:avLst/>
          </a:prstGeom>
          <a:noFill/>
        </p:spPr>
        <p:txBody>
          <a:bodyPr anchor="ctr">
            <a:normAutofit/>
          </a:bodyPr>
          <a:lstStyle>
            <a:lvl1pPr marL="0" indent="0" algn="ctr">
              <a:buNone/>
              <a:defRPr sz="1100">
                <a:solidFill>
                  <a:schemeClr val="bg1"/>
                </a:solidFill>
                <a:highlight>
                  <a:srgbClr val="FF33CC"/>
                </a:highlight>
              </a:defRPr>
            </a:lvl1pPr>
          </a:lstStyle>
          <a:p>
            <a:r>
              <a:rPr lang="es"/>
              <a:t>[Imagen / Icono</a:t>
            </a:r>
          </a:p>
        </p:txBody>
      </p:sp>
      <p:sp>
        <p:nvSpPr>
          <p:cNvPr id="14" name="Subtitle Left">
            <a:extLst>
              <a:ext uri="{FF2B5EF4-FFF2-40B4-BE49-F238E27FC236}">
                <a16:creationId xmlns:a16="http://schemas.microsoft.com/office/drawing/2014/main" id="{4EB342BF-6CAA-4B82-AF57-F25F0E8E4DE8}"/>
              </a:ext>
            </a:extLst>
          </p:cNvPr>
          <p:cNvSpPr>
            <a:spLocks noGrp="1"/>
          </p:cNvSpPr>
          <p:nvPr>
            <p:ph type="body" sz="quarter" idx="26" hasCustomPrompt="1"/>
          </p:nvPr>
        </p:nvSpPr>
        <p:spPr>
          <a:xfrm>
            <a:off x="7432398" y="1261872"/>
            <a:ext cx="4185200" cy="267545"/>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15" name="Subtitle Middle">
            <a:extLst>
              <a:ext uri="{FF2B5EF4-FFF2-40B4-BE49-F238E27FC236}">
                <a16:creationId xmlns:a16="http://schemas.microsoft.com/office/drawing/2014/main" id="{792A9CBD-D504-44CD-993E-28D5A82AB143}"/>
              </a:ext>
            </a:extLst>
          </p:cNvPr>
          <p:cNvSpPr>
            <a:spLocks noGrp="1"/>
          </p:cNvSpPr>
          <p:nvPr>
            <p:ph type="body" sz="quarter" idx="27" hasCustomPrompt="1"/>
          </p:nvPr>
        </p:nvSpPr>
        <p:spPr>
          <a:xfrm>
            <a:off x="7432398" y="2716512"/>
            <a:ext cx="4156652" cy="267545"/>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16" name="Picture Placeholder Left">
            <a:extLst>
              <a:ext uri="{FF2B5EF4-FFF2-40B4-BE49-F238E27FC236}">
                <a16:creationId xmlns:a16="http://schemas.microsoft.com/office/drawing/2014/main" id="{009A490E-8C91-4D1E-BD53-4E7033E185C0}"/>
              </a:ext>
            </a:extLst>
          </p:cNvPr>
          <p:cNvSpPr>
            <a:spLocks noGrp="1"/>
          </p:cNvSpPr>
          <p:nvPr>
            <p:ph type="pic" sz="quarter" idx="28" hasCustomPrompt="1"/>
          </p:nvPr>
        </p:nvSpPr>
        <p:spPr>
          <a:xfrm>
            <a:off x="6216777" y="1261872"/>
            <a:ext cx="850392" cy="850392"/>
          </a:xfrm>
          <a:prstGeom prst="rect">
            <a:avLst/>
          </a:prstGeom>
          <a:noFill/>
        </p:spPr>
        <p:txBody>
          <a:bodyPr anchor="ctr">
            <a:normAutofit/>
          </a:bodyPr>
          <a:lstStyle>
            <a:lvl1pPr marL="0" indent="0" algn="ctr">
              <a:buNone/>
              <a:defRPr sz="1100">
                <a:solidFill>
                  <a:schemeClr val="bg1"/>
                </a:solidFill>
                <a:highlight>
                  <a:srgbClr val="FF33CC"/>
                </a:highlight>
              </a:defRPr>
            </a:lvl1pPr>
          </a:lstStyle>
          <a:p>
            <a:r>
              <a:rPr lang="es"/>
              <a:t>[Imagen / Icono</a:t>
            </a:r>
          </a:p>
        </p:txBody>
      </p:sp>
      <p:sp>
        <p:nvSpPr>
          <p:cNvPr id="17" name="Picture Placeholder  Middle">
            <a:extLst>
              <a:ext uri="{FF2B5EF4-FFF2-40B4-BE49-F238E27FC236}">
                <a16:creationId xmlns:a16="http://schemas.microsoft.com/office/drawing/2014/main" id="{B3525E34-70EA-44E1-8FED-6D35963A97D0}"/>
              </a:ext>
            </a:extLst>
          </p:cNvPr>
          <p:cNvSpPr>
            <a:spLocks noGrp="1"/>
          </p:cNvSpPr>
          <p:nvPr>
            <p:ph type="pic" sz="quarter" idx="29" hasCustomPrompt="1"/>
          </p:nvPr>
        </p:nvSpPr>
        <p:spPr>
          <a:xfrm>
            <a:off x="6216777" y="2716512"/>
            <a:ext cx="850392" cy="850392"/>
          </a:xfrm>
          <a:prstGeom prst="rect">
            <a:avLst/>
          </a:prstGeom>
          <a:noFill/>
        </p:spPr>
        <p:txBody>
          <a:bodyPr anchor="ctr">
            <a:normAutofit/>
          </a:bodyPr>
          <a:lstStyle>
            <a:lvl1pPr marL="0" indent="0" algn="ctr">
              <a:buNone/>
              <a:defRPr sz="1100">
                <a:solidFill>
                  <a:schemeClr val="bg1"/>
                </a:solidFill>
                <a:highlight>
                  <a:srgbClr val="FF33CC"/>
                </a:highlight>
              </a:defRPr>
            </a:lvl1pPr>
          </a:lstStyle>
          <a:p>
            <a:r>
              <a:rPr lang="es"/>
              <a:t>[Imagen / Icono</a:t>
            </a:r>
          </a:p>
        </p:txBody>
      </p:sp>
      <p:sp>
        <p:nvSpPr>
          <p:cNvPr id="20" name="Subtitle Middle">
            <a:extLst>
              <a:ext uri="{FF2B5EF4-FFF2-40B4-BE49-F238E27FC236}">
                <a16:creationId xmlns:a16="http://schemas.microsoft.com/office/drawing/2014/main" id="{FACF049B-4486-44B8-A830-D469FA5F6CDC}"/>
              </a:ext>
            </a:extLst>
          </p:cNvPr>
          <p:cNvSpPr>
            <a:spLocks noGrp="1"/>
          </p:cNvSpPr>
          <p:nvPr>
            <p:ph type="body" sz="quarter" idx="32" hasCustomPrompt="1"/>
          </p:nvPr>
        </p:nvSpPr>
        <p:spPr>
          <a:xfrm>
            <a:off x="1774438" y="4154799"/>
            <a:ext cx="4187952" cy="267545"/>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21" name="Picture Placeholder  Middle">
            <a:extLst>
              <a:ext uri="{FF2B5EF4-FFF2-40B4-BE49-F238E27FC236}">
                <a16:creationId xmlns:a16="http://schemas.microsoft.com/office/drawing/2014/main" id="{ACB6CBE9-656B-4931-8DAE-8958D93E7422}"/>
              </a:ext>
            </a:extLst>
          </p:cNvPr>
          <p:cNvSpPr>
            <a:spLocks noGrp="1"/>
          </p:cNvSpPr>
          <p:nvPr>
            <p:ph type="pic" sz="quarter" idx="33" hasCustomPrompt="1"/>
          </p:nvPr>
        </p:nvSpPr>
        <p:spPr>
          <a:xfrm>
            <a:off x="558818" y="4154799"/>
            <a:ext cx="850392" cy="850392"/>
          </a:xfrm>
          <a:prstGeom prst="rect">
            <a:avLst/>
          </a:prstGeom>
          <a:noFill/>
        </p:spPr>
        <p:txBody>
          <a:bodyPr anchor="ctr">
            <a:normAutofit/>
          </a:bodyPr>
          <a:lstStyle>
            <a:lvl1pPr marL="0" indent="0" algn="ctr">
              <a:buNone/>
              <a:defRPr sz="1100">
                <a:solidFill>
                  <a:schemeClr val="bg1"/>
                </a:solidFill>
                <a:highlight>
                  <a:srgbClr val="FF33CC"/>
                </a:highlight>
              </a:defRPr>
            </a:lvl1pPr>
          </a:lstStyle>
          <a:p>
            <a:r>
              <a:rPr lang="es"/>
              <a:t>[Imagen / Icono</a:t>
            </a:r>
          </a:p>
        </p:txBody>
      </p:sp>
      <p:sp>
        <p:nvSpPr>
          <p:cNvPr id="23" name="Subtitle Middle">
            <a:extLst>
              <a:ext uri="{FF2B5EF4-FFF2-40B4-BE49-F238E27FC236}">
                <a16:creationId xmlns:a16="http://schemas.microsoft.com/office/drawing/2014/main" id="{498C1007-D958-4823-AF07-A11D5ED562D1}"/>
              </a:ext>
            </a:extLst>
          </p:cNvPr>
          <p:cNvSpPr>
            <a:spLocks noGrp="1"/>
          </p:cNvSpPr>
          <p:nvPr>
            <p:ph type="body" sz="quarter" idx="35" hasCustomPrompt="1"/>
          </p:nvPr>
        </p:nvSpPr>
        <p:spPr>
          <a:xfrm>
            <a:off x="7430220" y="4154799"/>
            <a:ext cx="4185200" cy="267545"/>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24" name="Picture Placeholder  Middle">
            <a:extLst>
              <a:ext uri="{FF2B5EF4-FFF2-40B4-BE49-F238E27FC236}">
                <a16:creationId xmlns:a16="http://schemas.microsoft.com/office/drawing/2014/main" id="{C87162C6-1D5F-4F74-AD00-7AF87B19835D}"/>
              </a:ext>
            </a:extLst>
          </p:cNvPr>
          <p:cNvSpPr>
            <a:spLocks noGrp="1"/>
          </p:cNvSpPr>
          <p:nvPr>
            <p:ph type="pic" sz="quarter" idx="36" hasCustomPrompt="1"/>
          </p:nvPr>
        </p:nvSpPr>
        <p:spPr>
          <a:xfrm>
            <a:off x="6214599" y="4154799"/>
            <a:ext cx="850392" cy="850392"/>
          </a:xfrm>
          <a:prstGeom prst="rect">
            <a:avLst/>
          </a:prstGeom>
          <a:noFill/>
        </p:spPr>
        <p:txBody>
          <a:bodyPr anchor="ctr">
            <a:normAutofit/>
          </a:bodyPr>
          <a:lstStyle>
            <a:lvl1pPr marL="0" indent="0" algn="ctr">
              <a:buNone/>
              <a:defRPr sz="1100">
                <a:solidFill>
                  <a:schemeClr val="bg1"/>
                </a:solidFill>
                <a:highlight>
                  <a:srgbClr val="FF33CC"/>
                </a:highlight>
              </a:defRPr>
            </a:lvl1pPr>
          </a:lstStyle>
          <a:p>
            <a:r>
              <a:rPr lang="es"/>
              <a:t>[Imagen / Icono</a:t>
            </a:r>
          </a:p>
        </p:txBody>
      </p:sp>
      <p:sp>
        <p:nvSpPr>
          <p:cNvPr id="5" name="Text Placeholder 4">
            <a:extLst>
              <a:ext uri="{FF2B5EF4-FFF2-40B4-BE49-F238E27FC236}">
                <a16:creationId xmlns:a16="http://schemas.microsoft.com/office/drawing/2014/main" id="{11502543-032D-AB88-2A12-AFF119B96E57}"/>
              </a:ext>
            </a:extLst>
          </p:cNvPr>
          <p:cNvSpPr>
            <a:spLocks noGrp="1"/>
          </p:cNvSpPr>
          <p:nvPr>
            <p:ph type="body" sz="quarter" idx="45"/>
          </p:nvPr>
        </p:nvSpPr>
        <p:spPr>
          <a:xfrm>
            <a:off x="1776126" y="1569737"/>
            <a:ext cx="4187952" cy="871537"/>
          </a:xfrm>
          <a:prstGeom prst="rect">
            <a:avLst/>
          </a:prstGeom>
        </p:spPr>
        <p:txBody>
          <a:bodyPr/>
          <a:lstStyle/>
          <a:p>
            <a:pPr lvl="0"/>
            <a:r>
              <a:rPr lang="es"/>
              <a:t>Haz clic para editar estilos de texto maestro</a:t>
            </a:r>
          </a:p>
          <a:p>
            <a:pPr lvl="1"/>
            <a:r>
              <a:rPr lang="es"/>
              <a:t>Segundo nivel</a:t>
            </a:r>
          </a:p>
          <a:p>
            <a:pPr lvl="2"/>
            <a:r>
              <a:rPr lang="es"/>
              <a:t>Tercer nivel</a:t>
            </a:r>
          </a:p>
        </p:txBody>
      </p:sp>
      <p:sp>
        <p:nvSpPr>
          <p:cNvPr id="6" name="Text Placeholder 4">
            <a:extLst>
              <a:ext uri="{FF2B5EF4-FFF2-40B4-BE49-F238E27FC236}">
                <a16:creationId xmlns:a16="http://schemas.microsoft.com/office/drawing/2014/main" id="{FB7F06E8-C252-ED0A-1583-1A26865B3B09}"/>
              </a:ext>
            </a:extLst>
          </p:cNvPr>
          <p:cNvSpPr>
            <a:spLocks noGrp="1"/>
          </p:cNvSpPr>
          <p:nvPr>
            <p:ph type="body" sz="quarter" idx="46"/>
          </p:nvPr>
        </p:nvSpPr>
        <p:spPr>
          <a:xfrm>
            <a:off x="1769653" y="3025574"/>
            <a:ext cx="4187952" cy="871537"/>
          </a:xfrm>
          <a:prstGeom prst="rect">
            <a:avLst/>
          </a:prstGeom>
        </p:spPr>
        <p:txBody>
          <a:bodyPr/>
          <a:lstStyle/>
          <a:p>
            <a:pPr lvl="0"/>
            <a:r>
              <a:rPr lang="es"/>
              <a:t>Haz clic para editar estilos de texto maestro</a:t>
            </a:r>
          </a:p>
          <a:p>
            <a:pPr lvl="1"/>
            <a:r>
              <a:rPr lang="es"/>
              <a:t>Segundo nivel</a:t>
            </a:r>
          </a:p>
          <a:p>
            <a:pPr lvl="2"/>
            <a:r>
              <a:rPr lang="es"/>
              <a:t>Tercer nivel</a:t>
            </a:r>
          </a:p>
        </p:txBody>
      </p:sp>
      <p:sp>
        <p:nvSpPr>
          <p:cNvPr id="7" name="Text Placeholder 4">
            <a:extLst>
              <a:ext uri="{FF2B5EF4-FFF2-40B4-BE49-F238E27FC236}">
                <a16:creationId xmlns:a16="http://schemas.microsoft.com/office/drawing/2014/main" id="{A2DFBF8C-9531-CDB7-D5C2-E0C354133EF2}"/>
              </a:ext>
            </a:extLst>
          </p:cNvPr>
          <p:cNvSpPr>
            <a:spLocks noGrp="1"/>
          </p:cNvSpPr>
          <p:nvPr>
            <p:ph type="body" sz="quarter" idx="47"/>
          </p:nvPr>
        </p:nvSpPr>
        <p:spPr>
          <a:xfrm>
            <a:off x="1768738" y="4427038"/>
            <a:ext cx="4187952" cy="871537"/>
          </a:xfrm>
          <a:prstGeom prst="rect">
            <a:avLst/>
          </a:prstGeom>
        </p:spPr>
        <p:txBody>
          <a:bodyPr/>
          <a:lstStyle/>
          <a:p>
            <a:pPr lvl="0"/>
            <a:r>
              <a:rPr lang="es"/>
              <a:t>Haz clic para editar estilos de texto maestro</a:t>
            </a:r>
          </a:p>
          <a:p>
            <a:pPr lvl="1"/>
            <a:r>
              <a:rPr lang="es"/>
              <a:t>Segundo nivel</a:t>
            </a:r>
          </a:p>
          <a:p>
            <a:pPr lvl="2"/>
            <a:r>
              <a:rPr lang="es"/>
              <a:t>Tercer nivel</a:t>
            </a:r>
          </a:p>
        </p:txBody>
      </p:sp>
      <p:sp>
        <p:nvSpPr>
          <p:cNvPr id="12" name="Text Placeholder 4">
            <a:extLst>
              <a:ext uri="{FF2B5EF4-FFF2-40B4-BE49-F238E27FC236}">
                <a16:creationId xmlns:a16="http://schemas.microsoft.com/office/drawing/2014/main" id="{53D534EF-2A90-450A-3B29-269111F731C1}"/>
              </a:ext>
            </a:extLst>
          </p:cNvPr>
          <p:cNvSpPr>
            <a:spLocks noGrp="1"/>
          </p:cNvSpPr>
          <p:nvPr>
            <p:ph type="body" sz="quarter" idx="48"/>
          </p:nvPr>
        </p:nvSpPr>
        <p:spPr>
          <a:xfrm>
            <a:off x="7430381" y="1545770"/>
            <a:ext cx="4191644" cy="871537"/>
          </a:xfrm>
          <a:prstGeom prst="rect">
            <a:avLst/>
          </a:prstGeom>
        </p:spPr>
        <p:txBody>
          <a:bodyPr/>
          <a:lstStyle/>
          <a:p>
            <a:pPr lvl="0"/>
            <a:r>
              <a:rPr lang="es"/>
              <a:t>Haz clic para editar estilos de texto maestro</a:t>
            </a:r>
          </a:p>
          <a:p>
            <a:pPr lvl="1"/>
            <a:r>
              <a:rPr lang="es"/>
              <a:t>Segundo nivel</a:t>
            </a:r>
          </a:p>
          <a:p>
            <a:pPr lvl="2"/>
            <a:r>
              <a:rPr lang="es"/>
              <a:t>Tercer nivel</a:t>
            </a:r>
          </a:p>
        </p:txBody>
      </p:sp>
      <p:sp>
        <p:nvSpPr>
          <p:cNvPr id="13" name="Text Placeholder 4">
            <a:extLst>
              <a:ext uri="{FF2B5EF4-FFF2-40B4-BE49-F238E27FC236}">
                <a16:creationId xmlns:a16="http://schemas.microsoft.com/office/drawing/2014/main" id="{6886345C-1918-D58A-A0DF-82838EB36E65}"/>
              </a:ext>
            </a:extLst>
          </p:cNvPr>
          <p:cNvSpPr>
            <a:spLocks noGrp="1"/>
          </p:cNvSpPr>
          <p:nvPr>
            <p:ph type="body" sz="quarter" idx="49"/>
          </p:nvPr>
        </p:nvSpPr>
        <p:spPr>
          <a:xfrm>
            <a:off x="7430221" y="3025573"/>
            <a:ext cx="4191644" cy="871537"/>
          </a:xfrm>
          <a:prstGeom prst="rect">
            <a:avLst/>
          </a:prstGeom>
        </p:spPr>
        <p:txBody>
          <a:bodyPr/>
          <a:lstStyle/>
          <a:p>
            <a:pPr lvl="0"/>
            <a:r>
              <a:rPr lang="es"/>
              <a:t>Haz clic para editar estilos de texto maestro</a:t>
            </a:r>
          </a:p>
          <a:p>
            <a:pPr lvl="1"/>
            <a:r>
              <a:rPr lang="es"/>
              <a:t>Segundo nivel</a:t>
            </a:r>
          </a:p>
          <a:p>
            <a:pPr lvl="2"/>
            <a:r>
              <a:rPr lang="es"/>
              <a:t>Tercer nivel</a:t>
            </a:r>
          </a:p>
        </p:txBody>
      </p:sp>
      <p:sp>
        <p:nvSpPr>
          <p:cNvPr id="26" name="Text Placeholder 4">
            <a:extLst>
              <a:ext uri="{FF2B5EF4-FFF2-40B4-BE49-F238E27FC236}">
                <a16:creationId xmlns:a16="http://schemas.microsoft.com/office/drawing/2014/main" id="{906531B8-61D9-DA86-8DA5-59B83747B6E2}"/>
              </a:ext>
            </a:extLst>
          </p:cNvPr>
          <p:cNvSpPr>
            <a:spLocks noGrp="1"/>
          </p:cNvSpPr>
          <p:nvPr>
            <p:ph type="body" sz="quarter" idx="50"/>
          </p:nvPr>
        </p:nvSpPr>
        <p:spPr>
          <a:xfrm>
            <a:off x="7425434" y="4427037"/>
            <a:ext cx="4191644" cy="871537"/>
          </a:xfrm>
          <a:prstGeom prst="rect">
            <a:avLst/>
          </a:prstGeom>
        </p:spPr>
        <p:txBody>
          <a:bodyPr/>
          <a:lstStyle/>
          <a:p>
            <a:pPr lvl="0"/>
            <a:r>
              <a:rPr lang="es"/>
              <a:t>Haz clic para editar estilos de texto maestro</a:t>
            </a:r>
          </a:p>
          <a:p>
            <a:pPr lvl="1"/>
            <a:r>
              <a:rPr lang="es"/>
              <a:t>Segundo nivel</a:t>
            </a:r>
          </a:p>
          <a:p>
            <a:pPr lvl="2"/>
            <a:r>
              <a:rPr lang="es"/>
              <a:t>Tercer nivel</a:t>
            </a:r>
          </a:p>
        </p:txBody>
      </p:sp>
      <p:sp>
        <p:nvSpPr>
          <p:cNvPr id="2" name="Text Placeholder 6">
            <a:extLst>
              <a:ext uri="{FF2B5EF4-FFF2-40B4-BE49-F238E27FC236}">
                <a16:creationId xmlns:a16="http://schemas.microsoft.com/office/drawing/2014/main" id="{91091560-BAEE-59B5-CED2-3259C92DE97C}"/>
              </a:ext>
            </a:extLst>
          </p:cNvPr>
          <p:cNvSpPr>
            <a:spLocks noGrp="1"/>
          </p:cNvSpPr>
          <p:nvPr>
            <p:ph type="body" sz="quarter" idx="51"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18" name="Text Placeholder 5">
            <a:extLst>
              <a:ext uri="{FF2B5EF4-FFF2-40B4-BE49-F238E27FC236}">
                <a16:creationId xmlns:a16="http://schemas.microsoft.com/office/drawing/2014/main" id="{BC86E149-5A24-E11B-DA75-9DD67411218D}"/>
              </a:ext>
            </a:extLst>
          </p:cNvPr>
          <p:cNvSpPr>
            <a:spLocks noGrp="1"/>
          </p:cNvSpPr>
          <p:nvPr>
            <p:ph type="body" sz="quarter" idx="52"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8" name="Text Placeholder 5">
            <a:extLst>
              <a:ext uri="{FF2B5EF4-FFF2-40B4-BE49-F238E27FC236}">
                <a16:creationId xmlns:a16="http://schemas.microsoft.com/office/drawing/2014/main" id="{FE6C9506-B33A-CF67-5C7F-440D2E4EF342}"/>
              </a:ext>
            </a:extLst>
          </p:cNvPr>
          <p:cNvSpPr>
            <a:spLocks noGrp="1"/>
          </p:cNvSpPr>
          <p:nvPr>
            <p:ph type="body" sz="quarter" idx="31"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9" name="Text Placeholder 5">
            <a:extLst>
              <a:ext uri="{FF2B5EF4-FFF2-40B4-BE49-F238E27FC236}">
                <a16:creationId xmlns:a16="http://schemas.microsoft.com/office/drawing/2014/main" id="{2487C677-AB38-AC3C-63EF-2B6288E2636B}"/>
              </a:ext>
            </a:extLst>
          </p:cNvPr>
          <p:cNvSpPr>
            <a:spLocks noGrp="1"/>
          </p:cNvSpPr>
          <p:nvPr>
            <p:ph type="body" sz="quarter" idx="53"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0" name="Text Placeholder 11">
            <a:extLst>
              <a:ext uri="{FF2B5EF4-FFF2-40B4-BE49-F238E27FC236}">
                <a16:creationId xmlns:a16="http://schemas.microsoft.com/office/drawing/2014/main" id="{5CC0C380-9EA1-5DCD-3927-72E646DD41F5}"/>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3" name="Footer Placeholder 16">
            <a:extLst>
              <a:ext uri="{FF2B5EF4-FFF2-40B4-BE49-F238E27FC236}">
                <a16:creationId xmlns:a16="http://schemas.microsoft.com/office/drawing/2014/main" id="{712F7AC6-FD6D-2D26-43D1-A848C46C6E92}"/>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425777941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Content split large 4 icons/image placeholders">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2918334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cxnSp>
        <p:nvCxnSpPr>
          <p:cNvPr id="24" name="Straight Connector 23">
            <a:extLst>
              <a:ext uri="{FF2B5EF4-FFF2-40B4-BE49-F238E27FC236}">
                <a16:creationId xmlns:a16="http://schemas.microsoft.com/office/drawing/2014/main" id="{13E5B5F2-A34D-AB66-567A-C1D55044F908}"/>
              </a:ext>
            </a:extLst>
          </p:cNvPr>
          <p:cNvCxnSpPr>
            <a:cxnSpLocks/>
          </p:cNvCxnSpPr>
          <p:nvPr userDrawn="1"/>
        </p:nvCxnSpPr>
        <p:spPr>
          <a:xfrm>
            <a:off x="9210200" y="2099199"/>
            <a:ext cx="2435503" cy="85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E0C3793-B27C-157C-BA9B-0186DC86E6D7}"/>
              </a:ext>
            </a:extLst>
          </p:cNvPr>
          <p:cNvCxnSpPr>
            <a:cxnSpLocks/>
          </p:cNvCxnSpPr>
          <p:nvPr userDrawn="1"/>
        </p:nvCxnSpPr>
        <p:spPr>
          <a:xfrm>
            <a:off x="6194366" y="2092341"/>
            <a:ext cx="2434877" cy="858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A3CB570-D417-51DD-D4F7-C07444C4311C}"/>
              </a:ext>
            </a:extLst>
          </p:cNvPr>
          <p:cNvCxnSpPr>
            <a:cxnSpLocks/>
          </p:cNvCxnSpPr>
          <p:nvPr userDrawn="1"/>
        </p:nvCxnSpPr>
        <p:spPr>
          <a:xfrm>
            <a:off x="6218692" y="4556859"/>
            <a:ext cx="2435602" cy="862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41B5C04-921D-2DC4-7DA9-6488E5912296}"/>
              </a:ext>
            </a:extLst>
          </p:cNvPr>
          <p:cNvCxnSpPr>
            <a:cxnSpLocks/>
          </p:cNvCxnSpPr>
          <p:nvPr userDrawn="1"/>
        </p:nvCxnSpPr>
        <p:spPr>
          <a:xfrm>
            <a:off x="9210741" y="4567805"/>
            <a:ext cx="2435602" cy="862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2" name="Title 1">
            <a:extLst>
              <a:ext uri="{FF2B5EF4-FFF2-40B4-BE49-F238E27FC236}">
                <a16:creationId xmlns:a16="http://schemas.microsoft.com/office/drawing/2014/main" id="{E1D90D3E-25BC-7A8C-99F5-A190096CBBBC}"/>
              </a:ext>
            </a:extLst>
          </p:cNvPr>
          <p:cNvSpPr>
            <a:spLocks noGrp="1"/>
          </p:cNvSpPr>
          <p:nvPr>
            <p:ph type="title" hasCustomPrompt="1"/>
          </p:nvPr>
        </p:nvSpPr>
        <p:spPr>
          <a:xfrm>
            <a:off x="557783" y="2148854"/>
            <a:ext cx="5431761" cy="2114174"/>
          </a:xfrm>
          <a:prstGeom prst="rect">
            <a:avLst/>
          </a:prstGeom>
          <a:noFill/>
        </p:spPr>
        <p:txBody>
          <a:bodyPr vert="horz" anchor="t">
            <a:normAutofit/>
          </a:bodyPr>
          <a:lstStyle>
            <a:lvl1pPr algn="l">
              <a:defRPr sz="2800" b="0">
                <a:solidFill>
                  <a:schemeClr val="tx1"/>
                </a:solidFill>
              </a:defRPr>
            </a:lvl1pPr>
          </a:lstStyle>
          <a:p>
            <a:r>
              <a:rPr lang="es" sz="3600" b="0" i="0">
                <a:solidFill>
                  <a:schemeClr val="tx1"/>
                </a:solidFill>
                <a:effectLst/>
                <a:latin typeface="+mn-lt"/>
              </a:rPr>
              <a:t>Lorem ipsum dolor sit amet, consectetur adipiscing elit, sed do eiusmod tempor incidi 36pt</a:t>
            </a:r>
            <a:endParaRPr lang="en-US"/>
          </a:p>
        </p:txBody>
      </p:sp>
      <p:sp>
        <p:nvSpPr>
          <p:cNvPr id="6" name="Slide Number Placeholder 17">
            <a:extLst>
              <a:ext uri="{FF2B5EF4-FFF2-40B4-BE49-F238E27FC236}">
                <a16:creationId xmlns:a16="http://schemas.microsoft.com/office/drawing/2014/main" id="{F06DFFD7-1706-21A7-898A-1D39370CBE79}"/>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41" name="Picture Placeholder Left">
            <a:extLst>
              <a:ext uri="{FF2B5EF4-FFF2-40B4-BE49-F238E27FC236}">
                <a16:creationId xmlns:a16="http://schemas.microsoft.com/office/drawing/2014/main" id="{23407416-8F99-4693-FBEC-3929A76298B1}"/>
              </a:ext>
            </a:extLst>
          </p:cNvPr>
          <p:cNvSpPr>
            <a:spLocks noGrp="1"/>
          </p:cNvSpPr>
          <p:nvPr>
            <p:ph type="pic" sz="quarter" idx="21" hasCustomPrompt="1"/>
          </p:nvPr>
        </p:nvSpPr>
        <p:spPr>
          <a:xfrm>
            <a:off x="6214858" y="799670"/>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sp>
        <p:nvSpPr>
          <p:cNvPr id="42" name="Picture Placeholder  Middle">
            <a:extLst>
              <a:ext uri="{FF2B5EF4-FFF2-40B4-BE49-F238E27FC236}">
                <a16:creationId xmlns:a16="http://schemas.microsoft.com/office/drawing/2014/main" id="{3B0BCF1B-B3AB-3BA1-E5C3-52A8588ED3BC}"/>
              </a:ext>
            </a:extLst>
          </p:cNvPr>
          <p:cNvSpPr>
            <a:spLocks noGrp="1"/>
          </p:cNvSpPr>
          <p:nvPr>
            <p:ph type="pic" sz="quarter" idx="24" hasCustomPrompt="1"/>
          </p:nvPr>
        </p:nvSpPr>
        <p:spPr>
          <a:xfrm>
            <a:off x="6216176" y="3292549"/>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sp>
        <p:nvSpPr>
          <p:cNvPr id="43" name="Picture Placeholder  Right">
            <a:extLst>
              <a:ext uri="{FF2B5EF4-FFF2-40B4-BE49-F238E27FC236}">
                <a16:creationId xmlns:a16="http://schemas.microsoft.com/office/drawing/2014/main" id="{34E35D72-F803-2622-BE90-9E5F3E11AB05}"/>
              </a:ext>
            </a:extLst>
          </p:cNvPr>
          <p:cNvSpPr>
            <a:spLocks noGrp="1"/>
          </p:cNvSpPr>
          <p:nvPr>
            <p:ph type="pic" sz="quarter" idx="25" hasCustomPrompt="1"/>
          </p:nvPr>
        </p:nvSpPr>
        <p:spPr>
          <a:xfrm>
            <a:off x="9202520" y="777269"/>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sp>
        <p:nvSpPr>
          <p:cNvPr id="44" name="Picture Placeholder  Middle">
            <a:extLst>
              <a:ext uri="{FF2B5EF4-FFF2-40B4-BE49-F238E27FC236}">
                <a16:creationId xmlns:a16="http://schemas.microsoft.com/office/drawing/2014/main" id="{A8A8C5FD-2244-13EA-449B-B06EDFD98D88}"/>
              </a:ext>
            </a:extLst>
          </p:cNvPr>
          <p:cNvSpPr>
            <a:spLocks noGrp="1"/>
          </p:cNvSpPr>
          <p:nvPr>
            <p:ph type="pic" sz="quarter" idx="26" hasCustomPrompt="1"/>
          </p:nvPr>
        </p:nvSpPr>
        <p:spPr>
          <a:xfrm>
            <a:off x="9217051" y="3318328"/>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sp>
        <p:nvSpPr>
          <p:cNvPr id="27" name="Text Placeholder 26">
            <a:extLst>
              <a:ext uri="{FF2B5EF4-FFF2-40B4-BE49-F238E27FC236}">
                <a16:creationId xmlns:a16="http://schemas.microsoft.com/office/drawing/2014/main" id="{51994D25-095D-D3D7-2CD9-2EB61DB790F9}"/>
              </a:ext>
            </a:extLst>
          </p:cNvPr>
          <p:cNvSpPr>
            <a:spLocks noGrp="1"/>
          </p:cNvSpPr>
          <p:nvPr>
            <p:ph type="body" sz="quarter" idx="29" hasCustomPrompt="1"/>
          </p:nvPr>
        </p:nvSpPr>
        <p:spPr>
          <a:xfrm>
            <a:off x="9217026" y="2173875"/>
            <a:ext cx="2414802" cy="1012825"/>
          </a:xfrm>
          <a:prstGeom prst="rect">
            <a:avLst/>
          </a:prstGeom>
        </p:spPr>
        <p:txBody>
          <a:bodyPr/>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14pt</a:t>
            </a:r>
          </a:p>
        </p:txBody>
      </p:sp>
      <p:sp>
        <p:nvSpPr>
          <p:cNvPr id="30" name="Text Placeholder 29">
            <a:extLst>
              <a:ext uri="{FF2B5EF4-FFF2-40B4-BE49-F238E27FC236}">
                <a16:creationId xmlns:a16="http://schemas.microsoft.com/office/drawing/2014/main" id="{DFA0AB40-A8A4-F1EF-5085-FD44CD2F1ADA}"/>
              </a:ext>
            </a:extLst>
          </p:cNvPr>
          <p:cNvSpPr>
            <a:spLocks noGrp="1"/>
          </p:cNvSpPr>
          <p:nvPr>
            <p:ph type="body" sz="quarter" idx="30" hasCustomPrompt="1"/>
          </p:nvPr>
        </p:nvSpPr>
        <p:spPr>
          <a:xfrm>
            <a:off x="6194425" y="2173875"/>
            <a:ext cx="2424688" cy="1012518"/>
          </a:xfrm>
          <a:prstGeom prst="rect">
            <a:avLst/>
          </a:prstGeom>
        </p:spPr>
        <p:txBody>
          <a:bodyPr/>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14pt</a:t>
            </a:r>
          </a:p>
        </p:txBody>
      </p:sp>
      <p:sp>
        <p:nvSpPr>
          <p:cNvPr id="33" name="Text Placeholder 32">
            <a:extLst>
              <a:ext uri="{FF2B5EF4-FFF2-40B4-BE49-F238E27FC236}">
                <a16:creationId xmlns:a16="http://schemas.microsoft.com/office/drawing/2014/main" id="{1B2A1035-D253-7A75-608E-2A25B0188620}"/>
              </a:ext>
            </a:extLst>
          </p:cNvPr>
          <p:cNvSpPr>
            <a:spLocks noGrp="1"/>
          </p:cNvSpPr>
          <p:nvPr>
            <p:ph type="body" sz="quarter" idx="31" hasCustomPrompt="1"/>
          </p:nvPr>
        </p:nvSpPr>
        <p:spPr>
          <a:xfrm>
            <a:off x="6215063" y="4654761"/>
            <a:ext cx="2435028" cy="811589"/>
          </a:xfrm>
          <a:prstGeom prst="rect">
            <a:avLst/>
          </a:prstGeom>
        </p:spPr>
        <p:txBody>
          <a:bodyPr/>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14pt</a:t>
            </a:r>
          </a:p>
        </p:txBody>
      </p:sp>
      <p:sp>
        <p:nvSpPr>
          <p:cNvPr id="36" name="Text Placeholder 35">
            <a:extLst>
              <a:ext uri="{FF2B5EF4-FFF2-40B4-BE49-F238E27FC236}">
                <a16:creationId xmlns:a16="http://schemas.microsoft.com/office/drawing/2014/main" id="{BD8670AA-4CC8-A748-5BB9-C287BB96BE63}"/>
              </a:ext>
            </a:extLst>
          </p:cNvPr>
          <p:cNvSpPr>
            <a:spLocks noGrp="1"/>
          </p:cNvSpPr>
          <p:nvPr>
            <p:ph type="body" sz="quarter" idx="32" hasCustomPrompt="1"/>
          </p:nvPr>
        </p:nvSpPr>
        <p:spPr>
          <a:xfrm>
            <a:off x="9210675" y="4655137"/>
            <a:ext cx="2435028" cy="804863"/>
          </a:xfrm>
          <a:prstGeom prst="rect">
            <a:avLst/>
          </a:prstGeom>
        </p:spPr>
        <p:txBody>
          <a:bodyPr/>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14pt</a:t>
            </a:r>
          </a:p>
        </p:txBody>
      </p:sp>
      <p:sp>
        <p:nvSpPr>
          <p:cNvPr id="4" name="Text Placeholder 5">
            <a:extLst>
              <a:ext uri="{FF2B5EF4-FFF2-40B4-BE49-F238E27FC236}">
                <a16:creationId xmlns:a16="http://schemas.microsoft.com/office/drawing/2014/main" id="{17379A51-A771-70F4-6D91-76B76AC68BA4}"/>
              </a:ext>
            </a:extLst>
          </p:cNvPr>
          <p:cNvSpPr>
            <a:spLocks noGrp="1"/>
          </p:cNvSpPr>
          <p:nvPr>
            <p:ph type="body" sz="quarter" idx="29"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2" name="Text Placeholder 5">
            <a:extLst>
              <a:ext uri="{FF2B5EF4-FFF2-40B4-BE49-F238E27FC236}">
                <a16:creationId xmlns:a16="http://schemas.microsoft.com/office/drawing/2014/main" id="{6D6513EF-B8BC-94D1-1DED-ED4915E2732D}"/>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0" name="Text Placeholder 5">
            <a:extLst>
              <a:ext uri="{FF2B5EF4-FFF2-40B4-BE49-F238E27FC236}">
                <a16:creationId xmlns:a16="http://schemas.microsoft.com/office/drawing/2014/main" id="{DA962364-2735-6A17-0C6E-75FF37F62E50}"/>
              </a:ext>
            </a:extLst>
          </p:cNvPr>
          <p:cNvSpPr>
            <a:spLocks noGrp="1"/>
          </p:cNvSpPr>
          <p:nvPr>
            <p:ph type="body" sz="quarter" idx="34"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11">
            <a:extLst>
              <a:ext uri="{FF2B5EF4-FFF2-40B4-BE49-F238E27FC236}">
                <a16:creationId xmlns:a16="http://schemas.microsoft.com/office/drawing/2014/main" id="{AB353C6D-94FC-E544-EC68-8A74689951A9}"/>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7" name="Footer Placeholder 16">
            <a:extLst>
              <a:ext uri="{FF2B5EF4-FFF2-40B4-BE49-F238E27FC236}">
                <a16:creationId xmlns:a16="http://schemas.microsoft.com/office/drawing/2014/main" id="{59B7CE94-1730-26DD-CB46-0A3E4724CE0E}"/>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1957701867"/>
      </p:ext>
    </p:extLst>
  </p:cSld>
  <p:clrMapOvr>
    <a:overrideClrMapping bg1="lt1" tx1="dk1" bg2="lt2" tx2="dk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Icons 3 Columns Vertical">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56302FAE-7F12-0FAF-FFE9-8688D861EB80}"/>
              </a:ext>
            </a:extLst>
          </p:cNvPr>
          <p:cNvGraphicFramePr>
            <a:graphicFrameLocks noChangeAspect="1"/>
          </p:cNvGraphicFramePr>
          <p:nvPr userDrawn="1">
            <p:custDataLst>
              <p:tags r:id="rId1"/>
            </p:custDataLst>
            <p:extLst>
              <p:ext uri="{D42A27DB-BD31-4B8C-83A1-F6EECF244321}">
                <p14:modId xmlns:p14="http://schemas.microsoft.com/office/powerpoint/2010/main" val="184397224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8" name="think-cell data - do not delete" hidden="1">
                        <a:extLst>
                          <a:ext uri="{FF2B5EF4-FFF2-40B4-BE49-F238E27FC236}">
                            <a16:creationId xmlns:a16="http://schemas.microsoft.com/office/drawing/2014/main" id="{56302FAE-7F12-0FAF-FFE9-8688D861EB80}"/>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4" name="Subtitle Left">
            <a:extLst>
              <a:ext uri="{FF2B5EF4-FFF2-40B4-BE49-F238E27FC236}">
                <a16:creationId xmlns:a16="http://schemas.microsoft.com/office/drawing/2014/main" id="{2726687B-34D2-44BB-BEE3-F17F90E2CEAD}"/>
              </a:ext>
            </a:extLst>
          </p:cNvPr>
          <p:cNvSpPr>
            <a:spLocks noGrp="1"/>
          </p:cNvSpPr>
          <p:nvPr>
            <p:ph type="body" sz="quarter" idx="16" hasCustomPrompt="1"/>
          </p:nvPr>
        </p:nvSpPr>
        <p:spPr>
          <a:xfrm>
            <a:off x="561547" y="2571101"/>
            <a:ext cx="3373611" cy="383191"/>
          </a:xfrm>
          <a:prstGeom prst="rect">
            <a:avLst/>
          </a:prstGeom>
        </p:spPr>
        <p:txBody>
          <a:bodyPr anchor="t">
            <a:noAutofit/>
          </a:bodyPr>
          <a:lstStyle>
            <a:lvl1pPr marL="0" indent="0">
              <a:buNone/>
              <a:defRPr sz="1600" b="1">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[Subtítulos] 16pt</a:t>
            </a:r>
          </a:p>
        </p:txBody>
      </p:sp>
      <p:sp>
        <p:nvSpPr>
          <p:cNvPr id="26" name="Subtitle Middle">
            <a:extLst>
              <a:ext uri="{FF2B5EF4-FFF2-40B4-BE49-F238E27FC236}">
                <a16:creationId xmlns:a16="http://schemas.microsoft.com/office/drawing/2014/main" id="{AA11411D-F5CC-4A9E-97ED-8D9AB17EC128}"/>
              </a:ext>
            </a:extLst>
          </p:cNvPr>
          <p:cNvSpPr>
            <a:spLocks noGrp="1"/>
          </p:cNvSpPr>
          <p:nvPr>
            <p:ph type="body" sz="quarter" idx="17" hasCustomPrompt="1"/>
          </p:nvPr>
        </p:nvSpPr>
        <p:spPr>
          <a:xfrm>
            <a:off x="4409596" y="2567877"/>
            <a:ext cx="3373611" cy="383191"/>
          </a:xfrm>
          <a:prstGeom prst="rect">
            <a:avLst/>
          </a:prstGeom>
        </p:spPr>
        <p:txBody>
          <a:bodyPr anchor="t">
            <a:noAutofit/>
          </a:bodyPr>
          <a:lstStyle>
            <a:lvl1pPr marL="0" indent="0">
              <a:buNone/>
              <a:defRPr sz="1600" b="1">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[Subtítulos] 16pt</a:t>
            </a:r>
          </a:p>
        </p:txBody>
      </p:sp>
      <p:sp>
        <p:nvSpPr>
          <p:cNvPr id="27" name="Subtitle Right">
            <a:extLst>
              <a:ext uri="{FF2B5EF4-FFF2-40B4-BE49-F238E27FC236}">
                <a16:creationId xmlns:a16="http://schemas.microsoft.com/office/drawing/2014/main" id="{59462605-1E40-4897-B811-1B8C6B2FB124}"/>
              </a:ext>
            </a:extLst>
          </p:cNvPr>
          <p:cNvSpPr>
            <a:spLocks noGrp="1"/>
          </p:cNvSpPr>
          <p:nvPr>
            <p:ph type="body" sz="quarter" idx="19" hasCustomPrompt="1"/>
          </p:nvPr>
        </p:nvSpPr>
        <p:spPr>
          <a:xfrm>
            <a:off x="8210333" y="2504506"/>
            <a:ext cx="3373611" cy="383191"/>
          </a:xfrm>
          <a:prstGeom prst="rect">
            <a:avLst/>
          </a:prstGeom>
        </p:spPr>
        <p:txBody>
          <a:bodyPr anchor="t">
            <a:noAutofit/>
          </a:bodyPr>
          <a:lstStyle>
            <a:lvl1pPr marL="0" indent="0">
              <a:buNone/>
              <a:defRPr sz="1600" b="1">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[Subtítulos] 16pt</a:t>
            </a:r>
          </a:p>
        </p:txBody>
      </p:sp>
      <p:sp>
        <p:nvSpPr>
          <p:cNvPr id="28" name="Picture Placeholder Left">
            <a:extLst>
              <a:ext uri="{FF2B5EF4-FFF2-40B4-BE49-F238E27FC236}">
                <a16:creationId xmlns:a16="http://schemas.microsoft.com/office/drawing/2014/main" id="{20ED38F9-F116-4320-BEBE-0D6E5BB3BFB3}"/>
              </a:ext>
            </a:extLst>
          </p:cNvPr>
          <p:cNvSpPr>
            <a:spLocks noGrp="1"/>
          </p:cNvSpPr>
          <p:nvPr>
            <p:ph type="pic" sz="quarter" idx="21" hasCustomPrompt="1"/>
          </p:nvPr>
        </p:nvSpPr>
        <p:spPr>
          <a:xfrm>
            <a:off x="561548" y="1198118"/>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sp>
        <p:nvSpPr>
          <p:cNvPr id="29" name="Picture Placeholder  Middle">
            <a:extLst>
              <a:ext uri="{FF2B5EF4-FFF2-40B4-BE49-F238E27FC236}">
                <a16:creationId xmlns:a16="http://schemas.microsoft.com/office/drawing/2014/main" id="{D73D1E78-1775-4717-9FC1-51702554EAAD}"/>
              </a:ext>
            </a:extLst>
          </p:cNvPr>
          <p:cNvSpPr>
            <a:spLocks noGrp="1"/>
          </p:cNvSpPr>
          <p:nvPr>
            <p:ph type="pic" sz="quarter" idx="22" hasCustomPrompt="1"/>
          </p:nvPr>
        </p:nvSpPr>
        <p:spPr>
          <a:xfrm>
            <a:off x="4409596" y="1194894"/>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sp>
        <p:nvSpPr>
          <p:cNvPr id="30" name="Picture Placeholder  Right">
            <a:extLst>
              <a:ext uri="{FF2B5EF4-FFF2-40B4-BE49-F238E27FC236}">
                <a16:creationId xmlns:a16="http://schemas.microsoft.com/office/drawing/2014/main" id="{3B5B43E5-7D20-4591-B751-DD7388D8DEF7}"/>
              </a:ext>
            </a:extLst>
          </p:cNvPr>
          <p:cNvSpPr>
            <a:spLocks noGrp="1"/>
          </p:cNvSpPr>
          <p:nvPr>
            <p:ph type="pic" sz="quarter" idx="23" hasCustomPrompt="1"/>
          </p:nvPr>
        </p:nvSpPr>
        <p:spPr>
          <a:xfrm>
            <a:off x="8208902" y="1131523"/>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sp>
        <p:nvSpPr>
          <p:cNvPr id="3" name="Text Placeholder 2">
            <a:extLst>
              <a:ext uri="{FF2B5EF4-FFF2-40B4-BE49-F238E27FC236}">
                <a16:creationId xmlns:a16="http://schemas.microsoft.com/office/drawing/2014/main" id="{62A49652-C754-F578-C570-98BD59171A02}"/>
              </a:ext>
            </a:extLst>
          </p:cNvPr>
          <p:cNvSpPr>
            <a:spLocks noGrp="1"/>
          </p:cNvSpPr>
          <p:nvPr>
            <p:ph type="body" sz="quarter" idx="35"/>
          </p:nvPr>
        </p:nvSpPr>
        <p:spPr>
          <a:xfrm>
            <a:off x="557784" y="3099842"/>
            <a:ext cx="3373437" cy="2437101"/>
          </a:xfrm>
          <a:prstGeom prst="rect">
            <a:avLst/>
          </a:prstGeom>
        </p:spPr>
        <p:txBody>
          <a:body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4" name="Text Placeholder 2">
            <a:extLst>
              <a:ext uri="{FF2B5EF4-FFF2-40B4-BE49-F238E27FC236}">
                <a16:creationId xmlns:a16="http://schemas.microsoft.com/office/drawing/2014/main" id="{39824687-E4D7-D370-A120-9D1651844AEE}"/>
              </a:ext>
            </a:extLst>
          </p:cNvPr>
          <p:cNvSpPr>
            <a:spLocks noGrp="1"/>
          </p:cNvSpPr>
          <p:nvPr>
            <p:ph type="body" sz="quarter" idx="36"/>
          </p:nvPr>
        </p:nvSpPr>
        <p:spPr>
          <a:xfrm>
            <a:off x="4409281" y="3099842"/>
            <a:ext cx="3373437" cy="2437101"/>
          </a:xfrm>
          <a:prstGeom prst="rect">
            <a:avLst/>
          </a:prstGeom>
        </p:spPr>
        <p:txBody>
          <a:body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5" name="Text Placeholder 2">
            <a:extLst>
              <a:ext uri="{FF2B5EF4-FFF2-40B4-BE49-F238E27FC236}">
                <a16:creationId xmlns:a16="http://schemas.microsoft.com/office/drawing/2014/main" id="{CE6CE979-91BF-28EB-D7B7-01C9D0FD2F34}"/>
              </a:ext>
            </a:extLst>
          </p:cNvPr>
          <p:cNvSpPr>
            <a:spLocks noGrp="1"/>
          </p:cNvSpPr>
          <p:nvPr>
            <p:ph type="body" sz="quarter" idx="37"/>
          </p:nvPr>
        </p:nvSpPr>
        <p:spPr>
          <a:xfrm>
            <a:off x="8208902" y="3099842"/>
            <a:ext cx="3373437" cy="2437101"/>
          </a:xfrm>
          <a:prstGeom prst="rect">
            <a:avLst/>
          </a:prstGeom>
        </p:spPr>
        <p:txBody>
          <a:body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 name="Text Placeholder 6">
            <a:extLst>
              <a:ext uri="{FF2B5EF4-FFF2-40B4-BE49-F238E27FC236}">
                <a16:creationId xmlns:a16="http://schemas.microsoft.com/office/drawing/2014/main" id="{FDC3F404-E111-F9CE-4535-6F728CC97B2B}"/>
              </a:ext>
            </a:extLst>
          </p:cNvPr>
          <p:cNvSpPr>
            <a:spLocks noGrp="1"/>
          </p:cNvSpPr>
          <p:nvPr>
            <p:ph type="body" sz="quarter" idx="28"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12" name="Text Placeholder 5">
            <a:extLst>
              <a:ext uri="{FF2B5EF4-FFF2-40B4-BE49-F238E27FC236}">
                <a16:creationId xmlns:a16="http://schemas.microsoft.com/office/drawing/2014/main" id="{86D07468-9A5E-092B-36FF-AC51DA4900C3}"/>
              </a:ext>
            </a:extLst>
          </p:cNvPr>
          <p:cNvSpPr>
            <a:spLocks noGrp="1"/>
          </p:cNvSpPr>
          <p:nvPr>
            <p:ph type="body" sz="quarter" idx="29"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7" name="Text Placeholder 5">
            <a:extLst>
              <a:ext uri="{FF2B5EF4-FFF2-40B4-BE49-F238E27FC236}">
                <a16:creationId xmlns:a16="http://schemas.microsoft.com/office/drawing/2014/main" id="{2442DDBF-B06B-C005-C215-DAF22677A664}"/>
              </a:ext>
            </a:extLst>
          </p:cNvPr>
          <p:cNvSpPr>
            <a:spLocks noGrp="1"/>
          </p:cNvSpPr>
          <p:nvPr>
            <p:ph type="body" sz="quarter" idx="31"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9" name="Text Placeholder 5">
            <a:extLst>
              <a:ext uri="{FF2B5EF4-FFF2-40B4-BE49-F238E27FC236}">
                <a16:creationId xmlns:a16="http://schemas.microsoft.com/office/drawing/2014/main" id="{FED7F6AC-F4E6-2E27-07D8-9156B200F361}"/>
              </a:ext>
            </a:extLst>
          </p:cNvPr>
          <p:cNvSpPr>
            <a:spLocks noGrp="1"/>
          </p:cNvSpPr>
          <p:nvPr>
            <p:ph type="body" sz="quarter" idx="3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0" name="Text Placeholder 11">
            <a:extLst>
              <a:ext uri="{FF2B5EF4-FFF2-40B4-BE49-F238E27FC236}">
                <a16:creationId xmlns:a16="http://schemas.microsoft.com/office/drawing/2014/main" id="{765A8446-10B6-2CFE-4BBA-60C6513B9031}"/>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6" name="Footer Placeholder 16">
            <a:extLst>
              <a:ext uri="{FF2B5EF4-FFF2-40B4-BE49-F238E27FC236}">
                <a16:creationId xmlns:a16="http://schemas.microsoft.com/office/drawing/2014/main" id="{6B36B77F-9460-FA1F-8F0F-C0461A943753}"/>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71356433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tent 8 icons/image placeholders">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321814881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cxnSp>
        <p:nvCxnSpPr>
          <p:cNvPr id="24" name="Straight Connector 23">
            <a:extLst>
              <a:ext uri="{FF2B5EF4-FFF2-40B4-BE49-F238E27FC236}">
                <a16:creationId xmlns:a16="http://schemas.microsoft.com/office/drawing/2014/main" id="{13E5B5F2-A34D-AB66-567A-C1D55044F908}"/>
              </a:ext>
            </a:extLst>
          </p:cNvPr>
          <p:cNvCxnSpPr>
            <a:cxnSpLocks/>
          </p:cNvCxnSpPr>
          <p:nvPr userDrawn="1"/>
        </p:nvCxnSpPr>
        <p:spPr>
          <a:xfrm>
            <a:off x="9528617" y="2190638"/>
            <a:ext cx="2121201" cy="828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0E0C3793-B27C-157C-BA9B-0186DC86E6D7}"/>
              </a:ext>
            </a:extLst>
          </p:cNvPr>
          <p:cNvCxnSpPr>
            <a:cxnSpLocks/>
          </p:cNvCxnSpPr>
          <p:nvPr userDrawn="1"/>
        </p:nvCxnSpPr>
        <p:spPr>
          <a:xfrm>
            <a:off x="6512783" y="2183780"/>
            <a:ext cx="2120656" cy="828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AA3CB570-D417-51DD-D4F7-C07444C4311C}"/>
              </a:ext>
            </a:extLst>
          </p:cNvPr>
          <p:cNvCxnSpPr>
            <a:cxnSpLocks/>
          </p:cNvCxnSpPr>
          <p:nvPr userDrawn="1"/>
        </p:nvCxnSpPr>
        <p:spPr>
          <a:xfrm>
            <a:off x="6536787" y="4648298"/>
            <a:ext cx="2043464" cy="84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B41B5C04-921D-2DC4-7DA9-6488E5912296}"/>
              </a:ext>
            </a:extLst>
          </p:cNvPr>
          <p:cNvCxnSpPr>
            <a:cxnSpLocks/>
          </p:cNvCxnSpPr>
          <p:nvPr userDrawn="1"/>
        </p:nvCxnSpPr>
        <p:spPr>
          <a:xfrm>
            <a:off x="9528836" y="4659244"/>
            <a:ext cx="2043464" cy="84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 name="Slide Number Placeholder 17">
            <a:extLst>
              <a:ext uri="{FF2B5EF4-FFF2-40B4-BE49-F238E27FC236}">
                <a16:creationId xmlns:a16="http://schemas.microsoft.com/office/drawing/2014/main" id="{F06DFFD7-1706-21A7-898A-1D39370CBE79}"/>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41" name="Picture Placeholder Left">
            <a:extLst>
              <a:ext uri="{FF2B5EF4-FFF2-40B4-BE49-F238E27FC236}">
                <a16:creationId xmlns:a16="http://schemas.microsoft.com/office/drawing/2014/main" id="{23407416-8F99-4693-FBEC-3929A76298B1}"/>
              </a:ext>
            </a:extLst>
          </p:cNvPr>
          <p:cNvSpPr>
            <a:spLocks noGrp="1"/>
          </p:cNvSpPr>
          <p:nvPr>
            <p:ph type="pic" sz="quarter" idx="21" hasCustomPrompt="1"/>
          </p:nvPr>
        </p:nvSpPr>
        <p:spPr>
          <a:xfrm>
            <a:off x="6541133" y="891109"/>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sp>
        <p:nvSpPr>
          <p:cNvPr id="42" name="Picture Placeholder  Middle">
            <a:extLst>
              <a:ext uri="{FF2B5EF4-FFF2-40B4-BE49-F238E27FC236}">
                <a16:creationId xmlns:a16="http://schemas.microsoft.com/office/drawing/2014/main" id="{3B0BCF1B-B3AB-3BA1-E5C3-52A8588ED3BC}"/>
              </a:ext>
            </a:extLst>
          </p:cNvPr>
          <p:cNvSpPr>
            <a:spLocks noGrp="1"/>
          </p:cNvSpPr>
          <p:nvPr>
            <p:ph type="pic" sz="quarter" idx="24" hasCustomPrompt="1"/>
          </p:nvPr>
        </p:nvSpPr>
        <p:spPr>
          <a:xfrm>
            <a:off x="6542451" y="3383988"/>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sp>
        <p:nvSpPr>
          <p:cNvPr id="43" name="Picture Placeholder  Right">
            <a:extLst>
              <a:ext uri="{FF2B5EF4-FFF2-40B4-BE49-F238E27FC236}">
                <a16:creationId xmlns:a16="http://schemas.microsoft.com/office/drawing/2014/main" id="{34E35D72-F803-2622-BE90-9E5F3E11AB05}"/>
              </a:ext>
            </a:extLst>
          </p:cNvPr>
          <p:cNvSpPr>
            <a:spLocks noGrp="1"/>
          </p:cNvSpPr>
          <p:nvPr>
            <p:ph type="pic" sz="quarter" idx="25" hasCustomPrompt="1"/>
          </p:nvPr>
        </p:nvSpPr>
        <p:spPr>
          <a:xfrm>
            <a:off x="9519778" y="868708"/>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sp>
        <p:nvSpPr>
          <p:cNvPr id="44" name="Picture Placeholder  Middle">
            <a:extLst>
              <a:ext uri="{FF2B5EF4-FFF2-40B4-BE49-F238E27FC236}">
                <a16:creationId xmlns:a16="http://schemas.microsoft.com/office/drawing/2014/main" id="{A8A8C5FD-2244-13EA-449B-B06EDFD98D88}"/>
              </a:ext>
            </a:extLst>
          </p:cNvPr>
          <p:cNvSpPr>
            <a:spLocks noGrp="1"/>
          </p:cNvSpPr>
          <p:nvPr>
            <p:ph type="pic" sz="quarter" idx="26" hasCustomPrompt="1"/>
          </p:nvPr>
        </p:nvSpPr>
        <p:spPr>
          <a:xfrm>
            <a:off x="9534309" y="3409767"/>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cxnSp>
        <p:nvCxnSpPr>
          <p:cNvPr id="47" name="Straight Connector 46">
            <a:extLst>
              <a:ext uri="{FF2B5EF4-FFF2-40B4-BE49-F238E27FC236}">
                <a16:creationId xmlns:a16="http://schemas.microsoft.com/office/drawing/2014/main" id="{1260F4E1-8EF5-0206-DEE3-25C54646AAFA}"/>
              </a:ext>
            </a:extLst>
          </p:cNvPr>
          <p:cNvCxnSpPr>
            <a:cxnSpLocks/>
          </p:cNvCxnSpPr>
          <p:nvPr userDrawn="1"/>
        </p:nvCxnSpPr>
        <p:spPr>
          <a:xfrm>
            <a:off x="3550404" y="2183780"/>
            <a:ext cx="2120656" cy="828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CC4818D4-23FA-9702-97B6-2CAF0B2D6E66}"/>
              </a:ext>
            </a:extLst>
          </p:cNvPr>
          <p:cNvCxnSpPr>
            <a:cxnSpLocks/>
          </p:cNvCxnSpPr>
          <p:nvPr userDrawn="1"/>
        </p:nvCxnSpPr>
        <p:spPr>
          <a:xfrm>
            <a:off x="3574408" y="4648298"/>
            <a:ext cx="2043464" cy="84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1" name="Picture Placeholder Left">
            <a:extLst>
              <a:ext uri="{FF2B5EF4-FFF2-40B4-BE49-F238E27FC236}">
                <a16:creationId xmlns:a16="http://schemas.microsoft.com/office/drawing/2014/main" id="{988A7366-22F1-74EB-0079-B6DAEA4DAA16}"/>
              </a:ext>
            </a:extLst>
          </p:cNvPr>
          <p:cNvSpPr>
            <a:spLocks noGrp="1"/>
          </p:cNvSpPr>
          <p:nvPr>
            <p:ph type="pic" sz="quarter" idx="27" hasCustomPrompt="1"/>
          </p:nvPr>
        </p:nvSpPr>
        <p:spPr>
          <a:xfrm>
            <a:off x="3545320" y="891109"/>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sp>
        <p:nvSpPr>
          <p:cNvPr id="52" name="Picture Placeholder  Middle">
            <a:extLst>
              <a:ext uri="{FF2B5EF4-FFF2-40B4-BE49-F238E27FC236}">
                <a16:creationId xmlns:a16="http://schemas.microsoft.com/office/drawing/2014/main" id="{C0C7FB9E-55B8-F3E0-7D91-2D8E32359024}"/>
              </a:ext>
            </a:extLst>
          </p:cNvPr>
          <p:cNvSpPr>
            <a:spLocks noGrp="1"/>
          </p:cNvSpPr>
          <p:nvPr>
            <p:ph type="pic" sz="quarter" idx="28" hasCustomPrompt="1"/>
          </p:nvPr>
        </p:nvSpPr>
        <p:spPr>
          <a:xfrm>
            <a:off x="3546638" y="3383988"/>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cxnSp>
        <p:nvCxnSpPr>
          <p:cNvPr id="82" name="Straight Connector 81">
            <a:extLst>
              <a:ext uri="{FF2B5EF4-FFF2-40B4-BE49-F238E27FC236}">
                <a16:creationId xmlns:a16="http://schemas.microsoft.com/office/drawing/2014/main" id="{966A3B17-C8FA-342F-7530-CEF60BB14593}"/>
              </a:ext>
            </a:extLst>
          </p:cNvPr>
          <p:cNvCxnSpPr>
            <a:cxnSpLocks/>
          </p:cNvCxnSpPr>
          <p:nvPr userDrawn="1"/>
        </p:nvCxnSpPr>
        <p:spPr>
          <a:xfrm>
            <a:off x="557784" y="2189289"/>
            <a:ext cx="2120656" cy="828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2605776D-389A-5F9A-EA92-FCBD482636AB}"/>
              </a:ext>
            </a:extLst>
          </p:cNvPr>
          <p:cNvCxnSpPr>
            <a:cxnSpLocks/>
          </p:cNvCxnSpPr>
          <p:nvPr userDrawn="1"/>
        </p:nvCxnSpPr>
        <p:spPr>
          <a:xfrm>
            <a:off x="581788" y="4653807"/>
            <a:ext cx="2043464" cy="841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6" name="Picture Placeholder Left">
            <a:extLst>
              <a:ext uri="{FF2B5EF4-FFF2-40B4-BE49-F238E27FC236}">
                <a16:creationId xmlns:a16="http://schemas.microsoft.com/office/drawing/2014/main" id="{40380ADC-29D5-2ED5-76AA-32A9A40451CC}"/>
              </a:ext>
            </a:extLst>
          </p:cNvPr>
          <p:cNvSpPr>
            <a:spLocks noGrp="1"/>
          </p:cNvSpPr>
          <p:nvPr>
            <p:ph type="pic" sz="quarter" idx="29" hasCustomPrompt="1"/>
          </p:nvPr>
        </p:nvSpPr>
        <p:spPr>
          <a:xfrm>
            <a:off x="567871" y="896618"/>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sp>
        <p:nvSpPr>
          <p:cNvPr id="87" name="Picture Placeholder  Middle">
            <a:extLst>
              <a:ext uri="{FF2B5EF4-FFF2-40B4-BE49-F238E27FC236}">
                <a16:creationId xmlns:a16="http://schemas.microsoft.com/office/drawing/2014/main" id="{52A21C1A-D64D-4961-312A-7E9880BBEF60}"/>
              </a:ext>
            </a:extLst>
          </p:cNvPr>
          <p:cNvSpPr>
            <a:spLocks noGrp="1"/>
          </p:cNvSpPr>
          <p:nvPr>
            <p:ph type="pic" sz="quarter" idx="30" hasCustomPrompt="1"/>
          </p:nvPr>
        </p:nvSpPr>
        <p:spPr>
          <a:xfrm>
            <a:off x="569189" y="3389497"/>
            <a:ext cx="1161288" cy="1161288"/>
          </a:xfrm>
          <a:prstGeom prst="rect">
            <a:avLst/>
          </a:prstGeom>
          <a:noFill/>
        </p:spPr>
        <p:txBody>
          <a:bodyPr anchor="ctr">
            <a:normAutofit/>
          </a:bodyPr>
          <a:lstStyle>
            <a:lvl1pPr marL="0" indent="0" algn="ctr">
              <a:buNone/>
              <a:defRPr sz="1400">
                <a:solidFill>
                  <a:schemeClr val="bg1"/>
                </a:solidFill>
                <a:highlight>
                  <a:srgbClr val="FF33CC"/>
                </a:highlight>
              </a:defRPr>
            </a:lvl1pPr>
          </a:lstStyle>
          <a:p>
            <a:r>
              <a:rPr lang="es"/>
              <a:t>[Imagen / Icono /</a:t>
            </a:r>
          </a:p>
        </p:txBody>
      </p:sp>
      <p:sp>
        <p:nvSpPr>
          <p:cNvPr id="18" name="Text Placeholder 17">
            <a:extLst>
              <a:ext uri="{FF2B5EF4-FFF2-40B4-BE49-F238E27FC236}">
                <a16:creationId xmlns:a16="http://schemas.microsoft.com/office/drawing/2014/main" id="{19DFD422-E2B8-7189-F0AB-E99891D2E4DB}"/>
              </a:ext>
            </a:extLst>
          </p:cNvPr>
          <p:cNvSpPr>
            <a:spLocks noGrp="1"/>
          </p:cNvSpPr>
          <p:nvPr>
            <p:ph type="body" sz="quarter" idx="32" hasCustomPrompt="1"/>
          </p:nvPr>
        </p:nvSpPr>
        <p:spPr>
          <a:xfrm>
            <a:off x="562892" y="2297987"/>
            <a:ext cx="2111782" cy="915064"/>
          </a:xfrm>
          <a:prstGeom prst="rect">
            <a:avLst/>
          </a:prstGeom>
        </p:spPr>
        <p:txBody>
          <a:bodyPr/>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14pt</a:t>
            </a:r>
          </a:p>
        </p:txBody>
      </p:sp>
      <p:sp>
        <p:nvSpPr>
          <p:cNvPr id="20" name="Text Placeholder 17">
            <a:extLst>
              <a:ext uri="{FF2B5EF4-FFF2-40B4-BE49-F238E27FC236}">
                <a16:creationId xmlns:a16="http://schemas.microsoft.com/office/drawing/2014/main" id="{75DB57CA-E5FC-611C-8C31-C7602552C1AB}"/>
              </a:ext>
            </a:extLst>
          </p:cNvPr>
          <p:cNvSpPr>
            <a:spLocks noGrp="1"/>
          </p:cNvSpPr>
          <p:nvPr>
            <p:ph type="body" sz="quarter" idx="33" hasCustomPrompt="1"/>
          </p:nvPr>
        </p:nvSpPr>
        <p:spPr>
          <a:xfrm>
            <a:off x="3563033" y="2305124"/>
            <a:ext cx="2111782" cy="915064"/>
          </a:xfrm>
          <a:prstGeom prst="rect">
            <a:avLst/>
          </a:prstGeom>
        </p:spPr>
        <p:txBody>
          <a:bodyPr/>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14pt</a:t>
            </a:r>
          </a:p>
        </p:txBody>
      </p:sp>
      <p:sp>
        <p:nvSpPr>
          <p:cNvPr id="27" name="Text Placeholder 17">
            <a:extLst>
              <a:ext uri="{FF2B5EF4-FFF2-40B4-BE49-F238E27FC236}">
                <a16:creationId xmlns:a16="http://schemas.microsoft.com/office/drawing/2014/main" id="{AE2C79EB-ECAB-64E2-E63F-C38745DC6CD2}"/>
              </a:ext>
            </a:extLst>
          </p:cNvPr>
          <p:cNvSpPr>
            <a:spLocks noGrp="1"/>
          </p:cNvSpPr>
          <p:nvPr>
            <p:ph type="body" sz="quarter" idx="34" hasCustomPrompt="1"/>
          </p:nvPr>
        </p:nvSpPr>
        <p:spPr>
          <a:xfrm>
            <a:off x="6549339" y="2307537"/>
            <a:ext cx="2111782" cy="915064"/>
          </a:xfrm>
          <a:prstGeom prst="rect">
            <a:avLst/>
          </a:prstGeom>
        </p:spPr>
        <p:txBody>
          <a:bodyPr/>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14pt</a:t>
            </a:r>
          </a:p>
        </p:txBody>
      </p:sp>
      <p:sp>
        <p:nvSpPr>
          <p:cNvPr id="29" name="Text Placeholder 17">
            <a:extLst>
              <a:ext uri="{FF2B5EF4-FFF2-40B4-BE49-F238E27FC236}">
                <a16:creationId xmlns:a16="http://schemas.microsoft.com/office/drawing/2014/main" id="{F8EE7202-40F4-0603-3E98-DCAAC154BC34}"/>
              </a:ext>
            </a:extLst>
          </p:cNvPr>
          <p:cNvSpPr>
            <a:spLocks noGrp="1"/>
          </p:cNvSpPr>
          <p:nvPr>
            <p:ph type="body" sz="quarter" idx="35" hasCustomPrompt="1"/>
          </p:nvPr>
        </p:nvSpPr>
        <p:spPr>
          <a:xfrm>
            <a:off x="9520045" y="2301106"/>
            <a:ext cx="2111782" cy="915064"/>
          </a:xfrm>
          <a:prstGeom prst="rect">
            <a:avLst/>
          </a:prstGeom>
        </p:spPr>
        <p:txBody>
          <a:bodyPr/>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14pt</a:t>
            </a:r>
          </a:p>
        </p:txBody>
      </p:sp>
      <p:sp>
        <p:nvSpPr>
          <p:cNvPr id="30" name="Text Placeholder 17">
            <a:extLst>
              <a:ext uri="{FF2B5EF4-FFF2-40B4-BE49-F238E27FC236}">
                <a16:creationId xmlns:a16="http://schemas.microsoft.com/office/drawing/2014/main" id="{3A1971AD-1FF8-C537-8669-43942D242A9A}"/>
              </a:ext>
            </a:extLst>
          </p:cNvPr>
          <p:cNvSpPr>
            <a:spLocks noGrp="1"/>
          </p:cNvSpPr>
          <p:nvPr>
            <p:ph type="body" sz="quarter" idx="36" hasCustomPrompt="1"/>
          </p:nvPr>
        </p:nvSpPr>
        <p:spPr>
          <a:xfrm>
            <a:off x="557784" y="4782909"/>
            <a:ext cx="2025290" cy="767554"/>
          </a:xfrm>
          <a:prstGeom prst="rect">
            <a:avLst/>
          </a:prstGeom>
        </p:spPr>
        <p:txBody>
          <a:bodyPr/>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14pt</a:t>
            </a:r>
          </a:p>
        </p:txBody>
      </p:sp>
      <p:sp>
        <p:nvSpPr>
          <p:cNvPr id="31" name="Text Placeholder 17">
            <a:extLst>
              <a:ext uri="{FF2B5EF4-FFF2-40B4-BE49-F238E27FC236}">
                <a16:creationId xmlns:a16="http://schemas.microsoft.com/office/drawing/2014/main" id="{42470556-5DC6-394C-EC06-17E9377EDE8F}"/>
              </a:ext>
            </a:extLst>
          </p:cNvPr>
          <p:cNvSpPr>
            <a:spLocks noGrp="1"/>
          </p:cNvSpPr>
          <p:nvPr>
            <p:ph type="body" sz="quarter" idx="37" hasCustomPrompt="1"/>
          </p:nvPr>
        </p:nvSpPr>
        <p:spPr>
          <a:xfrm>
            <a:off x="3582765" y="4782909"/>
            <a:ext cx="2025290" cy="767554"/>
          </a:xfrm>
          <a:prstGeom prst="rect">
            <a:avLst/>
          </a:prstGeom>
        </p:spPr>
        <p:txBody>
          <a:bodyPr/>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14pt</a:t>
            </a:r>
          </a:p>
        </p:txBody>
      </p:sp>
      <p:sp>
        <p:nvSpPr>
          <p:cNvPr id="32" name="Text Placeholder 17">
            <a:extLst>
              <a:ext uri="{FF2B5EF4-FFF2-40B4-BE49-F238E27FC236}">
                <a16:creationId xmlns:a16="http://schemas.microsoft.com/office/drawing/2014/main" id="{71ECC0E4-08D4-9D5A-2B77-7ADA98932D61}"/>
              </a:ext>
            </a:extLst>
          </p:cNvPr>
          <p:cNvSpPr>
            <a:spLocks noGrp="1"/>
          </p:cNvSpPr>
          <p:nvPr>
            <p:ph type="body" sz="quarter" idx="38" hasCustomPrompt="1"/>
          </p:nvPr>
        </p:nvSpPr>
        <p:spPr>
          <a:xfrm>
            <a:off x="6537286" y="4782909"/>
            <a:ext cx="2025290" cy="767554"/>
          </a:xfrm>
          <a:prstGeom prst="rect">
            <a:avLst/>
          </a:prstGeom>
        </p:spPr>
        <p:txBody>
          <a:bodyPr/>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14pt</a:t>
            </a:r>
          </a:p>
        </p:txBody>
      </p:sp>
      <p:sp>
        <p:nvSpPr>
          <p:cNvPr id="33" name="Text Placeholder 17">
            <a:extLst>
              <a:ext uri="{FF2B5EF4-FFF2-40B4-BE49-F238E27FC236}">
                <a16:creationId xmlns:a16="http://schemas.microsoft.com/office/drawing/2014/main" id="{7D51B17F-EF53-69C6-B505-B5C4D1318F22}"/>
              </a:ext>
            </a:extLst>
          </p:cNvPr>
          <p:cNvSpPr>
            <a:spLocks noGrp="1"/>
          </p:cNvSpPr>
          <p:nvPr>
            <p:ph type="body" sz="quarter" idx="39" hasCustomPrompt="1"/>
          </p:nvPr>
        </p:nvSpPr>
        <p:spPr>
          <a:xfrm>
            <a:off x="9557049" y="4779039"/>
            <a:ext cx="2025290" cy="767554"/>
          </a:xfrm>
          <a:prstGeom prst="rect">
            <a:avLst/>
          </a:prstGeom>
        </p:spPr>
        <p:txBody>
          <a:bodyPr/>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14pt</a:t>
            </a:r>
          </a:p>
        </p:txBody>
      </p:sp>
      <p:sp>
        <p:nvSpPr>
          <p:cNvPr id="4" name="Text Placeholder 5">
            <a:extLst>
              <a:ext uri="{FF2B5EF4-FFF2-40B4-BE49-F238E27FC236}">
                <a16:creationId xmlns:a16="http://schemas.microsoft.com/office/drawing/2014/main" id="{9D4ECA44-F616-B082-C9B0-E7D87524110D}"/>
              </a:ext>
            </a:extLst>
          </p:cNvPr>
          <p:cNvSpPr>
            <a:spLocks noGrp="1"/>
          </p:cNvSpPr>
          <p:nvPr>
            <p:ph type="body" sz="quarter" idx="41"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2" name="Text Placeholder 5">
            <a:extLst>
              <a:ext uri="{FF2B5EF4-FFF2-40B4-BE49-F238E27FC236}">
                <a16:creationId xmlns:a16="http://schemas.microsoft.com/office/drawing/2014/main" id="{02BAFBC2-4A70-F524-9E18-5DAC8BA59F0B}"/>
              </a:ext>
            </a:extLst>
          </p:cNvPr>
          <p:cNvSpPr>
            <a:spLocks noGrp="1"/>
          </p:cNvSpPr>
          <p:nvPr>
            <p:ph type="body" sz="quarter" idx="31"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0" name="Text Placeholder 5">
            <a:extLst>
              <a:ext uri="{FF2B5EF4-FFF2-40B4-BE49-F238E27FC236}">
                <a16:creationId xmlns:a16="http://schemas.microsoft.com/office/drawing/2014/main" id="{6FB55B76-E885-4330-F60F-1C85B4A24542}"/>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11">
            <a:extLst>
              <a:ext uri="{FF2B5EF4-FFF2-40B4-BE49-F238E27FC236}">
                <a16:creationId xmlns:a16="http://schemas.microsoft.com/office/drawing/2014/main" id="{2B8E2219-22B2-9A14-FA99-5DF3DE02DB62}"/>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7" name="Footer Placeholder 16">
            <a:extLst>
              <a:ext uri="{FF2B5EF4-FFF2-40B4-BE49-F238E27FC236}">
                <a16:creationId xmlns:a16="http://schemas.microsoft.com/office/drawing/2014/main" id="{EF5BF093-E6DF-DA1E-8324-9F0A853AECD3}"/>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1307442123"/>
      </p:ext>
    </p:extLst>
  </p:cSld>
  <p:clrMapOvr>
    <a:overrideClrMapping bg1="lt1" tx1="dk1" bg2="lt2" tx2="dk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large place holder and 4 small">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811553C-A351-05DF-8355-B2AA4C083304}"/>
              </a:ext>
            </a:extLst>
          </p:cNvPr>
          <p:cNvGraphicFramePr>
            <a:graphicFrameLocks noChangeAspect="1"/>
          </p:cNvGraphicFramePr>
          <p:nvPr userDrawn="1">
            <p:custDataLst>
              <p:tags r:id="rId1"/>
            </p:custDataLst>
            <p:extLst>
              <p:ext uri="{D42A27DB-BD31-4B8C-83A1-F6EECF244321}">
                <p14:modId xmlns:p14="http://schemas.microsoft.com/office/powerpoint/2010/main" val="369392438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8" name="think-cell data - do not delete" hidden="1">
                        <a:extLst>
                          <a:ext uri="{FF2B5EF4-FFF2-40B4-BE49-F238E27FC236}">
                            <a16:creationId xmlns:a16="http://schemas.microsoft.com/office/drawing/2014/main" id="{D811553C-A351-05DF-8355-B2AA4C08330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Rectangle 3">
            <a:extLst>
              <a:ext uri="{FF2B5EF4-FFF2-40B4-BE49-F238E27FC236}">
                <a16:creationId xmlns:a16="http://schemas.microsoft.com/office/drawing/2014/main" id="{F5F6FAFC-B6D1-F3FC-6346-35EBBE8B321A}"/>
              </a:ext>
            </a:extLst>
          </p:cNvPr>
          <p:cNvSpPr/>
          <p:nvPr userDrawn="1"/>
        </p:nvSpPr>
        <p:spPr bwMode="white">
          <a:xfrm>
            <a:off x="6219826" y="0"/>
            <a:ext cx="5972175"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33" name="Subtitle Middle Top">
            <a:extLst>
              <a:ext uri="{FF2B5EF4-FFF2-40B4-BE49-F238E27FC236}">
                <a16:creationId xmlns:a16="http://schemas.microsoft.com/office/drawing/2014/main" id="{0B17B252-9B3F-45FC-90E8-5D155B6782BA}"/>
              </a:ext>
            </a:extLst>
          </p:cNvPr>
          <p:cNvSpPr>
            <a:spLocks noGrp="1"/>
          </p:cNvSpPr>
          <p:nvPr>
            <p:ph type="body" sz="quarter" idx="16" hasCustomPrompt="1"/>
          </p:nvPr>
        </p:nvSpPr>
        <p:spPr>
          <a:xfrm>
            <a:off x="7488890" y="2486303"/>
            <a:ext cx="4096723" cy="267545"/>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34" name="Subtitle Middle Bottom">
            <a:extLst>
              <a:ext uri="{FF2B5EF4-FFF2-40B4-BE49-F238E27FC236}">
                <a16:creationId xmlns:a16="http://schemas.microsoft.com/office/drawing/2014/main" id="{3889D5BC-1AD8-46EC-A794-4E8C8AF5902C}"/>
              </a:ext>
            </a:extLst>
          </p:cNvPr>
          <p:cNvSpPr>
            <a:spLocks noGrp="1"/>
          </p:cNvSpPr>
          <p:nvPr>
            <p:ph type="body" sz="quarter" idx="17" hasCustomPrompt="1"/>
          </p:nvPr>
        </p:nvSpPr>
        <p:spPr>
          <a:xfrm>
            <a:off x="7488891" y="3709346"/>
            <a:ext cx="4095549" cy="267545"/>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35" name="Subtitle Bottom">
            <a:extLst>
              <a:ext uri="{FF2B5EF4-FFF2-40B4-BE49-F238E27FC236}">
                <a16:creationId xmlns:a16="http://schemas.microsoft.com/office/drawing/2014/main" id="{91520921-926B-46E2-964C-7D28AF6717E1}"/>
              </a:ext>
            </a:extLst>
          </p:cNvPr>
          <p:cNvSpPr>
            <a:spLocks noGrp="1"/>
          </p:cNvSpPr>
          <p:nvPr>
            <p:ph type="body" sz="quarter" idx="19" hasCustomPrompt="1"/>
          </p:nvPr>
        </p:nvSpPr>
        <p:spPr>
          <a:xfrm>
            <a:off x="7491611" y="4932390"/>
            <a:ext cx="4092909" cy="267545"/>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36" name="Picture Placeholder Middle Top">
            <a:extLst>
              <a:ext uri="{FF2B5EF4-FFF2-40B4-BE49-F238E27FC236}">
                <a16:creationId xmlns:a16="http://schemas.microsoft.com/office/drawing/2014/main" id="{DA019EA3-E52A-49F1-93F2-060A66C348AB}"/>
              </a:ext>
            </a:extLst>
          </p:cNvPr>
          <p:cNvSpPr>
            <a:spLocks noGrp="1"/>
          </p:cNvSpPr>
          <p:nvPr>
            <p:ph type="pic" sz="quarter" idx="21" hasCustomPrompt="1"/>
          </p:nvPr>
        </p:nvSpPr>
        <p:spPr>
          <a:xfrm>
            <a:off x="6618578" y="2486303"/>
            <a:ext cx="731520" cy="731520"/>
          </a:xfrm>
          <a:prstGeom prst="rect">
            <a:avLst/>
          </a:prstGeom>
          <a:noFill/>
        </p:spPr>
        <p:txBody>
          <a:bodyPr anchor="ctr">
            <a:normAutofit/>
          </a:bodyPr>
          <a:lstStyle>
            <a:lvl1pPr marL="0" indent="0" algn="ctr">
              <a:buNone/>
              <a:defRPr sz="1100">
                <a:solidFill>
                  <a:schemeClr val="bg1"/>
                </a:solidFill>
                <a:highlight>
                  <a:srgbClr val="FF33CC"/>
                </a:highlight>
              </a:defRPr>
            </a:lvl1pPr>
          </a:lstStyle>
          <a:p>
            <a:r>
              <a:rPr lang="es"/>
              <a:t>[Imagen / Icono /]</a:t>
            </a:r>
          </a:p>
        </p:txBody>
      </p:sp>
      <p:sp>
        <p:nvSpPr>
          <p:cNvPr id="37" name="Picture Placeholder  Middle Bottom">
            <a:extLst>
              <a:ext uri="{FF2B5EF4-FFF2-40B4-BE49-F238E27FC236}">
                <a16:creationId xmlns:a16="http://schemas.microsoft.com/office/drawing/2014/main" id="{9A48FFB8-D57B-414B-8D41-DADB303CDAA1}"/>
              </a:ext>
            </a:extLst>
          </p:cNvPr>
          <p:cNvSpPr>
            <a:spLocks noGrp="1"/>
          </p:cNvSpPr>
          <p:nvPr>
            <p:ph type="pic" sz="quarter" idx="22" hasCustomPrompt="1"/>
          </p:nvPr>
        </p:nvSpPr>
        <p:spPr>
          <a:xfrm>
            <a:off x="6618578" y="3709346"/>
            <a:ext cx="731520" cy="731520"/>
          </a:xfrm>
          <a:prstGeom prst="rect">
            <a:avLst/>
          </a:prstGeom>
          <a:noFill/>
        </p:spPr>
        <p:txBody>
          <a:bodyPr anchor="ctr">
            <a:normAutofit/>
          </a:bodyPr>
          <a:lstStyle>
            <a:lvl1pPr marL="0" indent="0" algn="ctr">
              <a:buNone/>
              <a:defRPr sz="1100">
                <a:solidFill>
                  <a:schemeClr val="bg1"/>
                </a:solidFill>
                <a:highlight>
                  <a:srgbClr val="FF33CC"/>
                </a:highlight>
              </a:defRPr>
            </a:lvl1pPr>
          </a:lstStyle>
          <a:p>
            <a:r>
              <a:rPr lang="es"/>
              <a:t>[Imagen / Icono /</a:t>
            </a:r>
          </a:p>
        </p:txBody>
      </p:sp>
      <p:sp>
        <p:nvSpPr>
          <p:cNvPr id="38" name="Picture Placeholder  Bottom">
            <a:extLst>
              <a:ext uri="{FF2B5EF4-FFF2-40B4-BE49-F238E27FC236}">
                <a16:creationId xmlns:a16="http://schemas.microsoft.com/office/drawing/2014/main" id="{F24D806E-A553-4B1F-8117-9C5C176E53F9}"/>
              </a:ext>
            </a:extLst>
          </p:cNvPr>
          <p:cNvSpPr>
            <a:spLocks noGrp="1"/>
          </p:cNvSpPr>
          <p:nvPr>
            <p:ph type="pic" sz="quarter" idx="23" hasCustomPrompt="1"/>
          </p:nvPr>
        </p:nvSpPr>
        <p:spPr>
          <a:xfrm>
            <a:off x="6616401" y="4932390"/>
            <a:ext cx="731520" cy="731520"/>
          </a:xfrm>
          <a:prstGeom prst="rect">
            <a:avLst/>
          </a:prstGeom>
          <a:noFill/>
        </p:spPr>
        <p:txBody>
          <a:bodyPr anchor="ctr">
            <a:normAutofit/>
          </a:bodyPr>
          <a:lstStyle>
            <a:lvl1pPr marL="0" indent="0" algn="ctr">
              <a:buNone/>
              <a:defRPr sz="1100">
                <a:solidFill>
                  <a:schemeClr val="bg1"/>
                </a:solidFill>
                <a:highlight>
                  <a:srgbClr val="FF33CC"/>
                </a:highlight>
              </a:defRPr>
            </a:lvl1pPr>
          </a:lstStyle>
          <a:p>
            <a:r>
              <a:rPr lang="es"/>
              <a:t>[Imagen / Icono /</a:t>
            </a:r>
          </a:p>
        </p:txBody>
      </p:sp>
      <p:sp>
        <p:nvSpPr>
          <p:cNvPr id="39" name="Subtitle Top">
            <a:extLst>
              <a:ext uri="{FF2B5EF4-FFF2-40B4-BE49-F238E27FC236}">
                <a16:creationId xmlns:a16="http://schemas.microsoft.com/office/drawing/2014/main" id="{97AB4569-D69B-4F8F-A994-52A9BDA887F2}"/>
              </a:ext>
            </a:extLst>
          </p:cNvPr>
          <p:cNvSpPr>
            <a:spLocks noGrp="1"/>
          </p:cNvSpPr>
          <p:nvPr>
            <p:ph type="body" sz="quarter" idx="25" hasCustomPrompt="1"/>
          </p:nvPr>
        </p:nvSpPr>
        <p:spPr>
          <a:xfrm>
            <a:off x="7488890" y="1261872"/>
            <a:ext cx="4097897" cy="267545"/>
          </a:xfrm>
          <a:prstGeom prst="rect">
            <a:avLst/>
          </a:prstGeom>
        </p:spPr>
        <p:txBody>
          <a:bodyPr anchor="t">
            <a:noAutofit/>
          </a:bodyPr>
          <a:lstStyle>
            <a:lvl1pPr marL="0" indent="0">
              <a:buNone/>
              <a:defRPr sz="1600" b="1">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40" name="Picture Placeholder Top">
            <a:extLst>
              <a:ext uri="{FF2B5EF4-FFF2-40B4-BE49-F238E27FC236}">
                <a16:creationId xmlns:a16="http://schemas.microsoft.com/office/drawing/2014/main" id="{92FD1037-3FD2-4536-815B-AC3218BE9FD2}"/>
              </a:ext>
            </a:extLst>
          </p:cNvPr>
          <p:cNvSpPr>
            <a:spLocks noGrp="1"/>
          </p:cNvSpPr>
          <p:nvPr>
            <p:ph type="pic" sz="quarter" idx="27" hasCustomPrompt="1"/>
          </p:nvPr>
        </p:nvSpPr>
        <p:spPr>
          <a:xfrm>
            <a:off x="6618578" y="1263260"/>
            <a:ext cx="731520" cy="731520"/>
          </a:xfrm>
          <a:prstGeom prst="rect">
            <a:avLst/>
          </a:prstGeom>
          <a:noFill/>
        </p:spPr>
        <p:txBody>
          <a:bodyPr anchor="ctr">
            <a:normAutofit/>
          </a:bodyPr>
          <a:lstStyle>
            <a:lvl1pPr marL="0" indent="0" algn="ctr">
              <a:buNone/>
              <a:defRPr sz="1100">
                <a:solidFill>
                  <a:schemeClr val="bg1"/>
                </a:solidFill>
                <a:highlight>
                  <a:srgbClr val="FF33CC"/>
                </a:highlight>
              </a:defRPr>
            </a:lvl1pPr>
          </a:lstStyle>
          <a:p>
            <a:r>
              <a:rPr lang="es"/>
              <a:t>[Imagen / Icono /</a:t>
            </a:r>
          </a:p>
        </p:txBody>
      </p:sp>
      <p:sp>
        <p:nvSpPr>
          <p:cNvPr id="7" name="Slide Number Placeholder 17">
            <a:extLst>
              <a:ext uri="{FF2B5EF4-FFF2-40B4-BE49-F238E27FC236}">
                <a16:creationId xmlns:a16="http://schemas.microsoft.com/office/drawing/2014/main" id="{E7E20424-E73E-F991-F234-C05972920F98}"/>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3" name="Picture Placeholder 6">
            <a:extLst>
              <a:ext uri="{FF2B5EF4-FFF2-40B4-BE49-F238E27FC236}">
                <a16:creationId xmlns:a16="http://schemas.microsoft.com/office/drawing/2014/main" id="{3A7C0196-5455-96D1-E428-4048754166B3}"/>
              </a:ext>
            </a:extLst>
          </p:cNvPr>
          <p:cNvSpPr>
            <a:spLocks noGrp="1"/>
          </p:cNvSpPr>
          <p:nvPr>
            <p:ph type="pic" sz="quarter" idx="15" hasCustomPrompt="1"/>
          </p:nvPr>
        </p:nvSpPr>
        <p:spPr>
          <a:xfrm>
            <a:off x="557784" y="1137894"/>
            <a:ext cx="5074920" cy="4609102"/>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5" name="Text Placeholder 4">
            <a:extLst>
              <a:ext uri="{FF2B5EF4-FFF2-40B4-BE49-F238E27FC236}">
                <a16:creationId xmlns:a16="http://schemas.microsoft.com/office/drawing/2014/main" id="{A57A0164-FA34-7F16-6550-73DC2F47595F}"/>
              </a:ext>
            </a:extLst>
          </p:cNvPr>
          <p:cNvSpPr>
            <a:spLocks noGrp="1"/>
          </p:cNvSpPr>
          <p:nvPr>
            <p:ph type="body" sz="quarter" idx="39"/>
          </p:nvPr>
        </p:nvSpPr>
        <p:spPr>
          <a:xfrm>
            <a:off x="7488238" y="1625397"/>
            <a:ext cx="4094102" cy="706335"/>
          </a:xfrm>
          <a:prstGeom prst="rect">
            <a:avLst/>
          </a:prstGeom>
        </p:spPr>
        <p:txBody>
          <a:bodyPr/>
          <a:lstStyle/>
          <a:p>
            <a:pPr lvl="0"/>
            <a:r>
              <a:rPr lang="es"/>
              <a:t>Haz clic para editar estilos de texto maestro</a:t>
            </a:r>
          </a:p>
          <a:p>
            <a:pPr lvl="1"/>
            <a:r>
              <a:rPr lang="es"/>
              <a:t>Segundo nivel</a:t>
            </a:r>
          </a:p>
          <a:p>
            <a:pPr lvl="2"/>
            <a:r>
              <a:rPr lang="es"/>
              <a:t>Tercer nivel</a:t>
            </a:r>
          </a:p>
        </p:txBody>
      </p:sp>
      <p:sp>
        <p:nvSpPr>
          <p:cNvPr id="10" name="Text Placeholder 4">
            <a:extLst>
              <a:ext uri="{FF2B5EF4-FFF2-40B4-BE49-F238E27FC236}">
                <a16:creationId xmlns:a16="http://schemas.microsoft.com/office/drawing/2014/main" id="{EA1A394F-3064-7397-78DA-F29C8043A47A}"/>
              </a:ext>
            </a:extLst>
          </p:cNvPr>
          <p:cNvSpPr>
            <a:spLocks noGrp="1"/>
          </p:cNvSpPr>
          <p:nvPr>
            <p:ph type="body" sz="quarter" idx="40"/>
          </p:nvPr>
        </p:nvSpPr>
        <p:spPr>
          <a:xfrm>
            <a:off x="7488238" y="2838846"/>
            <a:ext cx="4094102" cy="706335"/>
          </a:xfrm>
          <a:prstGeom prst="rect">
            <a:avLst/>
          </a:prstGeom>
        </p:spPr>
        <p:txBody>
          <a:bodyPr/>
          <a:lstStyle/>
          <a:p>
            <a:pPr lvl="0"/>
            <a:r>
              <a:rPr lang="es"/>
              <a:t>Haz clic para editar estilos de texto maestro</a:t>
            </a:r>
          </a:p>
          <a:p>
            <a:pPr lvl="1"/>
            <a:r>
              <a:rPr lang="es"/>
              <a:t>Segundo nivel</a:t>
            </a:r>
          </a:p>
          <a:p>
            <a:pPr lvl="2"/>
            <a:r>
              <a:rPr lang="es"/>
              <a:t>Tercer nivel</a:t>
            </a:r>
          </a:p>
        </p:txBody>
      </p:sp>
      <p:sp>
        <p:nvSpPr>
          <p:cNvPr id="11" name="Text Placeholder 4">
            <a:extLst>
              <a:ext uri="{FF2B5EF4-FFF2-40B4-BE49-F238E27FC236}">
                <a16:creationId xmlns:a16="http://schemas.microsoft.com/office/drawing/2014/main" id="{FE6CDCFE-94DF-F830-2446-C3875E789ACC}"/>
              </a:ext>
            </a:extLst>
          </p:cNvPr>
          <p:cNvSpPr>
            <a:spLocks noGrp="1"/>
          </p:cNvSpPr>
          <p:nvPr>
            <p:ph type="body" sz="quarter" idx="41"/>
          </p:nvPr>
        </p:nvSpPr>
        <p:spPr>
          <a:xfrm>
            <a:off x="7488238" y="4054376"/>
            <a:ext cx="4094102" cy="706335"/>
          </a:xfrm>
          <a:prstGeom prst="rect">
            <a:avLst/>
          </a:prstGeom>
        </p:spPr>
        <p:txBody>
          <a:bodyPr/>
          <a:lstStyle/>
          <a:p>
            <a:pPr lvl="0"/>
            <a:r>
              <a:rPr lang="es"/>
              <a:t>Haz clic para editar estilos de texto maestro</a:t>
            </a:r>
          </a:p>
          <a:p>
            <a:pPr lvl="1"/>
            <a:r>
              <a:rPr lang="es"/>
              <a:t>Segundo nivel</a:t>
            </a:r>
          </a:p>
          <a:p>
            <a:pPr lvl="2"/>
            <a:r>
              <a:rPr lang="es"/>
              <a:t>Tercer nivel</a:t>
            </a:r>
          </a:p>
        </p:txBody>
      </p:sp>
      <p:sp>
        <p:nvSpPr>
          <p:cNvPr id="15" name="Text Placeholder 4">
            <a:extLst>
              <a:ext uri="{FF2B5EF4-FFF2-40B4-BE49-F238E27FC236}">
                <a16:creationId xmlns:a16="http://schemas.microsoft.com/office/drawing/2014/main" id="{FB77C962-D2AE-1080-B623-2C2C91A87875}"/>
              </a:ext>
            </a:extLst>
          </p:cNvPr>
          <p:cNvSpPr>
            <a:spLocks noGrp="1"/>
          </p:cNvSpPr>
          <p:nvPr>
            <p:ph type="body" sz="quarter" idx="42"/>
          </p:nvPr>
        </p:nvSpPr>
        <p:spPr>
          <a:xfrm>
            <a:off x="7490962" y="5259290"/>
            <a:ext cx="4094102" cy="706335"/>
          </a:xfrm>
          <a:prstGeom prst="rect">
            <a:avLst/>
          </a:prstGeom>
        </p:spPr>
        <p:txBody>
          <a:bodyPr/>
          <a:lstStyle/>
          <a:p>
            <a:pPr lvl="0"/>
            <a:r>
              <a:rPr lang="es"/>
              <a:t>Haz clic para editar estilos de texto maestro</a:t>
            </a:r>
          </a:p>
          <a:p>
            <a:pPr lvl="1"/>
            <a:r>
              <a:rPr lang="es"/>
              <a:t>Segundo nivel</a:t>
            </a:r>
          </a:p>
          <a:p>
            <a:pPr lvl="2"/>
            <a:r>
              <a:rPr lang="es"/>
              <a:t>Tercer nivel</a:t>
            </a:r>
          </a:p>
        </p:txBody>
      </p:sp>
      <p:sp>
        <p:nvSpPr>
          <p:cNvPr id="2" name="Text Placeholder 6">
            <a:extLst>
              <a:ext uri="{FF2B5EF4-FFF2-40B4-BE49-F238E27FC236}">
                <a16:creationId xmlns:a16="http://schemas.microsoft.com/office/drawing/2014/main" id="{72801B81-C7FD-5255-9F98-A267AA689013}"/>
              </a:ext>
            </a:extLst>
          </p:cNvPr>
          <p:cNvSpPr>
            <a:spLocks noGrp="1"/>
          </p:cNvSpPr>
          <p:nvPr>
            <p:ph type="body" sz="quarter" idx="28" hasCustomPrompt="1"/>
          </p:nvPr>
        </p:nvSpPr>
        <p:spPr>
          <a:xfrm>
            <a:off x="557784" y="744907"/>
            <a:ext cx="507492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16" name="Text Placeholder 5">
            <a:extLst>
              <a:ext uri="{FF2B5EF4-FFF2-40B4-BE49-F238E27FC236}">
                <a16:creationId xmlns:a16="http://schemas.microsoft.com/office/drawing/2014/main" id="{4D4680AD-99BE-CD59-135F-EB347A274E0E}"/>
              </a:ext>
            </a:extLst>
          </p:cNvPr>
          <p:cNvSpPr>
            <a:spLocks noGrp="1"/>
          </p:cNvSpPr>
          <p:nvPr>
            <p:ph type="body" sz="quarter" idx="29" hasCustomPrompt="1"/>
          </p:nvPr>
        </p:nvSpPr>
        <p:spPr>
          <a:xfrm>
            <a:off x="557784" y="320074"/>
            <a:ext cx="507492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9" name="Text Placeholder 5">
            <a:extLst>
              <a:ext uri="{FF2B5EF4-FFF2-40B4-BE49-F238E27FC236}">
                <a16:creationId xmlns:a16="http://schemas.microsoft.com/office/drawing/2014/main" id="{7026A9E3-A715-56DA-ACA5-5A34E8EFCB04}"/>
              </a:ext>
            </a:extLst>
          </p:cNvPr>
          <p:cNvSpPr>
            <a:spLocks noGrp="1"/>
          </p:cNvSpPr>
          <p:nvPr>
            <p:ph type="body" sz="quarter" idx="31"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2" name="Text Placeholder 5">
            <a:extLst>
              <a:ext uri="{FF2B5EF4-FFF2-40B4-BE49-F238E27FC236}">
                <a16:creationId xmlns:a16="http://schemas.microsoft.com/office/drawing/2014/main" id="{581A578F-DC5E-7A8E-A7D5-977B5B55F32F}"/>
              </a:ext>
            </a:extLst>
          </p:cNvPr>
          <p:cNvSpPr>
            <a:spLocks noGrp="1"/>
          </p:cNvSpPr>
          <p:nvPr>
            <p:ph type="body" sz="quarter" idx="3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3" name="Text Placeholder 11">
            <a:extLst>
              <a:ext uri="{FF2B5EF4-FFF2-40B4-BE49-F238E27FC236}">
                <a16:creationId xmlns:a16="http://schemas.microsoft.com/office/drawing/2014/main" id="{1B59AE3F-9DA4-70D7-933C-1B5FCC293AB3}"/>
              </a:ext>
            </a:extLst>
          </p:cNvPr>
          <p:cNvSpPr>
            <a:spLocks noGrp="1"/>
          </p:cNvSpPr>
          <p:nvPr>
            <p:ph type="body" sz="quarter" idx="43" hasCustomPrompt="1"/>
          </p:nvPr>
        </p:nvSpPr>
        <p:spPr>
          <a:xfrm>
            <a:off x="557784" y="5687045"/>
            <a:ext cx="5074920"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6" name="Footer Placeholder 16">
            <a:extLst>
              <a:ext uri="{FF2B5EF4-FFF2-40B4-BE49-F238E27FC236}">
                <a16:creationId xmlns:a16="http://schemas.microsoft.com/office/drawing/2014/main" id="{81E3DBAB-7DDD-C4C5-78A7-B49F8D026AF9}"/>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360558447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  ">
    <p:bg>
      <p:bgPr>
        <a:solidFill>
          <a:srgbClr val="A6A8AB"/>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84C3E0C-55B5-4DE0-B5B2-69464524EA73}"/>
              </a:ext>
            </a:extLst>
          </p:cNvPr>
          <p:cNvSpPr/>
          <p:nvPr userDrawn="1"/>
        </p:nvSpPr>
        <p:spPr>
          <a:xfrm>
            <a:off x="1" y="1470455"/>
            <a:ext cx="12191999" cy="39170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s" sz="14000" b="1">
                <a:solidFill>
                  <a:schemeClr val="bg1"/>
                </a:solidFill>
              </a:rPr>
              <a:t>CONTENIDO</a:t>
            </a:r>
          </a:p>
          <a:p>
            <a:pPr algn="ctr"/>
            <a:r>
              <a:rPr lang="es" sz="14000" b="1">
                <a:solidFill>
                  <a:schemeClr val="bg1"/>
                </a:solidFill>
              </a:rPr>
              <a:t>IMÁGENES</a:t>
            </a:r>
          </a:p>
        </p:txBody>
      </p:sp>
    </p:spTree>
    <p:extLst>
      <p:ext uri="{BB962C8B-B14F-4D97-AF65-F5344CB8AC3E}">
        <p14:creationId xmlns:p14="http://schemas.microsoft.com/office/powerpoint/2010/main" val="37917300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 3 graphs/icons/image placeholders">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17006108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35" name="Picture Placeholder 7">
            <a:extLst>
              <a:ext uri="{FF2B5EF4-FFF2-40B4-BE49-F238E27FC236}">
                <a16:creationId xmlns:a16="http://schemas.microsoft.com/office/drawing/2014/main" id="{371EF612-B6E5-0648-A7AF-3C6A75ECA2DA}"/>
              </a:ext>
            </a:extLst>
          </p:cNvPr>
          <p:cNvSpPr>
            <a:spLocks noGrp="1"/>
          </p:cNvSpPr>
          <p:nvPr>
            <p:ph type="pic" sz="quarter" idx="24" hasCustomPrompt="1"/>
          </p:nvPr>
        </p:nvSpPr>
        <p:spPr>
          <a:xfrm>
            <a:off x="546995" y="1236220"/>
            <a:ext cx="2718639" cy="3641575"/>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6" name="Picture Placeholder 7">
            <a:extLst>
              <a:ext uri="{FF2B5EF4-FFF2-40B4-BE49-F238E27FC236}">
                <a16:creationId xmlns:a16="http://schemas.microsoft.com/office/drawing/2014/main" id="{7E14797D-0160-4EF6-8171-FF90C67CA4C7}"/>
              </a:ext>
            </a:extLst>
          </p:cNvPr>
          <p:cNvSpPr>
            <a:spLocks noGrp="1"/>
          </p:cNvSpPr>
          <p:nvPr>
            <p:ph type="pic" sz="quarter" idx="26" hasCustomPrompt="1"/>
          </p:nvPr>
        </p:nvSpPr>
        <p:spPr>
          <a:xfrm>
            <a:off x="3510884" y="1236220"/>
            <a:ext cx="2718639" cy="3641575"/>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7" name="Picture Placeholder 7">
            <a:extLst>
              <a:ext uri="{FF2B5EF4-FFF2-40B4-BE49-F238E27FC236}">
                <a16:creationId xmlns:a16="http://schemas.microsoft.com/office/drawing/2014/main" id="{449B141A-2F2C-93C2-6601-367EFA00451E}"/>
              </a:ext>
            </a:extLst>
          </p:cNvPr>
          <p:cNvSpPr>
            <a:spLocks noGrp="1"/>
          </p:cNvSpPr>
          <p:nvPr>
            <p:ph type="pic" sz="quarter" idx="27" hasCustomPrompt="1"/>
          </p:nvPr>
        </p:nvSpPr>
        <p:spPr>
          <a:xfrm>
            <a:off x="6476246" y="1236220"/>
            <a:ext cx="5155581" cy="3641575"/>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26" name="Slide Number Placeholder 17">
            <a:extLst>
              <a:ext uri="{FF2B5EF4-FFF2-40B4-BE49-F238E27FC236}">
                <a16:creationId xmlns:a16="http://schemas.microsoft.com/office/drawing/2014/main" id="{BECB5C14-42A3-18A1-2D02-01052BDB1389}"/>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16" name="Text Placeholder 15">
            <a:extLst>
              <a:ext uri="{FF2B5EF4-FFF2-40B4-BE49-F238E27FC236}">
                <a16:creationId xmlns:a16="http://schemas.microsoft.com/office/drawing/2014/main" id="{892023E7-4449-0D31-52B7-23D230EF61F0}"/>
              </a:ext>
            </a:extLst>
          </p:cNvPr>
          <p:cNvSpPr>
            <a:spLocks noGrp="1"/>
          </p:cNvSpPr>
          <p:nvPr>
            <p:ph type="body" sz="quarter" idx="30" hasCustomPrompt="1"/>
          </p:nvPr>
        </p:nvSpPr>
        <p:spPr>
          <a:xfrm>
            <a:off x="525904" y="4938140"/>
            <a:ext cx="2754313" cy="563563"/>
          </a:xfrm>
          <a:prstGeom prst="rect">
            <a:avLst/>
          </a:prstGeom>
        </p:spPr>
        <p:txBody>
          <a:bodyPr/>
          <a:lstStyle>
            <a:lvl1pPr marL="0" indent="0">
              <a:lnSpc>
                <a:spcPct val="100000"/>
              </a:lnSpc>
              <a:buNone/>
              <a:defRPr sz="1200"/>
            </a:lvl1pPr>
            <a:lvl2pPr marL="169863" indent="0">
              <a:lnSpc>
                <a:spcPct val="100000"/>
              </a:lnSpc>
              <a:buNone/>
              <a:defRPr sz="1200"/>
            </a:lvl2pPr>
            <a:lvl3pPr marL="341312" indent="0">
              <a:lnSpc>
                <a:spcPct val="100000"/>
              </a:lnSpc>
              <a:buNone/>
              <a:defRPr sz="1200"/>
            </a:lvl3pPr>
            <a:lvl4pPr marL="517525" indent="0">
              <a:lnSpc>
                <a:spcPct val="100000"/>
              </a:lnSpc>
              <a:buNone/>
              <a:defRPr sz="1200"/>
            </a:lvl4pPr>
            <a:lvl5pPr marL="687387" indent="0">
              <a:lnSpc>
                <a:spcPct val="100000"/>
              </a:lnSpc>
              <a:buNone/>
              <a:defRPr sz="1200"/>
            </a:lvl5pPr>
          </a:lstStyle>
          <a:p>
            <a:pPr algn="l"/>
            <a:r>
              <a:rPr lang="es" sz="1200" b="0" i="0">
                <a:solidFill>
                  <a:schemeClr val="tx1"/>
                </a:solidFill>
                <a:effectLst/>
                <a:latin typeface="+mn-lt"/>
              </a:rPr>
              <a:t>Lorem ipsum dolor sit amet, consectetur adipiscing elit, sed 12pt</a:t>
            </a:r>
          </a:p>
        </p:txBody>
      </p:sp>
      <p:sp>
        <p:nvSpPr>
          <p:cNvPr id="20" name="Text Placeholder 19">
            <a:extLst>
              <a:ext uri="{FF2B5EF4-FFF2-40B4-BE49-F238E27FC236}">
                <a16:creationId xmlns:a16="http://schemas.microsoft.com/office/drawing/2014/main" id="{17AFB893-1D5C-2123-0AC1-F97E469E6E53}"/>
              </a:ext>
            </a:extLst>
          </p:cNvPr>
          <p:cNvSpPr>
            <a:spLocks noGrp="1"/>
          </p:cNvSpPr>
          <p:nvPr>
            <p:ph type="body" sz="quarter" idx="31" hasCustomPrompt="1"/>
          </p:nvPr>
        </p:nvSpPr>
        <p:spPr>
          <a:xfrm>
            <a:off x="3510752" y="4928615"/>
            <a:ext cx="2705100" cy="588963"/>
          </a:xfrm>
          <a:prstGeom prst="rect">
            <a:avLst/>
          </a:prstGeom>
        </p:spPr>
        <p:txBody>
          <a:bodyPr/>
          <a:lstStyle>
            <a:lvl1pPr marL="0" indent="0">
              <a:lnSpc>
                <a:spcPct val="100000"/>
              </a:lnSpc>
              <a:buNone/>
              <a:defRPr sz="1200"/>
            </a:lvl1pPr>
            <a:lvl2pPr marL="169863" indent="0">
              <a:lnSpc>
                <a:spcPct val="100000"/>
              </a:lnSpc>
              <a:buNone/>
              <a:defRPr sz="1200"/>
            </a:lvl2pPr>
            <a:lvl3pPr marL="341312" indent="0">
              <a:lnSpc>
                <a:spcPct val="100000"/>
              </a:lnSpc>
              <a:buNone/>
              <a:defRPr sz="1200"/>
            </a:lvl3pPr>
            <a:lvl4pPr marL="517525" indent="0">
              <a:lnSpc>
                <a:spcPct val="100000"/>
              </a:lnSpc>
              <a:buNone/>
              <a:defRPr sz="1200"/>
            </a:lvl4pPr>
            <a:lvl5pPr marL="687387" indent="0">
              <a:lnSpc>
                <a:spcPct val="100000"/>
              </a:lnSpc>
              <a:buNone/>
              <a:defRPr sz="1200"/>
            </a:lvl5pPr>
          </a:lstStyle>
          <a:p>
            <a:pPr algn="l"/>
            <a:r>
              <a:rPr lang="es" sz="1200" b="0" i="0">
                <a:solidFill>
                  <a:schemeClr val="tx1"/>
                </a:solidFill>
                <a:effectLst/>
                <a:latin typeface="+mn-lt"/>
              </a:rPr>
              <a:t>Lorem ipsum dolor sit amet, consectetur adipiscing elit, sed 12pt</a:t>
            </a:r>
          </a:p>
        </p:txBody>
      </p:sp>
      <p:sp>
        <p:nvSpPr>
          <p:cNvPr id="22" name="Text Placeholder 21">
            <a:extLst>
              <a:ext uri="{FF2B5EF4-FFF2-40B4-BE49-F238E27FC236}">
                <a16:creationId xmlns:a16="http://schemas.microsoft.com/office/drawing/2014/main" id="{BF565D33-4876-F04E-A60A-EB7D072EE81A}"/>
              </a:ext>
            </a:extLst>
          </p:cNvPr>
          <p:cNvSpPr>
            <a:spLocks noGrp="1"/>
          </p:cNvSpPr>
          <p:nvPr>
            <p:ph type="body" sz="quarter" idx="32" hasCustomPrompt="1"/>
          </p:nvPr>
        </p:nvSpPr>
        <p:spPr>
          <a:xfrm>
            <a:off x="6475575" y="4938140"/>
            <a:ext cx="5153908" cy="601663"/>
          </a:xfrm>
          <a:prstGeom prst="rect">
            <a:avLst/>
          </a:prstGeom>
        </p:spPr>
        <p:txBody>
          <a:bodyPr/>
          <a:lstStyle>
            <a:lvl1pPr marL="0" indent="0">
              <a:lnSpc>
                <a:spcPct val="100000"/>
              </a:lnSpc>
              <a:buNone/>
              <a:defRPr sz="1200"/>
            </a:lvl1pPr>
            <a:lvl2pPr marL="169863" indent="0">
              <a:lnSpc>
                <a:spcPct val="100000"/>
              </a:lnSpc>
              <a:buNone/>
              <a:defRPr sz="1200"/>
            </a:lvl2pPr>
            <a:lvl3pPr marL="341312" indent="0">
              <a:lnSpc>
                <a:spcPct val="100000"/>
              </a:lnSpc>
              <a:buNone/>
              <a:defRPr sz="1200"/>
            </a:lvl3pPr>
            <a:lvl4pPr marL="517525" indent="0">
              <a:lnSpc>
                <a:spcPct val="100000"/>
              </a:lnSpc>
              <a:buNone/>
              <a:defRPr sz="1200"/>
            </a:lvl4pPr>
            <a:lvl5pPr marL="687387" indent="0">
              <a:lnSpc>
                <a:spcPct val="100000"/>
              </a:lnSpc>
              <a:buNone/>
              <a:defRPr sz="1200"/>
            </a:lvl5pPr>
          </a:lstStyle>
          <a:p>
            <a:pPr algn="l"/>
            <a:r>
              <a:rPr lang="es" sz="1200" b="0" i="0">
                <a:solidFill>
                  <a:schemeClr val="tx1"/>
                </a:solidFill>
                <a:effectLst/>
                <a:latin typeface="+mn-lt"/>
              </a:rPr>
              <a:t>Lorem ipsum dolor sit amet, consectetur adipiscing elit, sed 12pt</a:t>
            </a:r>
          </a:p>
        </p:txBody>
      </p:sp>
      <p:sp>
        <p:nvSpPr>
          <p:cNvPr id="4" name="Text Placeholder 6">
            <a:extLst>
              <a:ext uri="{FF2B5EF4-FFF2-40B4-BE49-F238E27FC236}">
                <a16:creationId xmlns:a16="http://schemas.microsoft.com/office/drawing/2014/main" id="{676299D6-67FF-8454-0ACF-E2CCE74B0802}"/>
              </a:ext>
            </a:extLst>
          </p:cNvPr>
          <p:cNvSpPr>
            <a:spLocks noGrp="1"/>
          </p:cNvSpPr>
          <p:nvPr>
            <p:ph type="body" sz="quarter" idx="28" hasCustomPrompt="1"/>
          </p:nvPr>
        </p:nvSpPr>
        <p:spPr>
          <a:xfrm>
            <a:off x="55193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8" name="Text Placeholder 5">
            <a:extLst>
              <a:ext uri="{FF2B5EF4-FFF2-40B4-BE49-F238E27FC236}">
                <a16:creationId xmlns:a16="http://schemas.microsoft.com/office/drawing/2014/main" id="{1C766CDC-9B5D-4299-6DCA-37308603C451}"/>
              </a:ext>
            </a:extLst>
          </p:cNvPr>
          <p:cNvSpPr>
            <a:spLocks noGrp="1"/>
          </p:cNvSpPr>
          <p:nvPr>
            <p:ph type="body" sz="quarter" idx="29" hasCustomPrompt="1"/>
          </p:nvPr>
        </p:nvSpPr>
        <p:spPr>
          <a:xfrm>
            <a:off x="551935"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2" name="Text Placeholder 5">
            <a:extLst>
              <a:ext uri="{FF2B5EF4-FFF2-40B4-BE49-F238E27FC236}">
                <a16:creationId xmlns:a16="http://schemas.microsoft.com/office/drawing/2014/main" id="{EABBAFDF-F881-8DA2-9053-B20323963702}"/>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9" name="Text Placeholder 5">
            <a:extLst>
              <a:ext uri="{FF2B5EF4-FFF2-40B4-BE49-F238E27FC236}">
                <a16:creationId xmlns:a16="http://schemas.microsoft.com/office/drawing/2014/main" id="{8B7DE830-27CD-4E40-5AEC-84D19D7B4EBF}"/>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0" name="Text Placeholder 11">
            <a:extLst>
              <a:ext uri="{FF2B5EF4-FFF2-40B4-BE49-F238E27FC236}">
                <a16:creationId xmlns:a16="http://schemas.microsoft.com/office/drawing/2014/main" id="{C2EF9DEF-EF46-C10A-5A71-29AB41ADA048}"/>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12" name="Footer Placeholder 16">
            <a:extLst>
              <a:ext uri="{FF2B5EF4-FFF2-40B4-BE49-F238E27FC236}">
                <a16:creationId xmlns:a16="http://schemas.microsoft.com/office/drawing/2014/main" id="{425EE6B0-A7F3-ED53-28B5-BB0B407170A5}"/>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2115024318"/>
      </p:ext>
    </p:extLst>
  </p:cSld>
  <p:clrMapOvr>
    <a:overrideClrMapping bg1="lt1" tx1="dk1" bg2="lt2" tx2="dk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2 graphs/icons/image placeholders">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25003720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35" name="Picture Placeholder 7">
            <a:extLst>
              <a:ext uri="{FF2B5EF4-FFF2-40B4-BE49-F238E27FC236}">
                <a16:creationId xmlns:a16="http://schemas.microsoft.com/office/drawing/2014/main" id="{371EF612-B6E5-0648-A7AF-3C6A75ECA2DA}"/>
              </a:ext>
            </a:extLst>
          </p:cNvPr>
          <p:cNvSpPr>
            <a:spLocks noGrp="1"/>
          </p:cNvSpPr>
          <p:nvPr>
            <p:ph type="pic" sz="quarter" idx="24" hasCustomPrompt="1"/>
          </p:nvPr>
        </p:nvSpPr>
        <p:spPr>
          <a:xfrm>
            <a:off x="557784" y="1126376"/>
            <a:ext cx="5451395" cy="4465875"/>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2" name="Picture Placeholder 7">
            <a:extLst>
              <a:ext uri="{FF2B5EF4-FFF2-40B4-BE49-F238E27FC236}">
                <a16:creationId xmlns:a16="http://schemas.microsoft.com/office/drawing/2014/main" id="{3B9A56A1-6B6A-8FB7-8DAA-54963426BFD2}"/>
              </a:ext>
            </a:extLst>
          </p:cNvPr>
          <p:cNvSpPr>
            <a:spLocks noGrp="1"/>
          </p:cNvSpPr>
          <p:nvPr>
            <p:ph type="pic" sz="quarter" idx="25" hasCustomPrompt="1"/>
          </p:nvPr>
        </p:nvSpPr>
        <p:spPr>
          <a:xfrm>
            <a:off x="6230307" y="1133521"/>
            <a:ext cx="5391718" cy="4465875"/>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4" name="Slide Number Placeholder 17">
            <a:extLst>
              <a:ext uri="{FF2B5EF4-FFF2-40B4-BE49-F238E27FC236}">
                <a16:creationId xmlns:a16="http://schemas.microsoft.com/office/drawing/2014/main" id="{1D958B09-A76A-7558-5AFA-557FCF036F97}"/>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6" name="Text Placeholder 6">
            <a:extLst>
              <a:ext uri="{FF2B5EF4-FFF2-40B4-BE49-F238E27FC236}">
                <a16:creationId xmlns:a16="http://schemas.microsoft.com/office/drawing/2014/main" id="{30248FEA-F156-8D89-AE4D-497807906EC7}"/>
              </a:ext>
            </a:extLst>
          </p:cNvPr>
          <p:cNvSpPr>
            <a:spLocks noGrp="1"/>
          </p:cNvSpPr>
          <p:nvPr>
            <p:ph type="body" sz="quarter" idx="28"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8" name="Text Placeholder 5">
            <a:extLst>
              <a:ext uri="{FF2B5EF4-FFF2-40B4-BE49-F238E27FC236}">
                <a16:creationId xmlns:a16="http://schemas.microsoft.com/office/drawing/2014/main" id="{D00EBF5C-B668-0C24-27AD-E8B479B3B711}"/>
              </a:ext>
            </a:extLst>
          </p:cNvPr>
          <p:cNvSpPr>
            <a:spLocks noGrp="1"/>
          </p:cNvSpPr>
          <p:nvPr>
            <p:ph type="body" sz="quarter" idx="29"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7" name="Text Placeholder 5">
            <a:extLst>
              <a:ext uri="{FF2B5EF4-FFF2-40B4-BE49-F238E27FC236}">
                <a16:creationId xmlns:a16="http://schemas.microsoft.com/office/drawing/2014/main" id="{BB3E4366-C95C-3D1E-F640-2D740503ACFF}"/>
              </a:ext>
            </a:extLst>
          </p:cNvPr>
          <p:cNvSpPr>
            <a:spLocks noGrp="1"/>
          </p:cNvSpPr>
          <p:nvPr>
            <p:ph type="body" sz="quarter" idx="31"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9" name="Text Placeholder 5">
            <a:extLst>
              <a:ext uri="{FF2B5EF4-FFF2-40B4-BE49-F238E27FC236}">
                <a16:creationId xmlns:a16="http://schemas.microsoft.com/office/drawing/2014/main" id="{E721F3F6-01D0-BD41-05A0-61344680CD27}"/>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11">
            <a:extLst>
              <a:ext uri="{FF2B5EF4-FFF2-40B4-BE49-F238E27FC236}">
                <a16:creationId xmlns:a16="http://schemas.microsoft.com/office/drawing/2014/main" id="{B76D2714-65F8-525D-285F-9F83AC37630D}"/>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10" name="Footer Placeholder 16">
            <a:extLst>
              <a:ext uri="{FF2B5EF4-FFF2-40B4-BE49-F238E27FC236}">
                <a16:creationId xmlns:a16="http://schemas.microsoft.com/office/drawing/2014/main" id="{B7F044E4-1542-7F46-3BFC-C9C1881E8417}"/>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2201164815"/>
      </p:ext>
    </p:extLst>
  </p:cSld>
  <p:clrMapOvr>
    <a:overrideClrMapping bg1="lt1" tx1="dk1" bg2="lt2" tx2="dk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 2 diagonal graphs/icons/image placeholders">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98253278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35" name="Picture Placeholder 7">
            <a:extLst>
              <a:ext uri="{FF2B5EF4-FFF2-40B4-BE49-F238E27FC236}">
                <a16:creationId xmlns:a16="http://schemas.microsoft.com/office/drawing/2014/main" id="{371EF612-B6E5-0648-A7AF-3C6A75ECA2DA}"/>
              </a:ext>
            </a:extLst>
          </p:cNvPr>
          <p:cNvSpPr>
            <a:spLocks noGrp="1"/>
          </p:cNvSpPr>
          <p:nvPr>
            <p:ph type="pic" sz="quarter" idx="24" hasCustomPrompt="1"/>
          </p:nvPr>
        </p:nvSpPr>
        <p:spPr>
          <a:xfrm>
            <a:off x="557784" y="3156942"/>
            <a:ext cx="5393121" cy="2199355"/>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41" name="Picture Placeholder 7">
            <a:extLst>
              <a:ext uri="{FF2B5EF4-FFF2-40B4-BE49-F238E27FC236}">
                <a16:creationId xmlns:a16="http://schemas.microsoft.com/office/drawing/2014/main" id="{B80212E1-1445-E4BF-8265-E66250AB3E53}"/>
              </a:ext>
            </a:extLst>
          </p:cNvPr>
          <p:cNvSpPr>
            <a:spLocks noGrp="1"/>
          </p:cNvSpPr>
          <p:nvPr>
            <p:ph type="pic" sz="quarter" idx="29" hasCustomPrompt="1"/>
          </p:nvPr>
        </p:nvSpPr>
        <p:spPr>
          <a:xfrm>
            <a:off x="6211700" y="1325903"/>
            <a:ext cx="5420128" cy="2199355"/>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7" name="Slide Number Placeholder 17">
            <a:extLst>
              <a:ext uri="{FF2B5EF4-FFF2-40B4-BE49-F238E27FC236}">
                <a16:creationId xmlns:a16="http://schemas.microsoft.com/office/drawing/2014/main" id="{2DAC2928-8C13-337F-C513-B6742EFAE6BF}"/>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18" name="Text Placeholder 17">
            <a:extLst>
              <a:ext uri="{FF2B5EF4-FFF2-40B4-BE49-F238E27FC236}">
                <a16:creationId xmlns:a16="http://schemas.microsoft.com/office/drawing/2014/main" id="{B45DEDE3-081B-5F82-74A4-4B558AA146FA}"/>
              </a:ext>
            </a:extLst>
          </p:cNvPr>
          <p:cNvSpPr>
            <a:spLocks noGrp="1"/>
          </p:cNvSpPr>
          <p:nvPr>
            <p:ph type="body" sz="quarter" idx="31" hasCustomPrompt="1"/>
          </p:nvPr>
        </p:nvSpPr>
        <p:spPr>
          <a:xfrm>
            <a:off x="557784" y="1298575"/>
            <a:ext cx="5367269" cy="1090613"/>
          </a:xfrm>
          <a:prstGeom prst="rect">
            <a:avLst/>
          </a:prstGeom>
        </p:spPr>
        <p:txBody>
          <a:bodyPr rIns="274320"/>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labore et dolore magna aliqua. Malesuada fames ac turpis egestas. Ușor id velit ut tortor 14pt</a:t>
            </a:r>
          </a:p>
        </p:txBody>
      </p:sp>
      <p:sp>
        <p:nvSpPr>
          <p:cNvPr id="21" name="Text Placeholder 20">
            <a:extLst>
              <a:ext uri="{FF2B5EF4-FFF2-40B4-BE49-F238E27FC236}">
                <a16:creationId xmlns:a16="http://schemas.microsoft.com/office/drawing/2014/main" id="{A681A4D6-727A-96C4-1882-9F7D431CE0DE}"/>
              </a:ext>
            </a:extLst>
          </p:cNvPr>
          <p:cNvSpPr>
            <a:spLocks noGrp="1"/>
          </p:cNvSpPr>
          <p:nvPr>
            <p:ph type="body" sz="quarter" idx="32" hasCustomPrompt="1"/>
          </p:nvPr>
        </p:nvSpPr>
        <p:spPr>
          <a:xfrm>
            <a:off x="6211699" y="3833813"/>
            <a:ext cx="5420128" cy="1433512"/>
          </a:xfrm>
          <a:prstGeom prst="rect">
            <a:avLst/>
          </a:prstGeom>
        </p:spPr>
        <p:txBody>
          <a:bodyPr rIns="274320"/>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labore et dolore magna aliqua. Harmful fames ac turpis egestas. TFusce id velit ut tortor pretium viverra potenti. In eu mi bibendum neque 14pt</a:t>
            </a:r>
          </a:p>
        </p:txBody>
      </p:sp>
      <p:sp>
        <p:nvSpPr>
          <p:cNvPr id="4" name="Text Placeholder 6">
            <a:extLst>
              <a:ext uri="{FF2B5EF4-FFF2-40B4-BE49-F238E27FC236}">
                <a16:creationId xmlns:a16="http://schemas.microsoft.com/office/drawing/2014/main" id="{12901235-BCC6-159E-EE3F-E71A1E2F393A}"/>
              </a:ext>
            </a:extLst>
          </p:cNvPr>
          <p:cNvSpPr>
            <a:spLocks noGrp="1"/>
          </p:cNvSpPr>
          <p:nvPr>
            <p:ph type="body" sz="quarter" idx="28"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6" name="Text Placeholder 5">
            <a:extLst>
              <a:ext uri="{FF2B5EF4-FFF2-40B4-BE49-F238E27FC236}">
                <a16:creationId xmlns:a16="http://schemas.microsoft.com/office/drawing/2014/main" id="{BACBF8E3-099D-A0BB-45AB-103C4275E705}"/>
              </a:ext>
            </a:extLst>
          </p:cNvPr>
          <p:cNvSpPr>
            <a:spLocks noGrp="1"/>
          </p:cNvSpPr>
          <p:nvPr>
            <p:ph type="body" sz="quarter" idx="33"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9" name="Text Placeholder 5">
            <a:extLst>
              <a:ext uri="{FF2B5EF4-FFF2-40B4-BE49-F238E27FC236}">
                <a16:creationId xmlns:a16="http://schemas.microsoft.com/office/drawing/2014/main" id="{BBA84801-B524-00D8-3CF7-84CF5BA4E235}"/>
              </a:ext>
            </a:extLst>
          </p:cNvPr>
          <p:cNvSpPr>
            <a:spLocks noGrp="1"/>
          </p:cNvSpPr>
          <p:nvPr>
            <p:ph type="body" sz="quarter" idx="34"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5">
            <a:extLst>
              <a:ext uri="{FF2B5EF4-FFF2-40B4-BE49-F238E27FC236}">
                <a16:creationId xmlns:a16="http://schemas.microsoft.com/office/drawing/2014/main" id="{B0E85025-B111-C937-9061-4F833F97D3C7}"/>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2" name="Text Placeholder 11">
            <a:extLst>
              <a:ext uri="{FF2B5EF4-FFF2-40B4-BE49-F238E27FC236}">
                <a16:creationId xmlns:a16="http://schemas.microsoft.com/office/drawing/2014/main" id="{D7509505-6BAC-A625-3D92-2F44EA54A65F}"/>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8" name="Footer Placeholder 16">
            <a:extLst>
              <a:ext uri="{FF2B5EF4-FFF2-40B4-BE49-F238E27FC236}">
                <a16:creationId xmlns:a16="http://schemas.microsoft.com/office/drawing/2014/main" id="{BC6030B2-A701-67B3-246E-2F0F22430E94}"/>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2074814260"/>
      </p:ext>
    </p:extLst>
  </p:cSld>
  <p:clrMapOvr>
    <a:overrideClrMapping bg1="lt1" tx1="dk1" bg2="lt2" tx2="dk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ntent 4 alt graphs/icons/image placeholders">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87399337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35" name="Picture Placeholder 7">
            <a:extLst>
              <a:ext uri="{FF2B5EF4-FFF2-40B4-BE49-F238E27FC236}">
                <a16:creationId xmlns:a16="http://schemas.microsoft.com/office/drawing/2014/main" id="{371EF612-B6E5-0648-A7AF-3C6A75ECA2DA}"/>
              </a:ext>
            </a:extLst>
          </p:cNvPr>
          <p:cNvSpPr>
            <a:spLocks noGrp="1"/>
          </p:cNvSpPr>
          <p:nvPr>
            <p:ph type="pic" sz="quarter" idx="24" hasCustomPrompt="1"/>
          </p:nvPr>
        </p:nvSpPr>
        <p:spPr>
          <a:xfrm>
            <a:off x="3227049" y="3504577"/>
            <a:ext cx="5383608" cy="1989591"/>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37" name="Picture Placeholder 7">
            <a:extLst>
              <a:ext uri="{FF2B5EF4-FFF2-40B4-BE49-F238E27FC236}">
                <a16:creationId xmlns:a16="http://schemas.microsoft.com/office/drawing/2014/main" id="{C640A9F4-35AE-4BF3-DF3B-42B9C045F0D6}"/>
              </a:ext>
            </a:extLst>
          </p:cNvPr>
          <p:cNvSpPr>
            <a:spLocks noGrp="1"/>
          </p:cNvSpPr>
          <p:nvPr>
            <p:ph type="pic" sz="quarter" idx="26" hasCustomPrompt="1"/>
          </p:nvPr>
        </p:nvSpPr>
        <p:spPr>
          <a:xfrm>
            <a:off x="8899822" y="3505980"/>
            <a:ext cx="2722202" cy="1989591"/>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40" name="Picture Placeholder 7">
            <a:extLst>
              <a:ext uri="{FF2B5EF4-FFF2-40B4-BE49-F238E27FC236}">
                <a16:creationId xmlns:a16="http://schemas.microsoft.com/office/drawing/2014/main" id="{E244BC50-B5B3-696A-ED5C-DB1997613066}"/>
              </a:ext>
            </a:extLst>
          </p:cNvPr>
          <p:cNvSpPr>
            <a:spLocks noGrp="1"/>
          </p:cNvSpPr>
          <p:nvPr>
            <p:ph type="pic" sz="quarter" idx="28" hasCustomPrompt="1"/>
          </p:nvPr>
        </p:nvSpPr>
        <p:spPr>
          <a:xfrm>
            <a:off x="3227049" y="1290928"/>
            <a:ext cx="2733515" cy="1989591"/>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41" name="Picture Placeholder 7">
            <a:extLst>
              <a:ext uri="{FF2B5EF4-FFF2-40B4-BE49-F238E27FC236}">
                <a16:creationId xmlns:a16="http://schemas.microsoft.com/office/drawing/2014/main" id="{B80212E1-1445-E4BF-8265-E66250AB3E53}"/>
              </a:ext>
            </a:extLst>
          </p:cNvPr>
          <p:cNvSpPr>
            <a:spLocks noGrp="1"/>
          </p:cNvSpPr>
          <p:nvPr>
            <p:ph type="pic" sz="quarter" idx="29" hasCustomPrompt="1"/>
          </p:nvPr>
        </p:nvSpPr>
        <p:spPr>
          <a:xfrm>
            <a:off x="6188210" y="1274241"/>
            <a:ext cx="5443617" cy="1989591"/>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6" name="Slide Number Placeholder 17">
            <a:extLst>
              <a:ext uri="{FF2B5EF4-FFF2-40B4-BE49-F238E27FC236}">
                <a16:creationId xmlns:a16="http://schemas.microsoft.com/office/drawing/2014/main" id="{86A48A01-FD75-01EF-62E0-12264D0880FD}"/>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18" name="Text Placeholder 17">
            <a:extLst>
              <a:ext uri="{FF2B5EF4-FFF2-40B4-BE49-F238E27FC236}">
                <a16:creationId xmlns:a16="http://schemas.microsoft.com/office/drawing/2014/main" id="{ED1277EA-990E-478D-1536-DE628CAD3138}"/>
              </a:ext>
            </a:extLst>
          </p:cNvPr>
          <p:cNvSpPr>
            <a:spLocks noGrp="1"/>
          </p:cNvSpPr>
          <p:nvPr>
            <p:ph type="body" sz="quarter" idx="31" hasCustomPrompt="1"/>
          </p:nvPr>
        </p:nvSpPr>
        <p:spPr>
          <a:xfrm>
            <a:off x="557784" y="2852513"/>
            <a:ext cx="2375616" cy="2643153"/>
          </a:xfrm>
          <a:prstGeom prst="rect">
            <a:avLst/>
          </a:prstGeom>
        </p:spPr>
        <p:txBody>
          <a:bodyPr rIns="274320"/>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lvl="0"/>
            <a:r>
              <a:rPr lang="es" sz="1400"/>
              <a:t>Lorem ipsum dolor sit amet, consectetur adipiscing elit, sed do eiusmod tempor incididunt ut labore et dolore magna aliqua. Morbi non arcu risus quis varius quam quisque id. Augue ut lectus arcu bibendum at varius. Leo urna molestación at elementum eu facilitado sed. 14pt</a:t>
            </a:r>
          </a:p>
        </p:txBody>
      </p:sp>
      <p:sp>
        <p:nvSpPr>
          <p:cNvPr id="2" name="Text Placeholder 6">
            <a:extLst>
              <a:ext uri="{FF2B5EF4-FFF2-40B4-BE49-F238E27FC236}">
                <a16:creationId xmlns:a16="http://schemas.microsoft.com/office/drawing/2014/main" id="{722EFED3-EC03-EDF1-9822-FE2A95831CB0}"/>
              </a:ext>
            </a:extLst>
          </p:cNvPr>
          <p:cNvSpPr>
            <a:spLocks noGrp="1"/>
          </p:cNvSpPr>
          <p:nvPr>
            <p:ph type="body" sz="quarter" idx="32"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8" name="Text Placeholder 5">
            <a:extLst>
              <a:ext uri="{FF2B5EF4-FFF2-40B4-BE49-F238E27FC236}">
                <a16:creationId xmlns:a16="http://schemas.microsoft.com/office/drawing/2014/main" id="{F7D551E8-9B92-A034-EF54-F4FC6F37A45A}"/>
              </a:ext>
            </a:extLst>
          </p:cNvPr>
          <p:cNvSpPr>
            <a:spLocks noGrp="1"/>
          </p:cNvSpPr>
          <p:nvPr>
            <p:ph type="body" sz="quarter" idx="33"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7" name="Text Placeholder 5">
            <a:extLst>
              <a:ext uri="{FF2B5EF4-FFF2-40B4-BE49-F238E27FC236}">
                <a16:creationId xmlns:a16="http://schemas.microsoft.com/office/drawing/2014/main" id="{1C714436-EAC1-73B8-DA0E-B576232013F2}"/>
              </a:ext>
            </a:extLst>
          </p:cNvPr>
          <p:cNvSpPr>
            <a:spLocks noGrp="1"/>
          </p:cNvSpPr>
          <p:nvPr>
            <p:ph type="body" sz="quarter" idx="34"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5">
            <a:extLst>
              <a:ext uri="{FF2B5EF4-FFF2-40B4-BE49-F238E27FC236}">
                <a16:creationId xmlns:a16="http://schemas.microsoft.com/office/drawing/2014/main" id="{1535BE38-1AD6-CD55-3EDE-4B54DA18D86A}"/>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6" name="Text Placeholder 11">
            <a:extLst>
              <a:ext uri="{FF2B5EF4-FFF2-40B4-BE49-F238E27FC236}">
                <a16:creationId xmlns:a16="http://schemas.microsoft.com/office/drawing/2014/main" id="{17FA381F-60D0-6A9E-7943-507537637F54}"/>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9" name="Footer Placeholder 16">
            <a:extLst>
              <a:ext uri="{FF2B5EF4-FFF2-40B4-BE49-F238E27FC236}">
                <a16:creationId xmlns:a16="http://schemas.microsoft.com/office/drawing/2014/main" id="{21F40279-ACAF-8416-9C19-E631D1F8B8BE}"/>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2482151467"/>
      </p:ext>
    </p:extLst>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split 1 large graphs/icons/image placeholders">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326427092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Rectangle 1">
            <a:extLst>
              <a:ext uri="{FF2B5EF4-FFF2-40B4-BE49-F238E27FC236}">
                <a16:creationId xmlns:a16="http://schemas.microsoft.com/office/drawing/2014/main" id="{B8AF5B59-5A16-17C1-EFDC-A3E5131EBA41}"/>
              </a:ext>
            </a:extLst>
          </p:cNvPr>
          <p:cNvSpPr/>
          <p:nvPr userDrawn="1"/>
        </p:nvSpPr>
        <p:spPr>
          <a:xfrm>
            <a:off x="0" y="-137120"/>
            <a:ext cx="2984205" cy="69951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10" name="Picture Placeholder 7">
            <a:extLst>
              <a:ext uri="{FF2B5EF4-FFF2-40B4-BE49-F238E27FC236}">
                <a16:creationId xmlns:a16="http://schemas.microsoft.com/office/drawing/2014/main" id="{652D0EDB-631C-81CF-8C3C-5FD14EDB4FBA}"/>
              </a:ext>
            </a:extLst>
          </p:cNvPr>
          <p:cNvSpPr>
            <a:spLocks noGrp="1"/>
          </p:cNvSpPr>
          <p:nvPr>
            <p:ph type="pic" sz="quarter" idx="21" hasCustomPrompt="1"/>
          </p:nvPr>
        </p:nvSpPr>
        <p:spPr>
          <a:xfrm>
            <a:off x="3235494" y="801234"/>
            <a:ext cx="8386530" cy="4694433"/>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provisional]</a:t>
            </a:r>
          </a:p>
        </p:txBody>
      </p:sp>
      <p:sp>
        <p:nvSpPr>
          <p:cNvPr id="7" name="Slide Number Placeholder 17">
            <a:extLst>
              <a:ext uri="{FF2B5EF4-FFF2-40B4-BE49-F238E27FC236}">
                <a16:creationId xmlns:a16="http://schemas.microsoft.com/office/drawing/2014/main" id="{3970DB37-5242-BAE3-29A9-9510A9243722}"/>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9" name="Text Placeholder 5">
            <a:extLst>
              <a:ext uri="{FF2B5EF4-FFF2-40B4-BE49-F238E27FC236}">
                <a16:creationId xmlns:a16="http://schemas.microsoft.com/office/drawing/2014/main" id="{FDEBEEC7-20F4-F1BC-EBE9-033BE3212E84}"/>
              </a:ext>
            </a:extLst>
          </p:cNvPr>
          <p:cNvSpPr>
            <a:spLocks noGrp="1"/>
          </p:cNvSpPr>
          <p:nvPr>
            <p:ph type="body" sz="quarter" idx="29"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8" name="Text Placeholder 5">
            <a:extLst>
              <a:ext uri="{FF2B5EF4-FFF2-40B4-BE49-F238E27FC236}">
                <a16:creationId xmlns:a16="http://schemas.microsoft.com/office/drawing/2014/main" id="{7A44F5C0-18DF-76FC-9F3B-6D0AD061C257}"/>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5">
            <a:extLst>
              <a:ext uri="{FF2B5EF4-FFF2-40B4-BE49-F238E27FC236}">
                <a16:creationId xmlns:a16="http://schemas.microsoft.com/office/drawing/2014/main" id="{248F07E8-B2BA-722C-7D11-3009F3692416}"/>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2" name="Text Placeholder 11">
            <a:extLst>
              <a:ext uri="{FF2B5EF4-FFF2-40B4-BE49-F238E27FC236}">
                <a16:creationId xmlns:a16="http://schemas.microsoft.com/office/drawing/2014/main" id="{E6AE76AC-835B-84EF-276B-7C8FE8686DDC}"/>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2" name="Text Placeholder 5">
            <a:extLst>
              <a:ext uri="{FF2B5EF4-FFF2-40B4-BE49-F238E27FC236}">
                <a16:creationId xmlns:a16="http://schemas.microsoft.com/office/drawing/2014/main" id="{D529B86A-A189-813F-167F-D781F06CA189}"/>
              </a:ext>
            </a:extLst>
          </p:cNvPr>
          <p:cNvSpPr>
            <a:spLocks noGrp="1"/>
          </p:cNvSpPr>
          <p:nvPr>
            <p:ph type="body" sz="quarter" idx="35" hasCustomPrompt="1"/>
          </p:nvPr>
        </p:nvSpPr>
        <p:spPr>
          <a:xfrm>
            <a:off x="557784" y="801234"/>
            <a:ext cx="2154973" cy="4694433"/>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sz="1200"/>
              <a:t>Lorem ipsum dolor sit amet, consectetur adipiscing elit, sed do eiusmod tempor incididunt ut labore et dolore magna aliqua. Morbi non arcu risus quis varius quam quisque id. Augue ut lectus arcu bibendum at varius. Leo urna molestación at elementum eu egestas beetik. Turpis integer eget aliquet tristique praesent magna. </a:t>
            </a:r>
          </a:p>
          <a:p>
            <a:pPr lvl="0"/>
            <a:r>
              <a:rPr lang="es" sz="1200" err="1"/>
              <a:t>Cuanto a vestibulum lorem sed risos, , más y más de una gran tristeza, nada algo. Sed enim enim vía, vivencia, así, sí, sí, rís. Ahora sed blandit libero con más envergadura, sed cras ornare. 12pt</a:t>
            </a:r>
          </a:p>
          <a:p>
            <a:pPr lvl="0"/>
            <a:endParaRPr lang="en-US"/>
          </a:p>
        </p:txBody>
      </p:sp>
      <p:sp>
        <p:nvSpPr>
          <p:cNvPr id="6" name="Footer Placeholder 16">
            <a:extLst>
              <a:ext uri="{FF2B5EF4-FFF2-40B4-BE49-F238E27FC236}">
                <a16:creationId xmlns:a16="http://schemas.microsoft.com/office/drawing/2014/main" id="{60939465-30CC-07BA-ACFF-F679B8630A53}"/>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15" name="Graphic 14">
            <a:extLst>
              <a:ext uri="{FF2B5EF4-FFF2-40B4-BE49-F238E27FC236}">
                <a16:creationId xmlns:a16="http://schemas.microsoft.com/office/drawing/2014/main" id="{4EF88FA5-EB1D-5820-FE07-74917DC0E52D}"/>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433971" y="6200244"/>
            <a:ext cx="1094078" cy="611999"/>
          </a:xfrm>
          <a:prstGeom prst="rect">
            <a:avLst/>
          </a:prstGeom>
        </p:spPr>
      </p:pic>
    </p:spTree>
    <p:extLst>
      <p:ext uri="{BB962C8B-B14F-4D97-AF65-F5344CB8AC3E}">
        <p14:creationId xmlns:p14="http://schemas.microsoft.com/office/powerpoint/2010/main" val="903568197"/>
      </p:ext>
    </p:extLst>
  </p:cSld>
  <p:clrMapOvr>
    <a:overrideClrMapping bg1="lt1" tx1="dk1" bg2="lt2" tx2="dk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text split 4 graphs/icons/image placeholders">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22873981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35" name="Picture Placeholder 7">
            <a:extLst>
              <a:ext uri="{FF2B5EF4-FFF2-40B4-BE49-F238E27FC236}">
                <a16:creationId xmlns:a16="http://schemas.microsoft.com/office/drawing/2014/main" id="{371EF612-B6E5-0648-A7AF-3C6A75ECA2DA}"/>
              </a:ext>
            </a:extLst>
          </p:cNvPr>
          <p:cNvSpPr>
            <a:spLocks noGrp="1"/>
          </p:cNvSpPr>
          <p:nvPr>
            <p:ph type="pic" sz="quarter" idx="24" hasCustomPrompt="1"/>
          </p:nvPr>
        </p:nvSpPr>
        <p:spPr>
          <a:xfrm>
            <a:off x="5912621" y="3475178"/>
            <a:ext cx="2701456" cy="2069491"/>
          </a:xfrm>
          <a:prstGeom prst="rect">
            <a:avLst/>
          </a:prstGeom>
          <a:noFill/>
        </p:spPr>
        <p:txBody>
          <a:bodyPr anchor="ctr"/>
          <a:lstStyle>
            <a:lvl1pPr marL="0" indent="0" algn="ctr">
              <a:buNone/>
              <a:defRPr>
                <a:solidFill>
                  <a:schemeClr val="bg1"/>
                </a:solidFill>
                <a:highlight>
                  <a:srgbClr val="FF00FF"/>
                </a:highlight>
              </a:defRPr>
            </a:lvl1pPr>
          </a:lstStyle>
          <a:p>
            <a:r>
              <a:rPr lang="es"/>
              <a:t>[Imagen provisional]</a:t>
            </a:r>
          </a:p>
        </p:txBody>
      </p:sp>
      <p:sp>
        <p:nvSpPr>
          <p:cNvPr id="37" name="Picture Placeholder 7">
            <a:extLst>
              <a:ext uri="{FF2B5EF4-FFF2-40B4-BE49-F238E27FC236}">
                <a16:creationId xmlns:a16="http://schemas.microsoft.com/office/drawing/2014/main" id="{C640A9F4-35AE-4BF3-DF3B-42B9C045F0D6}"/>
              </a:ext>
            </a:extLst>
          </p:cNvPr>
          <p:cNvSpPr>
            <a:spLocks noGrp="1"/>
          </p:cNvSpPr>
          <p:nvPr>
            <p:ph type="pic" sz="quarter" idx="26" hasCustomPrompt="1"/>
          </p:nvPr>
        </p:nvSpPr>
        <p:spPr>
          <a:xfrm>
            <a:off x="8881361" y="3476581"/>
            <a:ext cx="2744083" cy="2069491"/>
          </a:xfrm>
          <a:prstGeom prst="rect">
            <a:avLst/>
          </a:prstGeom>
          <a:noFill/>
        </p:spPr>
        <p:txBody>
          <a:bodyPr anchor="ctr"/>
          <a:lstStyle>
            <a:lvl1pPr marL="0" indent="0" algn="ctr">
              <a:buNone/>
              <a:defRPr>
                <a:solidFill>
                  <a:schemeClr val="bg1"/>
                </a:solidFill>
                <a:highlight>
                  <a:srgbClr val="FF00FF"/>
                </a:highlight>
              </a:defRPr>
            </a:lvl1pPr>
          </a:lstStyle>
          <a:p>
            <a:r>
              <a:rPr lang="es"/>
              <a:t>[Imagen provisional]</a:t>
            </a:r>
          </a:p>
        </p:txBody>
      </p:sp>
      <p:sp>
        <p:nvSpPr>
          <p:cNvPr id="40" name="Picture Placeholder 7">
            <a:extLst>
              <a:ext uri="{FF2B5EF4-FFF2-40B4-BE49-F238E27FC236}">
                <a16:creationId xmlns:a16="http://schemas.microsoft.com/office/drawing/2014/main" id="{E244BC50-B5B3-696A-ED5C-DB1997613066}"/>
              </a:ext>
            </a:extLst>
          </p:cNvPr>
          <p:cNvSpPr>
            <a:spLocks noGrp="1"/>
          </p:cNvSpPr>
          <p:nvPr>
            <p:ph type="pic" sz="quarter" idx="28" hasCustomPrompt="1"/>
          </p:nvPr>
        </p:nvSpPr>
        <p:spPr>
          <a:xfrm>
            <a:off x="5909201" y="1193111"/>
            <a:ext cx="2701456" cy="2069490"/>
          </a:xfrm>
          <a:prstGeom prst="rect">
            <a:avLst/>
          </a:prstGeom>
          <a:no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41" name="Picture Placeholder 7">
            <a:extLst>
              <a:ext uri="{FF2B5EF4-FFF2-40B4-BE49-F238E27FC236}">
                <a16:creationId xmlns:a16="http://schemas.microsoft.com/office/drawing/2014/main" id="{B80212E1-1445-E4BF-8265-E66250AB3E53}"/>
              </a:ext>
            </a:extLst>
          </p:cNvPr>
          <p:cNvSpPr>
            <a:spLocks noGrp="1"/>
          </p:cNvSpPr>
          <p:nvPr>
            <p:ph type="pic" sz="quarter" idx="29" hasCustomPrompt="1"/>
          </p:nvPr>
        </p:nvSpPr>
        <p:spPr>
          <a:xfrm>
            <a:off x="8877941" y="1194514"/>
            <a:ext cx="2744083" cy="2069490"/>
          </a:xfrm>
          <a:prstGeom prst="rect">
            <a:avLst/>
          </a:prstGeom>
          <a:noFill/>
        </p:spPr>
        <p:txBody>
          <a:bodyPr anchor="ctr"/>
          <a:lstStyle>
            <a:lvl1pPr marL="0" indent="0" algn="ctr">
              <a:buNone/>
              <a:defRPr>
                <a:solidFill>
                  <a:schemeClr val="bg1"/>
                </a:solidFill>
                <a:highlight>
                  <a:srgbClr val="FF00FF"/>
                </a:highlight>
              </a:defRPr>
            </a:lvl1pPr>
          </a:lstStyle>
          <a:p>
            <a:r>
              <a:rPr lang="es"/>
              <a:t>[Imagen provisional]</a:t>
            </a:r>
          </a:p>
        </p:txBody>
      </p:sp>
      <p:sp>
        <p:nvSpPr>
          <p:cNvPr id="6" name="Slide Number Placeholder 17">
            <a:extLst>
              <a:ext uri="{FF2B5EF4-FFF2-40B4-BE49-F238E27FC236}">
                <a16:creationId xmlns:a16="http://schemas.microsoft.com/office/drawing/2014/main" id="{CA815B71-2718-2ED4-28B9-90389025619C}"/>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10" name="Text Placeholder 9">
            <a:extLst>
              <a:ext uri="{FF2B5EF4-FFF2-40B4-BE49-F238E27FC236}">
                <a16:creationId xmlns:a16="http://schemas.microsoft.com/office/drawing/2014/main" id="{684E893D-7DCC-6A33-206D-AB10C3936CFF}"/>
              </a:ext>
            </a:extLst>
          </p:cNvPr>
          <p:cNvSpPr>
            <a:spLocks noGrp="1"/>
          </p:cNvSpPr>
          <p:nvPr>
            <p:ph type="body" sz="quarter" idx="30" hasCustomPrompt="1"/>
          </p:nvPr>
        </p:nvSpPr>
        <p:spPr>
          <a:xfrm>
            <a:off x="557784" y="1192079"/>
            <a:ext cx="4989582" cy="4352331"/>
          </a:xfrm>
          <a:prstGeom prst="rect">
            <a:avLst/>
          </a:prstGeom>
        </p:spPr>
        <p:txBody>
          <a:bodyPr rIns="274320"/>
          <a:lstStyle>
            <a:lvl1pPr marL="0" indent="0">
              <a:lnSpc>
                <a:spcPct val="100000"/>
              </a:lnSpc>
              <a:buNone/>
              <a:defRPr sz="1400"/>
            </a:lvl1pPr>
            <a:lvl2pPr marL="169863" indent="0">
              <a:buNone/>
              <a:defRPr sz="1400"/>
            </a:lvl2pPr>
            <a:lvl3pPr marL="341312" indent="0">
              <a:buNone/>
              <a:defRPr sz="1400"/>
            </a:lvl3pPr>
            <a:lvl4pPr marL="517525" indent="0">
              <a:buNone/>
              <a:defRPr sz="1400"/>
            </a:lvl4pPr>
            <a:lvl5pPr marL="687387" indent="0">
              <a:buNone/>
              <a:defRPr sz="1400"/>
            </a:lvl5pPr>
          </a:lstStyle>
          <a:p>
            <a:pPr lvl="0"/>
            <a:r>
              <a:rPr lang="es" sz="1400"/>
              <a:t>Lorem ipsum dolor sit amet, consectetur adipiscing elit, sed do eiusmod tempor incididunt ut labore et dolore magna aliqua. Morbi non arcu risus quis varius quam quisque id. Augue ut lectus arcu bibendum at varius. Leo urna molestación at elementum eu egestas beetik. Turpis integer eget aliquet tristique praesent magna. </a:t>
            </a:r>
          </a:p>
          <a:p>
            <a:pPr lvl="0"/>
            <a:r>
              <a:rPr lang="es" sz="1400" err="1"/>
              <a:t>Vestibulum, lorem sed risus, tuluría y tristura, nada algo. Pero enim, ut sem viverra aliquet él, eget, sit. Sed id semper risus in. Nunc sed blandit libero con sed cras ornare.. Leo dui, ut diam quam nulla portó, massa id. In massa tempor nec feugiat nisl. 14pt</a:t>
            </a:r>
          </a:p>
        </p:txBody>
      </p:sp>
      <p:sp>
        <p:nvSpPr>
          <p:cNvPr id="2" name="Text Placeholder 6">
            <a:extLst>
              <a:ext uri="{FF2B5EF4-FFF2-40B4-BE49-F238E27FC236}">
                <a16:creationId xmlns:a16="http://schemas.microsoft.com/office/drawing/2014/main" id="{4E72AD55-2DEC-8CA0-ACE3-A821EDE6EC38}"/>
              </a:ext>
            </a:extLst>
          </p:cNvPr>
          <p:cNvSpPr>
            <a:spLocks noGrp="1"/>
          </p:cNvSpPr>
          <p:nvPr>
            <p:ph type="body" sz="quarter" idx="31"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8" name="Text Placeholder 5">
            <a:extLst>
              <a:ext uri="{FF2B5EF4-FFF2-40B4-BE49-F238E27FC236}">
                <a16:creationId xmlns:a16="http://schemas.microsoft.com/office/drawing/2014/main" id="{DF646FE2-64EC-C77E-B3C8-7673241F493E}"/>
              </a:ext>
            </a:extLst>
          </p:cNvPr>
          <p:cNvSpPr>
            <a:spLocks noGrp="1"/>
          </p:cNvSpPr>
          <p:nvPr>
            <p:ph type="body" sz="quarter" idx="32"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7" name="Text Placeholder 5">
            <a:extLst>
              <a:ext uri="{FF2B5EF4-FFF2-40B4-BE49-F238E27FC236}">
                <a16:creationId xmlns:a16="http://schemas.microsoft.com/office/drawing/2014/main" id="{553EFC1C-0E94-191A-6B2E-0789DD7A48F1}"/>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9" name="Text Placeholder 5">
            <a:extLst>
              <a:ext uri="{FF2B5EF4-FFF2-40B4-BE49-F238E27FC236}">
                <a16:creationId xmlns:a16="http://schemas.microsoft.com/office/drawing/2014/main" id="{11AB91C4-FC4B-C5ED-95CE-B9163BE56D08}"/>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11">
            <a:extLst>
              <a:ext uri="{FF2B5EF4-FFF2-40B4-BE49-F238E27FC236}">
                <a16:creationId xmlns:a16="http://schemas.microsoft.com/office/drawing/2014/main" id="{151D8E30-2419-7334-D11E-B4621B7AD0B4}"/>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12" name="Footer Placeholder 16">
            <a:extLst>
              <a:ext uri="{FF2B5EF4-FFF2-40B4-BE49-F238E27FC236}">
                <a16:creationId xmlns:a16="http://schemas.microsoft.com/office/drawing/2014/main" id="{1F14E1A2-4A37-80F5-F100-5F51DFAA9B0F}"/>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3513190216"/>
      </p:ext>
    </p:extLst>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tent split 6 graphs/icons/image placeholders">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134882016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2" name="Rectangle 41">
            <a:extLst>
              <a:ext uri="{FF2B5EF4-FFF2-40B4-BE49-F238E27FC236}">
                <a16:creationId xmlns:a16="http://schemas.microsoft.com/office/drawing/2014/main" id="{6A3A203D-B3B2-550F-58F3-F76BCF71D952}"/>
              </a:ext>
            </a:extLst>
          </p:cNvPr>
          <p:cNvSpPr/>
          <p:nvPr userDrawn="1"/>
        </p:nvSpPr>
        <p:spPr>
          <a:xfrm>
            <a:off x="0" y="-137120"/>
            <a:ext cx="2982049" cy="69951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16" name="Picture Placeholder 7">
            <a:extLst>
              <a:ext uri="{FF2B5EF4-FFF2-40B4-BE49-F238E27FC236}">
                <a16:creationId xmlns:a16="http://schemas.microsoft.com/office/drawing/2014/main" id="{48C352A1-1094-7A00-CB1F-145E4C6BB05D}"/>
              </a:ext>
            </a:extLst>
          </p:cNvPr>
          <p:cNvSpPr>
            <a:spLocks noGrp="1"/>
          </p:cNvSpPr>
          <p:nvPr>
            <p:ph type="pic" sz="quarter" idx="22" hasCustomPrompt="1"/>
          </p:nvPr>
        </p:nvSpPr>
        <p:spPr>
          <a:xfrm>
            <a:off x="3229957" y="3253508"/>
            <a:ext cx="2421921" cy="2199355"/>
          </a:xfrm>
          <a:prstGeom prst="rect">
            <a:avLst/>
          </a:prstGeom>
          <a:no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35" name="Picture Placeholder 7">
            <a:extLst>
              <a:ext uri="{FF2B5EF4-FFF2-40B4-BE49-F238E27FC236}">
                <a16:creationId xmlns:a16="http://schemas.microsoft.com/office/drawing/2014/main" id="{371EF612-B6E5-0648-A7AF-3C6A75ECA2DA}"/>
              </a:ext>
            </a:extLst>
          </p:cNvPr>
          <p:cNvSpPr>
            <a:spLocks noGrp="1"/>
          </p:cNvSpPr>
          <p:nvPr>
            <p:ph type="pic" sz="quarter" idx="24" hasCustomPrompt="1"/>
          </p:nvPr>
        </p:nvSpPr>
        <p:spPr>
          <a:xfrm>
            <a:off x="6211625" y="3274078"/>
            <a:ext cx="2403730" cy="2199355"/>
          </a:xfrm>
          <a:prstGeom prst="rect">
            <a:avLst/>
          </a:prstGeom>
          <a:no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37" name="Picture Placeholder 7">
            <a:extLst>
              <a:ext uri="{FF2B5EF4-FFF2-40B4-BE49-F238E27FC236}">
                <a16:creationId xmlns:a16="http://schemas.microsoft.com/office/drawing/2014/main" id="{C640A9F4-35AE-4BF3-DF3B-42B9C045F0D6}"/>
              </a:ext>
            </a:extLst>
          </p:cNvPr>
          <p:cNvSpPr>
            <a:spLocks noGrp="1"/>
          </p:cNvSpPr>
          <p:nvPr>
            <p:ph type="pic" sz="quarter" idx="26" hasCustomPrompt="1"/>
          </p:nvPr>
        </p:nvSpPr>
        <p:spPr>
          <a:xfrm>
            <a:off x="9180365" y="3275481"/>
            <a:ext cx="2441659" cy="2199355"/>
          </a:xfrm>
          <a:prstGeom prst="rect">
            <a:avLst/>
          </a:prstGeom>
          <a:no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39" name="Picture Placeholder 7">
            <a:extLst>
              <a:ext uri="{FF2B5EF4-FFF2-40B4-BE49-F238E27FC236}">
                <a16:creationId xmlns:a16="http://schemas.microsoft.com/office/drawing/2014/main" id="{FFD5867E-CF33-250B-37C7-0D2161CB53B8}"/>
              </a:ext>
            </a:extLst>
          </p:cNvPr>
          <p:cNvSpPr>
            <a:spLocks noGrp="1"/>
          </p:cNvSpPr>
          <p:nvPr>
            <p:ph type="pic" sz="quarter" idx="27" hasCustomPrompt="1"/>
          </p:nvPr>
        </p:nvSpPr>
        <p:spPr>
          <a:xfrm>
            <a:off x="3226537" y="854024"/>
            <a:ext cx="2421921" cy="2199355"/>
          </a:xfrm>
          <a:prstGeom prst="rect">
            <a:avLst/>
          </a:prstGeom>
          <a:no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40" name="Picture Placeholder 7">
            <a:extLst>
              <a:ext uri="{FF2B5EF4-FFF2-40B4-BE49-F238E27FC236}">
                <a16:creationId xmlns:a16="http://schemas.microsoft.com/office/drawing/2014/main" id="{E244BC50-B5B3-696A-ED5C-DB1997613066}"/>
              </a:ext>
            </a:extLst>
          </p:cNvPr>
          <p:cNvSpPr>
            <a:spLocks noGrp="1"/>
          </p:cNvSpPr>
          <p:nvPr>
            <p:ph type="pic" sz="quarter" idx="28" hasCustomPrompt="1"/>
          </p:nvPr>
        </p:nvSpPr>
        <p:spPr>
          <a:xfrm>
            <a:off x="6208205" y="874594"/>
            <a:ext cx="2403730" cy="2199355"/>
          </a:xfrm>
          <a:prstGeom prst="rect">
            <a:avLst/>
          </a:prstGeom>
          <a:no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41" name="Picture Placeholder 7">
            <a:extLst>
              <a:ext uri="{FF2B5EF4-FFF2-40B4-BE49-F238E27FC236}">
                <a16:creationId xmlns:a16="http://schemas.microsoft.com/office/drawing/2014/main" id="{B80212E1-1445-E4BF-8265-E66250AB3E53}"/>
              </a:ext>
            </a:extLst>
          </p:cNvPr>
          <p:cNvSpPr>
            <a:spLocks noGrp="1"/>
          </p:cNvSpPr>
          <p:nvPr>
            <p:ph type="pic" sz="quarter" idx="29" hasCustomPrompt="1"/>
          </p:nvPr>
        </p:nvSpPr>
        <p:spPr>
          <a:xfrm>
            <a:off x="9176945" y="875997"/>
            <a:ext cx="2441659" cy="2199355"/>
          </a:xfrm>
          <a:prstGeom prst="rect">
            <a:avLst/>
          </a:prstGeom>
          <a:no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6" name="Slide Number Placeholder 17">
            <a:extLst>
              <a:ext uri="{FF2B5EF4-FFF2-40B4-BE49-F238E27FC236}">
                <a16:creationId xmlns:a16="http://schemas.microsoft.com/office/drawing/2014/main" id="{01715057-A504-594E-8A43-1B49809FD045}"/>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9" name="Text Placeholder 5">
            <a:extLst>
              <a:ext uri="{FF2B5EF4-FFF2-40B4-BE49-F238E27FC236}">
                <a16:creationId xmlns:a16="http://schemas.microsoft.com/office/drawing/2014/main" id="{1D67757E-8BF2-C771-2394-1DA3A94D76F6}"/>
              </a:ext>
            </a:extLst>
          </p:cNvPr>
          <p:cNvSpPr>
            <a:spLocks noGrp="1"/>
          </p:cNvSpPr>
          <p:nvPr>
            <p:ph type="body" sz="quarter" idx="37"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7" name="Text Placeholder 5">
            <a:extLst>
              <a:ext uri="{FF2B5EF4-FFF2-40B4-BE49-F238E27FC236}">
                <a16:creationId xmlns:a16="http://schemas.microsoft.com/office/drawing/2014/main" id="{9E0D5DE9-E78E-2ADB-EED4-649F0607A565}"/>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8" name="Text Placeholder 5">
            <a:extLst>
              <a:ext uri="{FF2B5EF4-FFF2-40B4-BE49-F238E27FC236}">
                <a16:creationId xmlns:a16="http://schemas.microsoft.com/office/drawing/2014/main" id="{D97FFF55-AEC4-E50B-A475-914D2FF00834}"/>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11">
            <a:extLst>
              <a:ext uri="{FF2B5EF4-FFF2-40B4-BE49-F238E27FC236}">
                <a16:creationId xmlns:a16="http://schemas.microsoft.com/office/drawing/2014/main" id="{91BBC7C4-F425-62F8-63B6-60D1BE4A3CF1}"/>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0" name="Text Placeholder 5">
            <a:extLst>
              <a:ext uri="{FF2B5EF4-FFF2-40B4-BE49-F238E27FC236}">
                <a16:creationId xmlns:a16="http://schemas.microsoft.com/office/drawing/2014/main" id="{25BC6202-5997-11FF-9C91-0E6CCCC55D0F}"/>
              </a:ext>
            </a:extLst>
          </p:cNvPr>
          <p:cNvSpPr>
            <a:spLocks noGrp="1"/>
          </p:cNvSpPr>
          <p:nvPr>
            <p:ph type="body" sz="quarter" idx="35" hasCustomPrompt="1"/>
          </p:nvPr>
        </p:nvSpPr>
        <p:spPr>
          <a:xfrm>
            <a:off x="557784" y="801234"/>
            <a:ext cx="2154973" cy="4694433"/>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sz="1200"/>
              <a:t>Lorem ipsum dolor sit amet, consectetur adipiscing elit, sed do eiusmod tempor incididunt ut labore et dolore magna aliqua. Morbi non arcu risus quis varius quam quisque id. Augue ut lectus arcu bibendum at varius. Leo urna molestación at elementum eu egestas beetik. Turpis integer eget aliquet tristique praesent magna. </a:t>
            </a:r>
          </a:p>
          <a:p>
            <a:pPr lvl="0"/>
            <a:r>
              <a:rPr lang="es" sz="1200" err="1"/>
              <a:t>Cuanto a vestibulum lorem sed risos, , más y más de una gran tristeza, nada algo. Sed enim enim vía, vivencia, así, sí, sí, rís. Ahora sed blandit libero con más envergadura, sed cras ornare. 12pt</a:t>
            </a:r>
          </a:p>
          <a:p>
            <a:pPr lvl="0"/>
            <a:endParaRPr lang="en-US"/>
          </a:p>
        </p:txBody>
      </p:sp>
      <p:sp>
        <p:nvSpPr>
          <p:cNvPr id="2" name="Footer Placeholder 16">
            <a:extLst>
              <a:ext uri="{FF2B5EF4-FFF2-40B4-BE49-F238E27FC236}">
                <a16:creationId xmlns:a16="http://schemas.microsoft.com/office/drawing/2014/main" id="{9EFF8671-F588-5B22-47CF-D1BE923D6837}"/>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10" name="Graphic 9">
            <a:extLst>
              <a:ext uri="{FF2B5EF4-FFF2-40B4-BE49-F238E27FC236}">
                <a16:creationId xmlns:a16="http://schemas.microsoft.com/office/drawing/2014/main" id="{2B62F41F-63BE-F944-E709-240682879A0E}"/>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433971" y="6200244"/>
            <a:ext cx="1094078" cy="611999"/>
          </a:xfrm>
          <a:prstGeom prst="rect">
            <a:avLst/>
          </a:prstGeom>
        </p:spPr>
      </p:pic>
    </p:spTree>
    <p:extLst>
      <p:ext uri="{BB962C8B-B14F-4D97-AF65-F5344CB8AC3E}">
        <p14:creationId xmlns:p14="http://schemas.microsoft.com/office/powerpoint/2010/main" val="3962922591"/>
      </p:ext>
    </p:extLst>
  </p:cSld>
  <p:clrMapOvr>
    <a:overrideClrMapping bg1="lt1" tx1="dk1" bg2="lt2" tx2="dk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ntent split 2 graphs/icons/image placeholders">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407370108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Rectangle 15">
            <a:extLst>
              <a:ext uri="{FF2B5EF4-FFF2-40B4-BE49-F238E27FC236}">
                <a16:creationId xmlns:a16="http://schemas.microsoft.com/office/drawing/2014/main" id="{786DF369-777E-82CA-B1CF-BBC5D2072B5B}"/>
              </a:ext>
            </a:extLst>
          </p:cNvPr>
          <p:cNvSpPr/>
          <p:nvPr userDrawn="1"/>
        </p:nvSpPr>
        <p:spPr>
          <a:xfrm>
            <a:off x="0" y="-137120"/>
            <a:ext cx="2984205" cy="69951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10" name="Picture Placeholder 7">
            <a:extLst>
              <a:ext uri="{FF2B5EF4-FFF2-40B4-BE49-F238E27FC236}">
                <a16:creationId xmlns:a16="http://schemas.microsoft.com/office/drawing/2014/main" id="{652D0EDB-631C-81CF-8C3C-5FD14EDB4FBA}"/>
              </a:ext>
            </a:extLst>
          </p:cNvPr>
          <p:cNvSpPr>
            <a:spLocks noGrp="1"/>
          </p:cNvSpPr>
          <p:nvPr>
            <p:ph type="pic" sz="quarter" idx="21" hasCustomPrompt="1"/>
          </p:nvPr>
        </p:nvSpPr>
        <p:spPr>
          <a:xfrm>
            <a:off x="7574777" y="809284"/>
            <a:ext cx="4047247" cy="4691064"/>
          </a:xfrm>
          <a:prstGeom prst="rect">
            <a:avLst/>
          </a:prstGeom>
          <a:no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6" name="Slide Number Placeholder 17">
            <a:extLst>
              <a:ext uri="{FF2B5EF4-FFF2-40B4-BE49-F238E27FC236}">
                <a16:creationId xmlns:a16="http://schemas.microsoft.com/office/drawing/2014/main" id="{33E248D9-45FE-501F-5F28-FAB4C9C3577E}"/>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28" name="Picture Placeholder 7">
            <a:extLst>
              <a:ext uri="{FF2B5EF4-FFF2-40B4-BE49-F238E27FC236}">
                <a16:creationId xmlns:a16="http://schemas.microsoft.com/office/drawing/2014/main" id="{5CEA78B5-7F0F-D6C7-9065-97163D5E2972}"/>
              </a:ext>
            </a:extLst>
          </p:cNvPr>
          <p:cNvSpPr>
            <a:spLocks noGrp="1"/>
          </p:cNvSpPr>
          <p:nvPr>
            <p:ph type="pic" sz="quarter" idx="22" hasCustomPrompt="1"/>
          </p:nvPr>
        </p:nvSpPr>
        <p:spPr>
          <a:xfrm>
            <a:off x="3237460" y="799908"/>
            <a:ext cx="4047247" cy="4700439"/>
          </a:xfrm>
          <a:prstGeom prst="rect">
            <a:avLst/>
          </a:prstGeom>
          <a:no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12" name="Text Placeholder 5">
            <a:extLst>
              <a:ext uri="{FF2B5EF4-FFF2-40B4-BE49-F238E27FC236}">
                <a16:creationId xmlns:a16="http://schemas.microsoft.com/office/drawing/2014/main" id="{A1403182-17BA-350C-3172-E6D170E4B70C}"/>
              </a:ext>
            </a:extLst>
          </p:cNvPr>
          <p:cNvSpPr>
            <a:spLocks noGrp="1"/>
          </p:cNvSpPr>
          <p:nvPr>
            <p:ph type="body" sz="quarter" idx="29"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7" name="Text Placeholder 5">
            <a:extLst>
              <a:ext uri="{FF2B5EF4-FFF2-40B4-BE49-F238E27FC236}">
                <a16:creationId xmlns:a16="http://schemas.microsoft.com/office/drawing/2014/main" id="{F536DB4C-6569-A9CA-F936-C10C427587A1}"/>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8" name="Text Placeholder 5">
            <a:extLst>
              <a:ext uri="{FF2B5EF4-FFF2-40B4-BE49-F238E27FC236}">
                <a16:creationId xmlns:a16="http://schemas.microsoft.com/office/drawing/2014/main" id="{E46EABB5-306C-B36B-9A26-C4F5E77C8AEE}"/>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9" name="Text Placeholder 11">
            <a:extLst>
              <a:ext uri="{FF2B5EF4-FFF2-40B4-BE49-F238E27FC236}">
                <a16:creationId xmlns:a16="http://schemas.microsoft.com/office/drawing/2014/main" id="{5B2F3A7E-5723-E497-8E51-E17CB68ED5C0}"/>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2" name="Text Placeholder 5">
            <a:extLst>
              <a:ext uri="{FF2B5EF4-FFF2-40B4-BE49-F238E27FC236}">
                <a16:creationId xmlns:a16="http://schemas.microsoft.com/office/drawing/2014/main" id="{5319C52F-13BE-1A9A-895E-ABC56E17F5AC}"/>
              </a:ext>
            </a:extLst>
          </p:cNvPr>
          <p:cNvSpPr>
            <a:spLocks noGrp="1"/>
          </p:cNvSpPr>
          <p:nvPr>
            <p:ph type="body" sz="quarter" idx="35" hasCustomPrompt="1"/>
          </p:nvPr>
        </p:nvSpPr>
        <p:spPr>
          <a:xfrm>
            <a:off x="557784" y="801234"/>
            <a:ext cx="2154973" cy="4694433"/>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sz="1200"/>
              <a:t>Lorem ipsum dolor sit amet, consectetur adipiscing elit, sed do eiusmod tempor incididunt ut labore et dolore magna aliqua. Morbi non arcu risus quis varius quam quisque id. Augue ut lectus arcu bibendum at varius. Leo urna molestación at elementum eu egestas beetik. Turpis integer eget aliquet tristique praesent magna. </a:t>
            </a:r>
          </a:p>
          <a:p>
            <a:pPr lvl="0"/>
            <a:r>
              <a:rPr lang="es" sz="1200" err="1"/>
              <a:t>Cuanto a vestibulum lorem sed risos, , más y más de una gran tristeza, nada algo. Sed enim enim vía, vivencia, así, sí, sí, rís. Ahora sed blandit libero con más envergadura, sed cras ornare. 12pt</a:t>
            </a:r>
          </a:p>
          <a:p>
            <a:pPr lvl="0"/>
            <a:endParaRPr lang="en-US"/>
          </a:p>
        </p:txBody>
      </p:sp>
      <p:sp>
        <p:nvSpPr>
          <p:cNvPr id="2" name="Footer Placeholder 16">
            <a:extLst>
              <a:ext uri="{FF2B5EF4-FFF2-40B4-BE49-F238E27FC236}">
                <a16:creationId xmlns:a16="http://schemas.microsoft.com/office/drawing/2014/main" id="{2908C98D-EBF4-3983-98DB-4E0B737A66F5}"/>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11" name="Graphic 10">
            <a:extLst>
              <a:ext uri="{FF2B5EF4-FFF2-40B4-BE49-F238E27FC236}">
                <a16:creationId xmlns:a16="http://schemas.microsoft.com/office/drawing/2014/main" id="{A3077F55-3932-3884-9A0E-6482F1B137C2}"/>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433971" y="6200244"/>
            <a:ext cx="1094078" cy="611999"/>
          </a:xfrm>
          <a:prstGeom prst="rect">
            <a:avLst/>
          </a:prstGeom>
        </p:spPr>
      </p:pic>
    </p:spTree>
    <p:extLst>
      <p:ext uri="{BB962C8B-B14F-4D97-AF65-F5344CB8AC3E}">
        <p14:creationId xmlns:p14="http://schemas.microsoft.com/office/powerpoint/2010/main" val="340045089"/>
      </p:ext>
    </p:extLst>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tent split 1 placeholder quote">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363157601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6" name="Rectangle 45">
            <a:extLst>
              <a:ext uri="{FF2B5EF4-FFF2-40B4-BE49-F238E27FC236}">
                <a16:creationId xmlns:a16="http://schemas.microsoft.com/office/drawing/2014/main" id="{8ADA0944-36DB-0FF9-9663-CFF31D8C517F}"/>
              </a:ext>
            </a:extLst>
          </p:cNvPr>
          <p:cNvSpPr/>
          <p:nvPr userDrawn="1"/>
        </p:nvSpPr>
        <p:spPr>
          <a:xfrm>
            <a:off x="0" y="-137120"/>
            <a:ext cx="2997041" cy="69951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9" name="Title 1">
            <a:extLst>
              <a:ext uri="{FF2B5EF4-FFF2-40B4-BE49-F238E27FC236}">
                <a16:creationId xmlns:a16="http://schemas.microsoft.com/office/drawing/2014/main" id="{06C210FE-77BA-0442-7C58-53C5FFD506AA}"/>
              </a:ext>
            </a:extLst>
          </p:cNvPr>
          <p:cNvSpPr>
            <a:spLocks noGrp="1"/>
          </p:cNvSpPr>
          <p:nvPr>
            <p:ph type="title" hasCustomPrompt="1"/>
          </p:nvPr>
        </p:nvSpPr>
        <p:spPr>
          <a:xfrm>
            <a:off x="3323822" y="3017557"/>
            <a:ext cx="8308005" cy="1009872"/>
          </a:xfrm>
          <a:prstGeom prst="rect">
            <a:avLst/>
          </a:prstGeom>
          <a:noFill/>
        </p:spPr>
        <p:txBody>
          <a:bodyPr vert="horz" anchor="t">
            <a:normAutofit/>
          </a:bodyPr>
          <a:lstStyle>
            <a:lvl1pPr>
              <a:defRPr sz="3600" b="0">
                <a:solidFill>
                  <a:schemeClr val="tx1"/>
                </a:solidFill>
              </a:defRPr>
            </a:lvl1pPr>
          </a:lstStyle>
          <a:p>
            <a:r>
              <a:rPr lang="es" sz="3600" b="0" i="0">
                <a:solidFill>
                  <a:schemeClr val="tx1"/>
                </a:solidFill>
                <a:effectLst/>
                <a:latin typeface="+mn-lt"/>
              </a:rPr>
              <a:t>Lorem ipsum dolor sit amet, consectetur adipiscing elit, sed do eiusmod tem 36pt</a:t>
            </a:r>
            <a:endParaRPr lang="en-US"/>
          </a:p>
        </p:txBody>
      </p:sp>
      <p:sp>
        <p:nvSpPr>
          <p:cNvPr id="32" name="Content Placeholder 31">
            <a:extLst>
              <a:ext uri="{FF2B5EF4-FFF2-40B4-BE49-F238E27FC236}">
                <a16:creationId xmlns:a16="http://schemas.microsoft.com/office/drawing/2014/main" id="{E4A4DC64-FAA4-7A02-003B-C4ECE9515AF5}"/>
              </a:ext>
            </a:extLst>
          </p:cNvPr>
          <p:cNvSpPr>
            <a:spLocks noGrp="1"/>
          </p:cNvSpPr>
          <p:nvPr>
            <p:ph sz="quarter" idx="21" hasCustomPrompt="1"/>
          </p:nvPr>
        </p:nvSpPr>
        <p:spPr>
          <a:xfrm>
            <a:off x="3317459" y="4040462"/>
            <a:ext cx="5695691" cy="572121"/>
          </a:xfrm>
          <a:prstGeom prst="rect">
            <a:avLst/>
          </a:prstGeom>
        </p:spPr>
        <p:txBody>
          <a:bodyPr/>
          <a:lstStyle>
            <a:lvl1pPr marL="0" indent="0">
              <a:buNone/>
              <a:defRPr sz="1800"/>
            </a:lvl1pPr>
          </a:lstStyle>
          <a:p>
            <a:pPr algn="l"/>
            <a:r>
              <a:rPr lang="es" sz="1600" b="0" i="0">
                <a:solidFill>
                  <a:schemeClr val="tx1"/>
                </a:solidFill>
                <a:effectLst/>
                <a:latin typeface="+mn-lt"/>
              </a:rPr>
              <a:t>Lorem ipsum dolor sit amet, consectetur 16pt</a:t>
            </a:r>
            <a:endParaRPr lang="en-US" sz="1600" b="0">
              <a:solidFill>
                <a:schemeClr val="tx1"/>
              </a:solidFill>
              <a:latin typeface="+mn-lt"/>
            </a:endParaRPr>
          </a:p>
        </p:txBody>
      </p:sp>
      <p:sp>
        <p:nvSpPr>
          <p:cNvPr id="6" name="Picture Placeholder 7">
            <a:extLst>
              <a:ext uri="{FF2B5EF4-FFF2-40B4-BE49-F238E27FC236}">
                <a16:creationId xmlns:a16="http://schemas.microsoft.com/office/drawing/2014/main" id="{5A70067C-CEE5-DAC2-CF92-C9E8EB592B13}"/>
              </a:ext>
            </a:extLst>
          </p:cNvPr>
          <p:cNvSpPr>
            <a:spLocks noGrp="1"/>
          </p:cNvSpPr>
          <p:nvPr>
            <p:ph type="pic" sz="quarter" idx="15" hasCustomPrompt="1"/>
          </p:nvPr>
        </p:nvSpPr>
        <p:spPr>
          <a:xfrm>
            <a:off x="3337558" y="1571855"/>
            <a:ext cx="2731624" cy="1240945"/>
          </a:xfrm>
          <a:prstGeom prst="rect">
            <a:avLst/>
          </a:prstGeom>
          <a:no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18" name="Slide Number Placeholder 17">
            <a:extLst>
              <a:ext uri="{FF2B5EF4-FFF2-40B4-BE49-F238E27FC236}">
                <a16:creationId xmlns:a16="http://schemas.microsoft.com/office/drawing/2014/main" id="{1ED03659-9F7E-ED92-09B5-4E7604FA54E8}"/>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7" name="Text Placeholder 6">
            <a:extLst>
              <a:ext uri="{FF2B5EF4-FFF2-40B4-BE49-F238E27FC236}">
                <a16:creationId xmlns:a16="http://schemas.microsoft.com/office/drawing/2014/main" id="{641FDC58-0DD1-B626-8CD7-4019284D5147}"/>
              </a:ext>
            </a:extLst>
          </p:cNvPr>
          <p:cNvSpPr>
            <a:spLocks noGrp="1"/>
          </p:cNvSpPr>
          <p:nvPr>
            <p:ph type="body" sz="quarter" idx="28"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8" name="Text Placeholder 5">
            <a:extLst>
              <a:ext uri="{FF2B5EF4-FFF2-40B4-BE49-F238E27FC236}">
                <a16:creationId xmlns:a16="http://schemas.microsoft.com/office/drawing/2014/main" id="{BD06D735-E7E9-7B19-4974-F64C81916571}"/>
              </a:ext>
            </a:extLst>
          </p:cNvPr>
          <p:cNvSpPr>
            <a:spLocks noGrp="1"/>
          </p:cNvSpPr>
          <p:nvPr>
            <p:ph type="body" sz="quarter" idx="29"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0" name="Text Placeholder 5">
            <a:extLst>
              <a:ext uri="{FF2B5EF4-FFF2-40B4-BE49-F238E27FC236}">
                <a16:creationId xmlns:a16="http://schemas.microsoft.com/office/drawing/2014/main" id="{CAA4BC5E-039E-B5F7-3FA9-7A9AE0C18AC6}"/>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5">
            <a:extLst>
              <a:ext uri="{FF2B5EF4-FFF2-40B4-BE49-F238E27FC236}">
                <a16:creationId xmlns:a16="http://schemas.microsoft.com/office/drawing/2014/main" id="{21701563-08FD-CBE1-C59E-732FD1B5DFD6}"/>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20" name="Text Placeholder 11">
            <a:extLst>
              <a:ext uri="{FF2B5EF4-FFF2-40B4-BE49-F238E27FC236}">
                <a16:creationId xmlns:a16="http://schemas.microsoft.com/office/drawing/2014/main" id="{0DEF0F18-0D57-54FD-0D4C-A06F36B99CA2}"/>
              </a:ext>
            </a:extLst>
          </p:cNvPr>
          <p:cNvSpPr>
            <a:spLocks noGrp="1"/>
          </p:cNvSpPr>
          <p:nvPr>
            <p:ph type="body" sz="quarter" idx="43"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3" name="Text Placeholder 5">
            <a:extLst>
              <a:ext uri="{FF2B5EF4-FFF2-40B4-BE49-F238E27FC236}">
                <a16:creationId xmlns:a16="http://schemas.microsoft.com/office/drawing/2014/main" id="{91F36E21-ED13-39C6-32E1-CCDEFDC15170}"/>
              </a:ext>
            </a:extLst>
          </p:cNvPr>
          <p:cNvSpPr>
            <a:spLocks noGrp="1"/>
          </p:cNvSpPr>
          <p:nvPr>
            <p:ph type="body" sz="quarter" idx="35" hasCustomPrompt="1"/>
          </p:nvPr>
        </p:nvSpPr>
        <p:spPr>
          <a:xfrm>
            <a:off x="557784" y="1261610"/>
            <a:ext cx="2154973" cy="4234057"/>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sz="1200"/>
              <a:t>Lorem ipsum dolor sit amet, consectetur adipiscing elit, sed do eiusmod tempor incididunt ut labore et dolore magna aliqua. Morbi non arcu risus quis varius quam quisque id. Augue ut lectus arcu bibendum at varius. Leo urna molestación at elementum eu egestas beetik. Turpis integer eget aliquet tristique praesent magna. </a:t>
            </a:r>
          </a:p>
          <a:p>
            <a:pPr lvl="0"/>
            <a:r>
              <a:rPr lang="es" sz="1200" err="1"/>
              <a:t>Cuanto a vestibulum lorem sed risos, , más y más de una gran tristeza, nada algo. Sed enim enim vía, vivencia, así, sí, sí, rís. Ahora sed blandit libero con más envergadura, sed cras ornare. 12pt</a:t>
            </a:r>
          </a:p>
          <a:p>
            <a:pPr lvl="0"/>
            <a:endParaRPr lang="en-US"/>
          </a:p>
        </p:txBody>
      </p:sp>
      <p:sp>
        <p:nvSpPr>
          <p:cNvPr id="2" name="Footer Placeholder 16">
            <a:extLst>
              <a:ext uri="{FF2B5EF4-FFF2-40B4-BE49-F238E27FC236}">
                <a16:creationId xmlns:a16="http://schemas.microsoft.com/office/drawing/2014/main" id="{80B0DD1D-62E8-DF29-F1FE-220CB738123A}"/>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12" name="Graphic 11">
            <a:extLst>
              <a:ext uri="{FF2B5EF4-FFF2-40B4-BE49-F238E27FC236}">
                <a16:creationId xmlns:a16="http://schemas.microsoft.com/office/drawing/2014/main" id="{F364F592-7D82-2227-3231-B6360268BECA}"/>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433971" y="6200244"/>
            <a:ext cx="1094078" cy="611999"/>
          </a:xfrm>
          <a:prstGeom prst="rect">
            <a:avLst/>
          </a:prstGeom>
        </p:spPr>
      </p:pic>
    </p:spTree>
    <p:extLst>
      <p:ext uri="{BB962C8B-B14F-4D97-AF65-F5344CB8AC3E}">
        <p14:creationId xmlns:p14="http://schemas.microsoft.com/office/powerpoint/2010/main" val="3696830375"/>
      </p:ext>
    </p:extLst>
  </p:cSld>
  <p:clrMapOvr>
    <a:overrideClrMapping bg1="lt1" tx1="dk1" bg2="lt2" tx2="dk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ntent split 1 center placeholder quote">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397629789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6" name="Rectangle 45">
            <a:extLst>
              <a:ext uri="{FF2B5EF4-FFF2-40B4-BE49-F238E27FC236}">
                <a16:creationId xmlns:a16="http://schemas.microsoft.com/office/drawing/2014/main" id="{8ADA0944-36DB-0FF9-9663-CFF31D8C517F}"/>
              </a:ext>
            </a:extLst>
          </p:cNvPr>
          <p:cNvSpPr/>
          <p:nvPr userDrawn="1"/>
        </p:nvSpPr>
        <p:spPr>
          <a:xfrm>
            <a:off x="0" y="-137120"/>
            <a:ext cx="2997041" cy="69951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9" name="Title 1">
            <a:extLst>
              <a:ext uri="{FF2B5EF4-FFF2-40B4-BE49-F238E27FC236}">
                <a16:creationId xmlns:a16="http://schemas.microsoft.com/office/drawing/2014/main" id="{06C210FE-77BA-0442-7C58-53C5FFD506AA}"/>
              </a:ext>
            </a:extLst>
          </p:cNvPr>
          <p:cNvSpPr>
            <a:spLocks noGrp="1"/>
          </p:cNvSpPr>
          <p:nvPr>
            <p:ph type="title" hasCustomPrompt="1"/>
          </p:nvPr>
        </p:nvSpPr>
        <p:spPr>
          <a:xfrm>
            <a:off x="6190516" y="1779143"/>
            <a:ext cx="5441311" cy="1907422"/>
          </a:xfrm>
          <a:prstGeom prst="rect">
            <a:avLst/>
          </a:prstGeom>
          <a:noFill/>
        </p:spPr>
        <p:txBody>
          <a:bodyPr vert="horz" anchor="t">
            <a:normAutofit/>
          </a:bodyPr>
          <a:lstStyle>
            <a:lvl1pPr>
              <a:defRPr sz="3600" b="0">
                <a:solidFill>
                  <a:schemeClr val="tx1"/>
                </a:solidFill>
              </a:defRPr>
            </a:lvl1pPr>
          </a:lstStyle>
          <a:p>
            <a:r>
              <a:rPr lang="es" sz="3600" b="0" i="0">
                <a:solidFill>
                  <a:schemeClr val="tx1"/>
                </a:solidFill>
                <a:effectLst/>
                <a:latin typeface="+mn-lt"/>
              </a:rPr>
              <a:t>Lorem ipsum dolor sit amet, consectetur adipiscing elit, sed do eiusmod temp 36pt</a:t>
            </a:r>
            <a:endParaRPr lang="en-US"/>
          </a:p>
        </p:txBody>
      </p:sp>
      <p:sp>
        <p:nvSpPr>
          <p:cNvPr id="32" name="Content Placeholder 31">
            <a:extLst>
              <a:ext uri="{FF2B5EF4-FFF2-40B4-BE49-F238E27FC236}">
                <a16:creationId xmlns:a16="http://schemas.microsoft.com/office/drawing/2014/main" id="{E4A4DC64-FAA4-7A02-003B-C4ECE9515AF5}"/>
              </a:ext>
            </a:extLst>
          </p:cNvPr>
          <p:cNvSpPr>
            <a:spLocks noGrp="1"/>
          </p:cNvSpPr>
          <p:nvPr>
            <p:ph sz="quarter" idx="21" hasCustomPrompt="1"/>
          </p:nvPr>
        </p:nvSpPr>
        <p:spPr>
          <a:xfrm>
            <a:off x="6239441" y="3863666"/>
            <a:ext cx="5385286" cy="572121"/>
          </a:xfrm>
          <a:prstGeom prst="rect">
            <a:avLst/>
          </a:prstGeom>
        </p:spPr>
        <p:txBody>
          <a:bodyPr/>
          <a:lstStyle>
            <a:lvl1pPr marL="0" indent="0">
              <a:buNone/>
              <a:defRPr sz="1800"/>
            </a:lvl1pPr>
          </a:lstStyle>
          <a:p>
            <a:pPr algn="l"/>
            <a:r>
              <a:rPr lang="es" sz="1600" b="0" i="0">
                <a:solidFill>
                  <a:schemeClr val="tx1"/>
                </a:solidFill>
                <a:effectLst/>
                <a:latin typeface="+mn-lt"/>
              </a:rPr>
              <a:t>Lorem ipsum dolor sit amet, consectetur 16pt</a:t>
            </a:r>
            <a:endParaRPr lang="en-US" sz="1600" b="0">
              <a:solidFill>
                <a:schemeClr val="tx1"/>
              </a:solidFill>
              <a:latin typeface="+mn-lt"/>
            </a:endParaRPr>
          </a:p>
        </p:txBody>
      </p:sp>
      <p:sp>
        <p:nvSpPr>
          <p:cNvPr id="6" name="Picture Placeholder 7">
            <a:extLst>
              <a:ext uri="{FF2B5EF4-FFF2-40B4-BE49-F238E27FC236}">
                <a16:creationId xmlns:a16="http://schemas.microsoft.com/office/drawing/2014/main" id="{5A70067C-CEE5-DAC2-CF92-C9E8EB592B13}"/>
              </a:ext>
            </a:extLst>
          </p:cNvPr>
          <p:cNvSpPr>
            <a:spLocks noGrp="1"/>
          </p:cNvSpPr>
          <p:nvPr>
            <p:ph type="pic" sz="quarter" idx="15" hasCustomPrompt="1"/>
          </p:nvPr>
        </p:nvSpPr>
        <p:spPr>
          <a:xfrm>
            <a:off x="3243028" y="1776227"/>
            <a:ext cx="2731624" cy="2665338"/>
          </a:xfrm>
          <a:prstGeom prst="rect">
            <a:avLst/>
          </a:prstGeom>
          <a:no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18" name="Slide Number Placeholder 17">
            <a:extLst>
              <a:ext uri="{FF2B5EF4-FFF2-40B4-BE49-F238E27FC236}">
                <a16:creationId xmlns:a16="http://schemas.microsoft.com/office/drawing/2014/main" id="{EE1BF11E-62DA-F9D7-3DFC-6C2347081B1A}"/>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2" name="Text Placeholder 6">
            <a:extLst>
              <a:ext uri="{FF2B5EF4-FFF2-40B4-BE49-F238E27FC236}">
                <a16:creationId xmlns:a16="http://schemas.microsoft.com/office/drawing/2014/main" id="{C8C462DA-98AB-30AB-06DA-96EA888BD9ED}"/>
              </a:ext>
            </a:extLst>
          </p:cNvPr>
          <p:cNvSpPr>
            <a:spLocks noGrp="1"/>
          </p:cNvSpPr>
          <p:nvPr>
            <p:ph type="body" sz="quarter" idx="28"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8" name="Text Placeholder 5">
            <a:extLst>
              <a:ext uri="{FF2B5EF4-FFF2-40B4-BE49-F238E27FC236}">
                <a16:creationId xmlns:a16="http://schemas.microsoft.com/office/drawing/2014/main" id="{2785760F-4947-A9F2-C910-86FF0EAD6B9D}"/>
              </a:ext>
            </a:extLst>
          </p:cNvPr>
          <p:cNvSpPr>
            <a:spLocks noGrp="1"/>
          </p:cNvSpPr>
          <p:nvPr>
            <p:ph type="body" sz="quarter" idx="29"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0" name="Text Placeholder 5">
            <a:extLst>
              <a:ext uri="{FF2B5EF4-FFF2-40B4-BE49-F238E27FC236}">
                <a16:creationId xmlns:a16="http://schemas.microsoft.com/office/drawing/2014/main" id="{8BADA95B-40C7-8ADF-C6D5-7ACA5322220D}"/>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5">
            <a:extLst>
              <a:ext uri="{FF2B5EF4-FFF2-40B4-BE49-F238E27FC236}">
                <a16:creationId xmlns:a16="http://schemas.microsoft.com/office/drawing/2014/main" id="{0CB66592-391C-D699-D6BB-D8F931262769}"/>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20" name="Text Placeholder 11">
            <a:extLst>
              <a:ext uri="{FF2B5EF4-FFF2-40B4-BE49-F238E27FC236}">
                <a16:creationId xmlns:a16="http://schemas.microsoft.com/office/drawing/2014/main" id="{43D2D635-3B06-0C11-C9E4-CBB8DC29F52A}"/>
              </a:ext>
            </a:extLst>
          </p:cNvPr>
          <p:cNvSpPr>
            <a:spLocks noGrp="1"/>
          </p:cNvSpPr>
          <p:nvPr>
            <p:ph type="body" sz="quarter" idx="43"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3" name="Text Placeholder 5">
            <a:extLst>
              <a:ext uri="{FF2B5EF4-FFF2-40B4-BE49-F238E27FC236}">
                <a16:creationId xmlns:a16="http://schemas.microsoft.com/office/drawing/2014/main" id="{BFF663F2-D23E-9CC8-9014-D20B8741A9AF}"/>
              </a:ext>
            </a:extLst>
          </p:cNvPr>
          <p:cNvSpPr>
            <a:spLocks noGrp="1"/>
          </p:cNvSpPr>
          <p:nvPr>
            <p:ph type="body" sz="quarter" idx="35" hasCustomPrompt="1"/>
          </p:nvPr>
        </p:nvSpPr>
        <p:spPr>
          <a:xfrm>
            <a:off x="557784" y="1261610"/>
            <a:ext cx="2154973" cy="4234057"/>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sz="1200"/>
              <a:t>Lorem ipsum dolor sit amet, consectetur adipiscing elit, sed do eiusmod tempor incididunt ut labore et dolore magna aliqua. Morbi non arcu risus quis varius quam quisque id. Augue ut lectus arcu bibendum at varius. Leo urna molestación at elementum eu egestas beetik. Turpis integer eget aliquet tristique praesent magna. </a:t>
            </a:r>
          </a:p>
          <a:p>
            <a:pPr lvl="0"/>
            <a:r>
              <a:rPr lang="es" sz="1200" err="1"/>
              <a:t>Cuanto a vestibulum lorem sed risos, , más y más de una gran tristeza, nada algo. Sed enim enim vía, vivencia, así, sí, sí, rís. Ahora sed blandit libero con más envergadura, sed cras ornare. 12pt</a:t>
            </a:r>
          </a:p>
          <a:p>
            <a:pPr lvl="0"/>
            <a:endParaRPr lang="en-US"/>
          </a:p>
        </p:txBody>
      </p:sp>
      <p:sp>
        <p:nvSpPr>
          <p:cNvPr id="7" name="Footer Placeholder 16">
            <a:extLst>
              <a:ext uri="{FF2B5EF4-FFF2-40B4-BE49-F238E27FC236}">
                <a16:creationId xmlns:a16="http://schemas.microsoft.com/office/drawing/2014/main" id="{5F22F7D0-0D52-EA2F-B436-76A9963C0AFA}"/>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12" name="Graphic 11">
            <a:extLst>
              <a:ext uri="{FF2B5EF4-FFF2-40B4-BE49-F238E27FC236}">
                <a16:creationId xmlns:a16="http://schemas.microsoft.com/office/drawing/2014/main" id="{D85EAB7F-FE8A-C6E9-C865-D5D393D549A3}"/>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433971" y="6200244"/>
            <a:ext cx="1094078" cy="611999"/>
          </a:xfrm>
          <a:prstGeom prst="rect">
            <a:avLst/>
          </a:prstGeom>
        </p:spPr>
      </p:pic>
    </p:spTree>
    <p:extLst>
      <p:ext uri="{BB962C8B-B14F-4D97-AF65-F5344CB8AC3E}">
        <p14:creationId xmlns:p14="http://schemas.microsoft.com/office/powerpoint/2010/main" val="3906907481"/>
      </p:ext>
    </p:extLst>
  </p:cSld>
  <p:clrMapOvr>
    <a:overrideClrMapping bg1="lt1" tx1="dk1" bg2="lt2" tx2="dk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  text and 1 placeholder">
    <p:bg>
      <p:bgRef idx="1001">
        <a:schemeClr val="bg1"/>
      </p:bgRef>
    </p:bg>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0C51FD5C-F8F2-5EF9-DCFD-DD266930DDC7}"/>
              </a:ext>
            </a:extLst>
          </p:cNvPr>
          <p:cNvGraphicFramePr>
            <a:graphicFrameLocks noChangeAspect="1"/>
          </p:cNvGraphicFramePr>
          <p:nvPr userDrawn="1">
            <p:custDataLst>
              <p:tags r:id="rId1"/>
            </p:custDataLst>
            <p:extLst>
              <p:ext uri="{D42A27DB-BD31-4B8C-83A1-F6EECF244321}">
                <p14:modId xmlns:p14="http://schemas.microsoft.com/office/powerpoint/2010/main" val="85715290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10" name="think-cell data - do not delete" hidden="1">
                        <a:extLst>
                          <a:ext uri="{FF2B5EF4-FFF2-40B4-BE49-F238E27FC236}">
                            <a16:creationId xmlns:a16="http://schemas.microsoft.com/office/drawing/2014/main" id="{0C51FD5C-F8F2-5EF9-DCFD-DD266930DDC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Picture Placeholder 6">
            <a:extLst>
              <a:ext uri="{FF2B5EF4-FFF2-40B4-BE49-F238E27FC236}">
                <a16:creationId xmlns:a16="http://schemas.microsoft.com/office/drawing/2014/main" id="{DF119F31-B551-49BE-B486-88A63B1BDA06}"/>
              </a:ext>
            </a:extLst>
          </p:cNvPr>
          <p:cNvSpPr>
            <a:spLocks noGrp="1"/>
          </p:cNvSpPr>
          <p:nvPr>
            <p:ph type="pic" sz="quarter" idx="15" hasCustomPrompt="1"/>
          </p:nvPr>
        </p:nvSpPr>
        <p:spPr>
          <a:xfrm>
            <a:off x="6219827" y="342900"/>
            <a:ext cx="5972173" cy="5152767"/>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4" name="Text Placeholder 3">
            <a:extLst>
              <a:ext uri="{FF2B5EF4-FFF2-40B4-BE49-F238E27FC236}">
                <a16:creationId xmlns:a16="http://schemas.microsoft.com/office/drawing/2014/main" id="{6BA6ABC2-7060-EB6C-EBC9-42E06CF3638F}"/>
              </a:ext>
            </a:extLst>
          </p:cNvPr>
          <p:cNvSpPr>
            <a:spLocks noGrp="1"/>
          </p:cNvSpPr>
          <p:nvPr>
            <p:ph type="body" sz="quarter" idx="27"/>
          </p:nvPr>
        </p:nvSpPr>
        <p:spPr>
          <a:xfrm>
            <a:off x="557784" y="1289050"/>
            <a:ext cx="5074920" cy="4206617"/>
          </a:xfrm>
          <a:prstGeom prst="rect">
            <a:avLst/>
          </a:prstGeom>
        </p:spPr>
        <p:txBody>
          <a:body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 name="Text Placeholder 6">
            <a:extLst>
              <a:ext uri="{FF2B5EF4-FFF2-40B4-BE49-F238E27FC236}">
                <a16:creationId xmlns:a16="http://schemas.microsoft.com/office/drawing/2014/main" id="{0F6CF7CB-81C6-3DD3-7C65-3E0A14713F82}"/>
              </a:ext>
            </a:extLst>
          </p:cNvPr>
          <p:cNvSpPr>
            <a:spLocks noGrp="1"/>
          </p:cNvSpPr>
          <p:nvPr>
            <p:ph type="body" sz="quarter" idx="28" hasCustomPrompt="1"/>
          </p:nvPr>
        </p:nvSpPr>
        <p:spPr>
          <a:xfrm>
            <a:off x="557784" y="744907"/>
            <a:ext cx="507492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5" name="Text Placeholder 5">
            <a:extLst>
              <a:ext uri="{FF2B5EF4-FFF2-40B4-BE49-F238E27FC236}">
                <a16:creationId xmlns:a16="http://schemas.microsoft.com/office/drawing/2014/main" id="{33F058A4-F5E1-B37A-B0AE-E1D9ED2709E0}"/>
              </a:ext>
            </a:extLst>
          </p:cNvPr>
          <p:cNvSpPr>
            <a:spLocks noGrp="1"/>
          </p:cNvSpPr>
          <p:nvPr>
            <p:ph type="body" sz="quarter" idx="29" hasCustomPrompt="1"/>
          </p:nvPr>
        </p:nvSpPr>
        <p:spPr>
          <a:xfrm>
            <a:off x="557784" y="320074"/>
            <a:ext cx="507492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2" name="Text Placeholder 5">
            <a:extLst>
              <a:ext uri="{FF2B5EF4-FFF2-40B4-BE49-F238E27FC236}">
                <a16:creationId xmlns:a16="http://schemas.microsoft.com/office/drawing/2014/main" id="{1C1F1F84-1104-E402-0C2A-7FE80C65D8BE}"/>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3" name="Text Placeholder 5">
            <a:extLst>
              <a:ext uri="{FF2B5EF4-FFF2-40B4-BE49-F238E27FC236}">
                <a16:creationId xmlns:a16="http://schemas.microsoft.com/office/drawing/2014/main" id="{7A917211-4603-CBFE-6458-1B4BBFAF242C}"/>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4" name="Text Placeholder 11">
            <a:extLst>
              <a:ext uri="{FF2B5EF4-FFF2-40B4-BE49-F238E27FC236}">
                <a16:creationId xmlns:a16="http://schemas.microsoft.com/office/drawing/2014/main" id="{54A2C37D-6173-6C4F-54E3-C0945701E4FE}"/>
              </a:ext>
            </a:extLst>
          </p:cNvPr>
          <p:cNvSpPr>
            <a:spLocks noGrp="1"/>
          </p:cNvSpPr>
          <p:nvPr>
            <p:ph type="body" sz="quarter" idx="43"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3" name="Footer Placeholder 16">
            <a:extLst>
              <a:ext uri="{FF2B5EF4-FFF2-40B4-BE49-F238E27FC236}">
                <a16:creationId xmlns:a16="http://schemas.microsoft.com/office/drawing/2014/main" id="{A22FF6C3-6EE8-1E56-B053-C57E212598BE}"/>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1412263274"/>
      </p:ext>
    </p:extLst>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ntent sub para 4 placeholders">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170061083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35" name="Picture Placeholder 7">
            <a:extLst>
              <a:ext uri="{FF2B5EF4-FFF2-40B4-BE49-F238E27FC236}">
                <a16:creationId xmlns:a16="http://schemas.microsoft.com/office/drawing/2014/main" id="{371EF612-B6E5-0648-A7AF-3C6A75ECA2DA}"/>
              </a:ext>
            </a:extLst>
          </p:cNvPr>
          <p:cNvSpPr>
            <a:spLocks noGrp="1"/>
          </p:cNvSpPr>
          <p:nvPr>
            <p:ph type="pic" sz="quarter" idx="24" hasCustomPrompt="1"/>
          </p:nvPr>
        </p:nvSpPr>
        <p:spPr>
          <a:xfrm>
            <a:off x="557784" y="1489953"/>
            <a:ext cx="2426421" cy="3367573"/>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2" name="Picture Placeholder 7">
            <a:extLst>
              <a:ext uri="{FF2B5EF4-FFF2-40B4-BE49-F238E27FC236}">
                <a16:creationId xmlns:a16="http://schemas.microsoft.com/office/drawing/2014/main" id="{3B9A56A1-6B6A-8FB7-8DAA-54963426BFD2}"/>
              </a:ext>
            </a:extLst>
          </p:cNvPr>
          <p:cNvSpPr>
            <a:spLocks noGrp="1"/>
          </p:cNvSpPr>
          <p:nvPr>
            <p:ph type="pic" sz="quarter" idx="25" hasCustomPrompt="1"/>
          </p:nvPr>
        </p:nvSpPr>
        <p:spPr>
          <a:xfrm>
            <a:off x="9160119" y="1466614"/>
            <a:ext cx="2474373" cy="3389419"/>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6" name="Picture Placeholder 7">
            <a:extLst>
              <a:ext uri="{FF2B5EF4-FFF2-40B4-BE49-F238E27FC236}">
                <a16:creationId xmlns:a16="http://schemas.microsoft.com/office/drawing/2014/main" id="{7E14797D-0160-4EF6-8171-FF90C67CA4C7}"/>
              </a:ext>
            </a:extLst>
          </p:cNvPr>
          <p:cNvSpPr>
            <a:spLocks noGrp="1"/>
          </p:cNvSpPr>
          <p:nvPr>
            <p:ph type="pic" sz="quarter" idx="26" hasCustomPrompt="1"/>
          </p:nvPr>
        </p:nvSpPr>
        <p:spPr>
          <a:xfrm>
            <a:off x="3444321" y="1489953"/>
            <a:ext cx="2426421" cy="3367573"/>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7" name="Picture Placeholder 7">
            <a:extLst>
              <a:ext uri="{FF2B5EF4-FFF2-40B4-BE49-F238E27FC236}">
                <a16:creationId xmlns:a16="http://schemas.microsoft.com/office/drawing/2014/main" id="{449B141A-2F2C-93C2-6601-367EFA00451E}"/>
              </a:ext>
            </a:extLst>
          </p:cNvPr>
          <p:cNvSpPr>
            <a:spLocks noGrp="1"/>
          </p:cNvSpPr>
          <p:nvPr>
            <p:ph type="pic" sz="quarter" idx="27" hasCustomPrompt="1"/>
          </p:nvPr>
        </p:nvSpPr>
        <p:spPr>
          <a:xfrm>
            <a:off x="6279385" y="1489953"/>
            <a:ext cx="2426421" cy="3367573"/>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26" name="Slide Number Placeholder 17">
            <a:extLst>
              <a:ext uri="{FF2B5EF4-FFF2-40B4-BE49-F238E27FC236}">
                <a16:creationId xmlns:a16="http://schemas.microsoft.com/office/drawing/2014/main" id="{BECB5C14-42A3-18A1-2D02-01052BDB1389}"/>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9" name="Text Placeholder 8">
            <a:extLst>
              <a:ext uri="{FF2B5EF4-FFF2-40B4-BE49-F238E27FC236}">
                <a16:creationId xmlns:a16="http://schemas.microsoft.com/office/drawing/2014/main" id="{59E78F17-58EC-C72B-D720-5F87BCACC66C}"/>
              </a:ext>
            </a:extLst>
          </p:cNvPr>
          <p:cNvSpPr>
            <a:spLocks noGrp="1"/>
          </p:cNvSpPr>
          <p:nvPr>
            <p:ph type="body" sz="quarter" idx="28" hasCustomPrompt="1"/>
          </p:nvPr>
        </p:nvSpPr>
        <p:spPr>
          <a:xfrm>
            <a:off x="557784" y="868363"/>
            <a:ext cx="11064240" cy="430212"/>
          </a:xfrm>
          <a:prstGeom prst="rect">
            <a:avLst/>
          </a:prstGeom>
        </p:spPr>
        <p:txBody>
          <a:bodyPr/>
          <a:lstStyle>
            <a:lvl1pPr marL="0" indent="0">
              <a:lnSpc>
                <a:spcPct val="100000"/>
              </a:lnSpc>
              <a:buNone/>
              <a:defRPr sz="1400"/>
            </a:lvl1pPr>
            <a:lvl2pPr marL="169863" indent="0">
              <a:lnSpc>
                <a:spcPct val="100000"/>
              </a:lnSpc>
              <a:buNone/>
              <a:defRPr sz="1400"/>
            </a:lvl2pPr>
            <a:lvl3pPr marL="341312" indent="0">
              <a:lnSpc>
                <a:spcPct val="100000"/>
              </a:lnSpc>
              <a:buNone/>
              <a:defRPr sz="1400"/>
            </a:lvl3pPr>
            <a:lvl4pPr marL="517525" indent="0">
              <a:lnSpc>
                <a:spcPct val="100000"/>
              </a:lnSpc>
              <a:buNone/>
              <a:defRPr sz="1400"/>
            </a:lvl4pPr>
            <a:lvl5pPr marL="687387" indent="0">
              <a:lnSpc>
                <a:spcPct val="100000"/>
              </a:lnSpc>
              <a:buNone/>
              <a:defRPr sz="1400"/>
            </a:lvl5pPr>
          </a:lstStyle>
          <a:p>
            <a:pPr algn="l"/>
            <a:r>
              <a:rPr lang="es" sz="1400" b="0" i="0">
                <a:solidFill>
                  <a:schemeClr val="tx1"/>
                </a:solidFill>
                <a:effectLst/>
                <a:latin typeface="+mn-lt"/>
              </a:rPr>
              <a:t>Lorem ipsum dolor sit amet, consectetur adipiscing elit, sed do eiusmod tempor incididunt ut labore et dolore magna aliqua. Harmful fames ac turpis egestas. TFusce id velit ut tortor pretium viverra potenti. In eu mi bibendum neque 14pt</a:t>
            </a:r>
          </a:p>
        </p:txBody>
      </p:sp>
      <p:sp>
        <p:nvSpPr>
          <p:cNvPr id="18" name="Text Placeholder 17">
            <a:extLst>
              <a:ext uri="{FF2B5EF4-FFF2-40B4-BE49-F238E27FC236}">
                <a16:creationId xmlns:a16="http://schemas.microsoft.com/office/drawing/2014/main" id="{68AAAED5-DEA4-E4E9-9D54-30D2BE754FAD}"/>
              </a:ext>
            </a:extLst>
          </p:cNvPr>
          <p:cNvSpPr>
            <a:spLocks noGrp="1"/>
          </p:cNvSpPr>
          <p:nvPr>
            <p:ph type="body" sz="quarter" idx="30" hasCustomPrompt="1"/>
          </p:nvPr>
        </p:nvSpPr>
        <p:spPr>
          <a:xfrm>
            <a:off x="547492" y="4937806"/>
            <a:ext cx="2437007" cy="563563"/>
          </a:xfrm>
          <a:prstGeom prst="rect">
            <a:avLst/>
          </a:prstGeom>
        </p:spPr>
        <p:txBody>
          <a:bodyPr/>
          <a:lstStyle>
            <a:lvl1pPr marL="0" indent="0">
              <a:lnSpc>
                <a:spcPct val="100000"/>
              </a:lnSpc>
              <a:buNone/>
              <a:defRPr sz="1200"/>
            </a:lvl1pPr>
            <a:lvl2pPr marL="169863" indent="0">
              <a:lnSpc>
                <a:spcPct val="100000"/>
              </a:lnSpc>
              <a:buNone/>
              <a:defRPr sz="1200"/>
            </a:lvl2pPr>
            <a:lvl3pPr marL="341312" indent="0">
              <a:lnSpc>
                <a:spcPct val="100000"/>
              </a:lnSpc>
              <a:buNone/>
              <a:defRPr sz="1200"/>
            </a:lvl3pPr>
            <a:lvl4pPr marL="517525" indent="0">
              <a:lnSpc>
                <a:spcPct val="100000"/>
              </a:lnSpc>
              <a:buNone/>
              <a:defRPr sz="1200"/>
            </a:lvl4pPr>
            <a:lvl5pPr marL="687387" indent="0">
              <a:lnSpc>
                <a:spcPct val="100000"/>
              </a:lnSpc>
              <a:buNone/>
              <a:defRPr sz="1200"/>
            </a:lvl5pPr>
          </a:lstStyle>
          <a:p>
            <a:pPr algn="l"/>
            <a:r>
              <a:rPr lang="es" sz="1200" b="0" i="0">
                <a:solidFill>
                  <a:schemeClr val="tx1"/>
                </a:solidFill>
                <a:effectLst/>
                <a:latin typeface="+mn-lt"/>
              </a:rPr>
              <a:t>Lorem ipsum dolor sit amet, consectetur adipiscing elit, sed 12pt</a:t>
            </a:r>
          </a:p>
        </p:txBody>
      </p:sp>
      <p:sp>
        <p:nvSpPr>
          <p:cNvPr id="21" name="Text Placeholder 20">
            <a:extLst>
              <a:ext uri="{FF2B5EF4-FFF2-40B4-BE49-F238E27FC236}">
                <a16:creationId xmlns:a16="http://schemas.microsoft.com/office/drawing/2014/main" id="{C37F3AFD-2E28-0618-E39F-AE299F96D5F2}"/>
              </a:ext>
            </a:extLst>
          </p:cNvPr>
          <p:cNvSpPr>
            <a:spLocks noGrp="1"/>
          </p:cNvSpPr>
          <p:nvPr>
            <p:ph type="body" sz="quarter" idx="31" hasCustomPrompt="1"/>
          </p:nvPr>
        </p:nvSpPr>
        <p:spPr>
          <a:xfrm>
            <a:off x="3444269" y="4937806"/>
            <a:ext cx="2427089" cy="563563"/>
          </a:xfrm>
          <a:prstGeom prst="rect">
            <a:avLst/>
          </a:prstGeom>
        </p:spPr>
        <p:txBody>
          <a:bodyPr/>
          <a:lstStyle>
            <a:lvl1pPr marL="0" indent="0">
              <a:lnSpc>
                <a:spcPct val="100000"/>
              </a:lnSpc>
              <a:buNone/>
              <a:defRPr sz="1200"/>
            </a:lvl1pPr>
            <a:lvl2pPr marL="169863" indent="0">
              <a:lnSpc>
                <a:spcPct val="100000"/>
              </a:lnSpc>
              <a:buNone/>
              <a:defRPr sz="1200"/>
            </a:lvl2pPr>
            <a:lvl3pPr marL="341312" indent="0">
              <a:lnSpc>
                <a:spcPct val="100000"/>
              </a:lnSpc>
              <a:buNone/>
              <a:defRPr sz="1200"/>
            </a:lvl3pPr>
            <a:lvl4pPr marL="517525" indent="0">
              <a:lnSpc>
                <a:spcPct val="100000"/>
              </a:lnSpc>
              <a:buNone/>
              <a:defRPr sz="1200"/>
            </a:lvl4pPr>
            <a:lvl5pPr marL="687387" indent="0">
              <a:lnSpc>
                <a:spcPct val="100000"/>
              </a:lnSpc>
              <a:buNone/>
              <a:defRPr sz="1200"/>
            </a:lvl5pPr>
          </a:lstStyle>
          <a:p>
            <a:pPr algn="l"/>
            <a:r>
              <a:rPr lang="es" sz="1200" b="0" i="0">
                <a:solidFill>
                  <a:schemeClr val="tx1"/>
                </a:solidFill>
                <a:effectLst/>
                <a:latin typeface="+mn-lt"/>
              </a:rPr>
              <a:t>Lorem ipsum dolor sit amet, consectetur adipiscing elit, sed 12pt</a:t>
            </a:r>
          </a:p>
        </p:txBody>
      </p:sp>
      <p:sp>
        <p:nvSpPr>
          <p:cNvPr id="30" name="Text Placeholder 29">
            <a:extLst>
              <a:ext uri="{FF2B5EF4-FFF2-40B4-BE49-F238E27FC236}">
                <a16:creationId xmlns:a16="http://schemas.microsoft.com/office/drawing/2014/main" id="{EF3EE780-1E5B-85A9-958A-24D80AEAA76C}"/>
              </a:ext>
            </a:extLst>
          </p:cNvPr>
          <p:cNvSpPr>
            <a:spLocks noGrp="1"/>
          </p:cNvSpPr>
          <p:nvPr>
            <p:ph type="body" sz="quarter" idx="32" hasCustomPrompt="1"/>
          </p:nvPr>
        </p:nvSpPr>
        <p:spPr>
          <a:xfrm>
            <a:off x="6278878" y="4937806"/>
            <a:ext cx="2427089" cy="601663"/>
          </a:xfrm>
          <a:prstGeom prst="rect">
            <a:avLst/>
          </a:prstGeom>
        </p:spPr>
        <p:txBody>
          <a:bodyPr/>
          <a:lstStyle>
            <a:lvl1pPr marL="0" indent="0">
              <a:lnSpc>
                <a:spcPct val="100000"/>
              </a:lnSpc>
              <a:buNone/>
              <a:defRPr sz="1200"/>
            </a:lvl1pPr>
            <a:lvl2pPr marL="169863" indent="0">
              <a:lnSpc>
                <a:spcPct val="100000"/>
              </a:lnSpc>
              <a:buNone/>
              <a:defRPr sz="1200"/>
            </a:lvl2pPr>
            <a:lvl3pPr marL="341312" indent="0">
              <a:lnSpc>
                <a:spcPct val="100000"/>
              </a:lnSpc>
              <a:buNone/>
              <a:defRPr sz="1200"/>
            </a:lvl3pPr>
            <a:lvl4pPr marL="517525" indent="0">
              <a:lnSpc>
                <a:spcPct val="100000"/>
              </a:lnSpc>
              <a:buNone/>
              <a:defRPr sz="1200"/>
            </a:lvl4pPr>
            <a:lvl5pPr marL="687387" indent="0">
              <a:lnSpc>
                <a:spcPct val="100000"/>
              </a:lnSpc>
              <a:buNone/>
              <a:defRPr sz="1200"/>
            </a:lvl5pPr>
          </a:lstStyle>
          <a:p>
            <a:pPr algn="l"/>
            <a:r>
              <a:rPr lang="es" sz="1200" b="0" i="0">
                <a:solidFill>
                  <a:schemeClr val="tx1"/>
                </a:solidFill>
                <a:effectLst/>
                <a:latin typeface="+mn-lt"/>
              </a:rPr>
              <a:t>Lorem ipsum dolor sit amet, consectetur adipiscing elit, sed 12pt</a:t>
            </a:r>
          </a:p>
        </p:txBody>
      </p:sp>
      <p:sp>
        <p:nvSpPr>
          <p:cNvPr id="32" name="Text Placeholder 31">
            <a:extLst>
              <a:ext uri="{FF2B5EF4-FFF2-40B4-BE49-F238E27FC236}">
                <a16:creationId xmlns:a16="http://schemas.microsoft.com/office/drawing/2014/main" id="{B11C5C67-7DDA-FF1D-2BF1-4482077F75EA}"/>
              </a:ext>
            </a:extLst>
          </p:cNvPr>
          <p:cNvSpPr>
            <a:spLocks noGrp="1"/>
          </p:cNvSpPr>
          <p:nvPr>
            <p:ph type="body" sz="quarter" idx="33" hasCustomPrompt="1"/>
          </p:nvPr>
        </p:nvSpPr>
        <p:spPr>
          <a:xfrm>
            <a:off x="9199000" y="4937806"/>
            <a:ext cx="2445508" cy="579438"/>
          </a:xfrm>
          <a:prstGeom prst="rect">
            <a:avLst/>
          </a:prstGeom>
        </p:spPr>
        <p:txBody>
          <a:bodyPr/>
          <a:lstStyle>
            <a:lvl1pPr marL="0" indent="0">
              <a:lnSpc>
                <a:spcPct val="100000"/>
              </a:lnSpc>
              <a:buNone/>
              <a:defRPr sz="1200"/>
            </a:lvl1pPr>
            <a:lvl2pPr marL="169863" indent="0">
              <a:lnSpc>
                <a:spcPct val="100000"/>
              </a:lnSpc>
              <a:buNone/>
              <a:defRPr sz="1200"/>
            </a:lvl2pPr>
            <a:lvl3pPr marL="341312" indent="0">
              <a:lnSpc>
                <a:spcPct val="100000"/>
              </a:lnSpc>
              <a:buNone/>
              <a:defRPr sz="1200"/>
            </a:lvl3pPr>
            <a:lvl4pPr marL="517525" indent="0">
              <a:lnSpc>
                <a:spcPct val="100000"/>
              </a:lnSpc>
              <a:buNone/>
              <a:defRPr sz="1200"/>
            </a:lvl4pPr>
            <a:lvl5pPr marL="687387" indent="0">
              <a:lnSpc>
                <a:spcPct val="100000"/>
              </a:lnSpc>
              <a:buNone/>
              <a:defRPr sz="1200"/>
            </a:lvl5pPr>
          </a:lstStyle>
          <a:p>
            <a:pPr algn="l"/>
            <a:r>
              <a:rPr lang="es" sz="1200" b="0" i="0">
                <a:solidFill>
                  <a:schemeClr val="tx1"/>
                </a:solidFill>
                <a:effectLst/>
                <a:latin typeface="+mn-lt"/>
              </a:rPr>
              <a:t>Lorem ipsum dolor sit amet, consectetur adipiscing elit, sed 12pt</a:t>
            </a:r>
          </a:p>
        </p:txBody>
      </p:sp>
      <p:sp>
        <p:nvSpPr>
          <p:cNvPr id="12" name="Text Placeholder 5">
            <a:extLst>
              <a:ext uri="{FF2B5EF4-FFF2-40B4-BE49-F238E27FC236}">
                <a16:creationId xmlns:a16="http://schemas.microsoft.com/office/drawing/2014/main" id="{CE7CAFC4-384A-C6F9-AF9F-343414082397}"/>
              </a:ext>
            </a:extLst>
          </p:cNvPr>
          <p:cNvSpPr>
            <a:spLocks noGrp="1"/>
          </p:cNvSpPr>
          <p:nvPr>
            <p:ph type="body" sz="quarter" idx="29"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8" name="Text Placeholder 5">
            <a:extLst>
              <a:ext uri="{FF2B5EF4-FFF2-40B4-BE49-F238E27FC236}">
                <a16:creationId xmlns:a16="http://schemas.microsoft.com/office/drawing/2014/main" id="{45DA8F3B-D6C8-C719-2B14-F0CFA508CEAA}"/>
              </a:ext>
            </a:extLst>
          </p:cNvPr>
          <p:cNvSpPr>
            <a:spLocks noGrp="1"/>
          </p:cNvSpPr>
          <p:nvPr>
            <p:ph type="body" sz="quarter" idx="34"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0" name="Text Placeholder 5">
            <a:extLst>
              <a:ext uri="{FF2B5EF4-FFF2-40B4-BE49-F238E27FC236}">
                <a16:creationId xmlns:a16="http://schemas.microsoft.com/office/drawing/2014/main" id="{440C4639-57A5-C93D-4C59-D2BF06B737CB}"/>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11">
            <a:extLst>
              <a:ext uri="{FF2B5EF4-FFF2-40B4-BE49-F238E27FC236}">
                <a16:creationId xmlns:a16="http://schemas.microsoft.com/office/drawing/2014/main" id="{9DD9A0BA-A57E-7DFD-BE05-CE7163511A17}"/>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15" name="Footer Placeholder 16">
            <a:extLst>
              <a:ext uri="{FF2B5EF4-FFF2-40B4-BE49-F238E27FC236}">
                <a16:creationId xmlns:a16="http://schemas.microsoft.com/office/drawing/2014/main" id="{9AD3977E-B9C8-7677-CD68-6E82737E2120}"/>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1462928013"/>
      </p:ext>
    </p:extLst>
  </p:cSld>
  <p:clrMapOvr>
    <a:overrideClrMapping bg1="lt1" tx1="dk1" bg2="lt2" tx2="dk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ntent full page placeholder">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19979919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35" name="Picture Placeholder 7">
            <a:extLst>
              <a:ext uri="{FF2B5EF4-FFF2-40B4-BE49-F238E27FC236}">
                <a16:creationId xmlns:a16="http://schemas.microsoft.com/office/drawing/2014/main" id="{371EF612-B6E5-0648-A7AF-3C6A75ECA2DA}"/>
              </a:ext>
            </a:extLst>
          </p:cNvPr>
          <p:cNvSpPr>
            <a:spLocks noGrp="1"/>
          </p:cNvSpPr>
          <p:nvPr>
            <p:ph type="pic" sz="quarter" idx="24" hasCustomPrompt="1"/>
          </p:nvPr>
        </p:nvSpPr>
        <p:spPr>
          <a:xfrm>
            <a:off x="557784" y="837297"/>
            <a:ext cx="11064240" cy="4611407"/>
          </a:xfrm>
          <a:prstGeom prst="rect">
            <a:avLst/>
          </a:prstGeom>
          <a:solidFill>
            <a:schemeClr val="bg1"/>
          </a:solidFill>
        </p:spPr>
        <p:txBody>
          <a:bodyPr anchor="ctr"/>
          <a:lstStyle>
            <a:lvl1pPr marL="0" indent="0" algn="ctr">
              <a:buNone/>
              <a:defRPr>
                <a:solidFill>
                  <a:schemeClr val="bg1"/>
                </a:solidFill>
                <a:highlight>
                  <a:srgbClr val="FF33CC"/>
                </a:highlight>
              </a:defRPr>
            </a:lvl1pPr>
          </a:lstStyle>
          <a:p>
            <a:r>
              <a:rPr lang="es"/>
              <a:t>[Imagen / Icono / Gráfico / Mapas]</a:t>
            </a:r>
          </a:p>
        </p:txBody>
      </p:sp>
      <p:sp>
        <p:nvSpPr>
          <p:cNvPr id="7" name="Slide Number Placeholder 17">
            <a:extLst>
              <a:ext uri="{FF2B5EF4-FFF2-40B4-BE49-F238E27FC236}">
                <a16:creationId xmlns:a16="http://schemas.microsoft.com/office/drawing/2014/main" id="{E0A1F6C5-6F21-7550-9810-2AF1E1F4361D}"/>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8" name="Text Placeholder 5">
            <a:extLst>
              <a:ext uri="{FF2B5EF4-FFF2-40B4-BE49-F238E27FC236}">
                <a16:creationId xmlns:a16="http://schemas.microsoft.com/office/drawing/2014/main" id="{9BFDA586-5875-DE1B-1096-973A586A385F}"/>
              </a:ext>
            </a:extLst>
          </p:cNvPr>
          <p:cNvSpPr>
            <a:spLocks noGrp="1"/>
          </p:cNvSpPr>
          <p:nvPr>
            <p:ph type="body" sz="quarter" idx="29"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4" name="Text Placeholder 5">
            <a:extLst>
              <a:ext uri="{FF2B5EF4-FFF2-40B4-BE49-F238E27FC236}">
                <a16:creationId xmlns:a16="http://schemas.microsoft.com/office/drawing/2014/main" id="{3741FFC0-2265-584D-A040-860B38CABB6B}"/>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6" name="Text Placeholder 5">
            <a:extLst>
              <a:ext uri="{FF2B5EF4-FFF2-40B4-BE49-F238E27FC236}">
                <a16:creationId xmlns:a16="http://schemas.microsoft.com/office/drawing/2014/main" id="{096E185F-AFC0-E06C-934F-3A5A6D95F9A9}"/>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9" name="Text Placeholder 11">
            <a:extLst>
              <a:ext uri="{FF2B5EF4-FFF2-40B4-BE49-F238E27FC236}">
                <a16:creationId xmlns:a16="http://schemas.microsoft.com/office/drawing/2014/main" id="{0DA88944-7B0B-8F23-6690-2B371701202A}"/>
              </a:ext>
            </a:extLst>
          </p:cNvPr>
          <p:cNvSpPr>
            <a:spLocks noGrp="1"/>
          </p:cNvSpPr>
          <p:nvPr>
            <p:ph type="body" sz="quarter" idx="15"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10" name="Footer Placeholder 16">
            <a:extLst>
              <a:ext uri="{FF2B5EF4-FFF2-40B4-BE49-F238E27FC236}">
                <a16:creationId xmlns:a16="http://schemas.microsoft.com/office/drawing/2014/main" id="{6213BAAF-3A9A-B6D3-8713-50A46D66E2C3}"/>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862687080"/>
      </p:ext>
    </p:extLst>
  </p:cSld>
  <p:clrMapOvr>
    <a:overrideClrMapping bg1="lt1" tx1="dk1" bg2="lt2" tx2="dk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ontent split with photo placeholder">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91DDA020-7DF8-638C-2195-3441396436EE}"/>
              </a:ext>
            </a:extLst>
          </p:cNvPr>
          <p:cNvGraphicFramePr>
            <a:graphicFrameLocks noChangeAspect="1"/>
          </p:cNvGraphicFramePr>
          <p:nvPr userDrawn="1">
            <p:custDataLst>
              <p:tags r:id="rId1"/>
            </p:custDataLst>
            <p:extLst>
              <p:ext uri="{D42A27DB-BD31-4B8C-83A1-F6EECF244321}">
                <p14:modId xmlns:p14="http://schemas.microsoft.com/office/powerpoint/2010/main" val="194321462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6" name="think-cell data - do not delete" hidden="1">
                        <a:extLst>
                          <a:ext uri="{FF2B5EF4-FFF2-40B4-BE49-F238E27FC236}">
                            <a16:creationId xmlns:a16="http://schemas.microsoft.com/office/drawing/2014/main" id="{91DDA020-7DF8-638C-2195-3441396436E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Picture Placeholder 7">
            <a:extLst>
              <a:ext uri="{FF2B5EF4-FFF2-40B4-BE49-F238E27FC236}">
                <a16:creationId xmlns:a16="http://schemas.microsoft.com/office/drawing/2014/main" id="{66346E94-E9F1-4F0C-9AB7-02D722F342D1}"/>
              </a:ext>
            </a:extLst>
          </p:cNvPr>
          <p:cNvSpPr>
            <a:spLocks noGrp="1"/>
          </p:cNvSpPr>
          <p:nvPr>
            <p:ph type="pic" sz="quarter" idx="15" hasCustomPrompt="1"/>
          </p:nvPr>
        </p:nvSpPr>
        <p:spPr>
          <a:xfrm>
            <a:off x="6096001" y="0"/>
            <a:ext cx="6096000" cy="6858000"/>
          </a:xfrm>
          <a:prstGeom prst="rect">
            <a:avLst/>
          </a:prstGeom>
          <a:blipFill>
            <a:blip r:embed="rId5"/>
            <a:stretch>
              <a:fillRect/>
            </a:stretch>
          </a:blipFill>
        </p:spPr>
        <p:txBody>
          <a:bodyPr anchor="ctr"/>
          <a:lstStyle>
            <a:lvl1pPr marL="0" indent="0" algn="ctr">
              <a:buNone/>
              <a:defRPr>
                <a:solidFill>
                  <a:schemeClr val="bg1"/>
                </a:solidFill>
                <a:highlight>
                  <a:srgbClr val="FF00FF"/>
                </a:highlight>
              </a:defRPr>
            </a:lvl1pPr>
          </a:lstStyle>
          <a:p>
            <a:r>
              <a:rPr lang="es"/>
              <a:t>[Fotografía provisional]</a:t>
            </a:r>
          </a:p>
        </p:txBody>
      </p:sp>
      <p:sp>
        <p:nvSpPr>
          <p:cNvPr id="4" name="Slide Number Placeholder 17">
            <a:extLst>
              <a:ext uri="{FF2B5EF4-FFF2-40B4-BE49-F238E27FC236}">
                <a16:creationId xmlns:a16="http://schemas.microsoft.com/office/drawing/2014/main" id="{52BE6DDC-3B31-C85F-A638-BF54CCAE3B07}"/>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11" name="Text Placeholder 10">
            <a:extLst>
              <a:ext uri="{FF2B5EF4-FFF2-40B4-BE49-F238E27FC236}">
                <a16:creationId xmlns:a16="http://schemas.microsoft.com/office/drawing/2014/main" id="{2AE6111A-A670-C280-7638-3BA2D3121F76}"/>
              </a:ext>
            </a:extLst>
          </p:cNvPr>
          <p:cNvSpPr>
            <a:spLocks noGrp="1"/>
          </p:cNvSpPr>
          <p:nvPr>
            <p:ph type="body" sz="quarter" idx="27"/>
          </p:nvPr>
        </p:nvSpPr>
        <p:spPr>
          <a:xfrm>
            <a:off x="557784" y="1257300"/>
            <a:ext cx="5074920" cy="4274797"/>
          </a:xfrm>
          <a:prstGeom prst="rect">
            <a:avLst/>
          </a:prstGeom>
        </p:spPr>
        <p:txBody>
          <a:body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 name="Text Placeholder 6">
            <a:extLst>
              <a:ext uri="{FF2B5EF4-FFF2-40B4-BE49-F238E27FC236}">
                <a16:creationId xmlns:a16="http://schemas.microsoft.com/office/drawing/2014/main" id="{DED80F88-66A5-0BBE-D28B-79190D9CC988}"/>
              </a:ext>
            </a:extLst>
          </p:cNvPr>
          <p:cNvSpPr>
            <a:spLocks noGrp="1"/>
          </p:cNvSpPr>
          <p:nvPr>
            <p:ph type="body" sz="quarter" idx="28" hasCustomPrompt="1"/>
          </p:nvPr>
        </p:nvSpPr>
        <p:spPr>
          <a:xfrm>
            <a:off x="557784" y="744907"/>
            <a:ext cx="507492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10" name="Text Placeholder 5">
            <a:extLst>
              <a:ext uri="{FF2B5EF4-FFF2-40B4-BE49-F238E27FC236}">
                <a16:creationId xmlns:a16="http://schemas.microsoft.com/office/drawing/2014/main" id="{146BF181-070B-C897-87BD-915B5249818F}"/>
              </a:ext>
            </a:extLst>
          </p:cNvPr>
          <p:cNvSpPr>
            <a:spLocks noGrp="1"/>
          </p:cNvSpPr>
          <p:nvPr>
            <p:ph type="body" sz="quarter" idx="29" hasCustomPrompt="1"/>
          </p:nvPr>
        </p:nvSpPr>
        <p:spPr>
          <a:xfrm>
            <a:off x="557784" y="320074"/>
            <a:ext cx="507492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7" name="Text Placeholder 5">
            <a:extLst>
              <a:ext uri="{FF2B5EF4-FFF2-40B4-BE49-F238E27FC236}">
                <a16:creationId xmlns:a16="http://schemas.microsoft.com/office/drawing/2014/main" id="{FEA41D99-7084-4721-02A8-3F8D1AB79A7B}"/>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2" name="Text Placeholder 11">
            <a:extLst>
              <a:ext uri="{FF2B5EF4-FFF2-40B4-BE49-F238E27FC236}">
                <a16:creationId xmlns:a16="http://schemas.microsoft.com/office/drawing/2014/main" id="{D74B3761-8070-42C7-82E5-41321E434508}"/>
              </a:ext>
            </a:extLst>
          </p:cNvPr>
          <p:cNvSpPr>
            <a:spLocks noGrp="1"/>
          </p:cNvSpPr>
          <p:nvPr>
            <p:ph type="body" sz="quarter" idx="43" hasCustomPrompt="1"/>
          </p:nvPr>
        </p:nvSpPr>
        <p:spPr>
          <a:xfrm>
            <a:off x="557785" y="5687045"/>
            <a:ext cx="5074920"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3" name="Footer Placeholder 16">
            <a:extLst>
              <a:ext uri="{FF2B5EF4-FFF2-40B4-BE49-F238E27FC236}">
                <a16:creationId xmlns:a16="http://schemas.microsoft.com/office/drawing/2014/main" id="{3A4FFB47-887A-827E-BEE4-7FC75F59239E}"/>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54346193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Event">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AC7C36C-8CC4-75C9-1C30-586B7B2BC3A4}"/>
              </a:ext>
            </a:extLst>
          </p:cNvPr>
          <p:cNvGraphicFramePr>
            <a:graphicFrameLocks noChangeAspect="1"/>
          </p:cNvGraphicFramePr>
          <p:nvPr userDrawn="1">
            <p:custDataLst>
              <p:tags r:id="rId1"/>
            </p:custDataLst>
            <p:extLst>
              <p:ext uri="{D42A27DB-BD31-4B8C-83A1-F6EECF244321}">
                <p14:modId xmlns:p14="http://schemas.microsoft.com/office/powerpoint/2010/main" val="263518963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8" name="think-cell data - do not delete" hidden="1">
                        <a:extLst>
                          <a:ext uri="{FF2B5EF4-FFF2-40B4-BE49-F238E27FC236}">
                            <a16:creationId xmlns:a16="http://schemas.microsoft.com/office/drawing/2014/main" id="{4AC7C36C-8CC4-75C9-1C30-586B7B2BC3A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3" name="Rectangle 12">
            <a:extLst>
              <a:ext uri="{FF2B5EF4-FFF2-40B4-BE49-F238E27FC236}">
                <a16:creationId xmlns:a16="http://schemas.microsoft.com/office/drawing/2014/main" id="{66736DD5-2E86-4912-9496-292D27E40C19}"/>
              </a:ext>
            </a:extLst>
          </p:cNvPr>
          <p:cNvSpPr/>
          <p:nvPr userDrawn="1"/>
        </p:nvSpPr>
        <p:spPr>
          <a:xfrm>
            <a:off x="0" y="-45682"/>
            <a:ext cx="6170051" cy="690368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11" name="Picture Placeholder 6">
            <a:extLst>
              <a:ext uri="{FF2B5EF4-FFF2-40B4-BE49-F238E27FC236}">
                <a16:creationId xmlns:a16="http://schemas.microsoft.com/office/drawing/2014/main" id="{5436B0F2-75DB-7067-699D-FB89EEB9BD3A}"/>
              </a:ext>
            </a:extLst>
          </p:cNvPr>
          <p:cNvSpPr>
            <a:spLocks noGrp="1"/>
          </p:cNvSpPr>
          <p:nvPr>
            <p:ph type="pic" sz="quarter" idx="15" hasCustomPrompt="1"/>
          </p:nvPr>
        </p:nvSpPr>
        <p:spPr>
          <a:xfrm>
            <a:off x="6096001" y="0"/>
            <a:ext cx="6096000" cy="6858000"/>
          </a:xfrm>
          <a:prstGeom prst="rect">
            <a:avLst/>
          </a:prstGeom>
          <a:blipFill>
            <a:blip r:embed="rId5"/>
            <a:stretch>
              <a:fillRect/>
            </a:stretch>
          </a:blipFill>
        </p:spPr>
        <p:txBody>
          <a:bodyPr anchor="ctr"/>
          <a:lstStyle>
            <a:lvl1pPr marL="0" indent="0" algn="ctr">
              <a:buNone/>
              <a:defRPr>
                <a:solidFill>
                  <a:schemeClr val="bg1"/>
                </a:solidFill>
                <a:highlight>
                  <a:srgbClr val="FF00FF"/>
                </a:highlight>
              </a:defRPr>
            </a:lvl1pPr>
          </a:lstStyle>
          <a:p>
            <a:r>
              <a:rPr lang="es"/>
              <a:t>[Fotografía provisional]</a:t>
            </a:r>
          </a:p>
        </p:txBody>
      </p:sp>
      <p:sp>
        <p:nvSpPr>
          <p:cNvPr id="7" name="Text Placeholder 9">
            <a:extLst>
              <a:ext uri="{FF2B5EF4-FFF2-40B4-BE49-F238E27FC236}">
                <a16:creationId xmlns:a16="http://schemas.microsoft.com/office/drawing/2014/main" id="{1E01DFE4-1EA9-061C-28E7-4DE90EA65582}"/>
              </a:ext>
            </a:extLst>
          </p:cNvPr>
          <p:cNvSpPr>
            <a:spLocks noGrp="1"/>
          </p:cNvSpPr>
          <p:nvPr>
            <p:ph type="body" sz="quarter" idx="22"/>
          </p:nvPr>
        </p:nvSpPr>
        <p:spPr>
          <a:xfrm>
            <a:off x="557784" y="1234464"/>
            <a:ext cx="5074920" cy="374281"/>
          </a:xfrm>
          <a:prstGeom prst="rect">
            <a:avLst/>
          </a:prstGeom>
        </p:spPr>
        <p:txBody>
          <a:bodyPr/>
          <a:lstStyle/>
          <a:p>
            <a:pPr marL="0" lvl="0" indent="0">
              <a:buNone/>
            </a:pPr>
            <a:r>
              <a:rPr lang="es" b="1"/>
              <a:t>Haz clic para editar estilos de texto maestro</a:t>
            </a:r>
          </a:p>
          <a:p>
            <a:pPr marL="0" lvl="1" indent="0">
              <a:buNone/>
            </a:pPr>
            <a:r>
              <a:rPr lang="es" b="1"/>
              <a:t>Segundo nivel</a:t>
            </a:r>
          </a:p>
        </p:txBody>
      </p:sp>
      <p:sp>
        <p:nvSpPr>
          <p:cNvPr id="12" name="Slide Number Placeholder 17">
            <a:extLst>
              <a:ext uri="{FF2B5EF4-FFF2-40B4-BE49-F238E27FC236}">
                <a16:creationId xmlns:a16="http://schemas.microsoft.com/office/drawing/2014/main" id="{12B79F96-62CF-3A38-D73D-BF0323466958}"/>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22" name="Text Placeholder 21">
            <a:extLst>
              <a:ext uri="{FF2B5EF4-FFF2-40B4-BE49-F238E27FC236}">
                <a16:creationId xmlns:a16="http://schemas.microsoft.com/office/drawing/2014/main" id="{ECBEB05B-FD7A-2AA7-14EF-974EAC03C8AE}"/>
              </a:ext>
            </a:extLst>
          </p:cNvPr>
          <p:cNvSpPr>
            <a:spLocks noGrp="1"/>
          </p:cNvSpPr>
          <p:nvPr>
            <p:ph type="body" sz="quarter" idx="27" hasCustomPrompt="1"/>
          </p:nvPr>
        </p:nvSpPr>
        <p:spPr>
          <a:xfrm>
            <a:off x="554775" y="1810951"/>
            <a:ext cx="1195009" cy="357518"/>
          </a:xfrm>
          <a:prstGeom prst="rect">
            <a:avLst/>
          </a:prstGeom>
        </p:spPr>
        <p:txBody>
          <a:bodyPr/>
          <a:lstStyle>
            <a:lvl1pPr marL="0" indent="0">
              <a:buNone/>
              <a:defRPr sz="1200"/>
            </a:lvl1pPr>
            <a:lvl2pPr marL="169863" indent="0">
              <a:buNone/>
              <a:defRPr/>
            </a:lvl2pPr>
            <a:lvl3pPr marL="341312" indent="0">
              <a:buNone/>
              <a:defRPr/>
            </a:lvl3pPr>
            <a:lvl4pPr marL="517525" indent="0">
              <a:buNone/>
              <a:defRPr/>
            </a:lvl4pPr>
            <a:lvl5pPr marL="687387" indent="0">
              <a:buNone/>
              <a:defRPr/>
            </a:lvl5pPr>
          </a:lstStyle>
          <a:p>
            <a:pPr lvl="0"/>
            <a:r>
              <a:rPr lang="es"/>
              <a:t>XX:XX – XX:XX</a:t>
            </a:r>
          </a:p>
        </p:txBody>
      </p:sp>
      <p:sp>
        <p:nvSpPr>
          <p:cNvPr id="28" name="Text Placeholder 21">
            <a:extLst>
              <a:ext uri="{FF2B5EF4-FFF2-40B4-BE49-F238E27FC236}">
                <a16:creationId xmlns:a16="http://schemas.microsoft.com/office/drawing/2014/main" id="{2487E9C2-8F8C-38A8-51BF-5CDAF148026B}"/>
              </a:ext>
            </a:extLst>
          </p:cNvPr>
          <p:cNvSpPr>
            <a:spLocks noGrp="1"/>
          </p:cNvSpPr>
          <p:nvPr>
            <p:ph type="body" sz="quarter" idx="29" hasCustomPrompt="1"/>
          </p:nvPr>
        </p:nvSpPr>
        <p:spPr>
          <a:xfrm>
            <a:off x="554204" y="2351347"/>
            <a:ext cx="1195009" cy="357518"/>
          </a:xfrm>
          <a:prstGeom prst="rect">
            <a:avLst/>
          </a:prstGeom>
        </p:spPr>
        <p:txBody>
          <a:bodyPr/>
          <a:lstStyle>
            <a:lvl1pPr marL="0" indent="0">
              <a:buNone/>
              <a:defRPr sz="1200"/>
            </a:lvl1pPr>
            <a:lvl2pPr marL="169863" indent="0">
              <a:buNone/>
              <a:defRPr/>
            </a:lvl2pPr>
            <a:lvl3pPr marL="341312" indent="0">
              <a:buNone/>
              <a:defRPr/>
            </a:lvl3pPr>
            <a:lvl4pPr marL="517525" indent="0">
              <a:buNone/>
              <a:defRPr/>
            </a:lvl4pPr>
            <a:lvl5pPr marL="687387" indent="0">
              <a:buNone/>
              <a:defRPr/>
            </a:lvl5pPr>
          </a:lstStyle>
          <a:p>
            <a:pPr lvl="0"/>
            <a:r>
              <a:rPr lang="es"/>
              <a:t>XX:XX – XX:XX</a:t>
            </a:r>
          </a:p>
        </p:txBody>
      </p:sp>
      <p:sp>
        <p:nvSpPr>
          <p:cNvPr id="33" name="Text Placeholder 21">
            <a:extLst>
              <a:ext uri="{FF2B5EF4-FFF2-40B4-BE49-F238E27FC236}">
                <a16:creationId xmlns:a16="http://schemas.microsoft.com/office/drawing/2014/main" id="{93AFBD15-5281-5CC6-12C4-69A23E64994F}"/>
              </a:ext>
            </a:extLst>
          </p:cNvPr>
          <p:cNvSpPr>
            <a:spLocks noGrp="1"/>
          </p:cNvSpPr>
          <p:nvPr>
            <p:ph type="body" sz="quarter" idx="33" hasCustomPrompt="1"/>
          </p:nvPr>
        </p:nvSpPr>
        <p:spPr>
          <a:xfrm>
            <a:off x="554204" y="2899981"/>
            <a:ext cx="1195009" cy="357518"/>
          </a:xfrm>
          <a:prstGeom prst="rect">
            <a:avLst/>
          </a:prstGeom>
        </p:spPr>
        <p:txBody>
          <a:bodyPr/>
          <a:lstStyle>
            <a:lvl1pPr marL="0" indent="0">
              <a:buNone/>
              <a:defRPr sz="1200"/>
            </a:lvl1pPr>
            <a:lvl2pPr marL="169863" indent="0">
              <a:buNone/>
              <a:defRPr/>
            </a:lvl2pPr>
            <a:lvl3pPr marL="341312" indent="0">
              <a:buNone/>
              <a:defRPr/>
            </a:lvl3pPr>
            <a:lvl4pPr marL="517525" indent="0">
              <a:buNone/>
              <a:defRPr/>
            </a:lvl4pPr>
            <a:lvl5pPr marL="687387" indent="0">
              <a:buNone/>
              <a:defRPr/>
            </a:lvl5pPr>
          </a:lstStyle>
          <a:p>
            <a:pPr lvl="0"/>
            <a:r>
              <a:rPr lang="es"/>
              <a:t>XX:XX – XX:XX</a:t>
            </a:r>
          </a:p>
        </p:txBody>
      </p:sp>
      <p:sp>
        <p:nvSpPr>
          <p:cNvPr id="35" name="Text Placeholder 21">
            <a:extLst>
              <a:ext uri="{FF2B5EF4-FFF2-40B4-BE49-F238E27FC236}">
                <a16:creationId xmlns:a16="http://schemas.microsoft.com/office/drawing/2014/main" id="{EE4DD6A1-7BA9-4365-CA10-4A31F0F942EE}"/>
              </a:ext>
            </a:extLst>
          </p:cNvPr>
          <p:cNvSpPr>
            <a:spLocks noGrp="1"/>
          </p:cNvSpPr>
          <p:nvPr>
            <p:ph type="body" sz="quarter" idx="35" hasCustomPrompt="1"/>
          </p:nvPr>
        </p:nvSpPr>
        <p:spPr>
          <a:xfrm>
            <a:off x="557784" y="3455563"/>
            <a:ext cx="1195009" cy="357518"/>
          </a:xfrm>
          <a:prstGeom prst="rect">
            <a:avLst/>
          </a:prstGeom>
        </p:spPr>
        <p:txBody>
          <a:bodyPr/>
          <a:lstStyle>
            <a:lvl1pPr marL="0" indent="0">
              <a:buNone/>
              <a:defRPr sz="1200"/>
            </a:lvl1pPr>
            <a:lvl2pPr marL="169863" indent="0">
              <a:buNone/>
              <a:defRPr/>
            </a:lvl2pPr>
            <a:lvl3pPr marL="341312" indent="0">
              <a:buNone/>
              <a:defRPr/>
            </a:lvl3pPr>
            <a:lvl4pPr marL="517525" indent="0">
              <a:buNone/>
              <a:defRPr/>
            </a:lvl4pPr>
            <a:lvl5pPr marL="687387" indent="0">
              <a:buNone/>
              <a:defRPr/>
            </a:lvl5pPr>
          </a:lstStyle>
          <a:p>
            <a:pPr lvl="0"/>
            <a:r>
              <a:rPr lang="es"/>
              <a:t>XX:XX – XX:XX</a:t>
            </a:r>
          </a:p>
        </p:txBody>
      </p:sp>
      <p:sp>
        <p:nvSpPr>
          <p:cNvPr id="37" name="Text Placeholder 21">
            <a:extLst>
              <a:ext uri="{FF2B5EF4-FFF2-40B4-BE49-F238E27FC236}">
                <a16:creationId xmlns:a16="http://schemas.microsoft.com/office/drawing/2014/main" id="{F3DB33EA-46EC-68EA-04B6-DCB0FC8E8FF3}"/>
              </a:ext>
            </a:extLst>
          </p:cNvPr>
          <p:cNvSpPr>
            <a:spLocks noGrp="1"/>
          </p:cNvSpPr>
          <p:nvPr>
            <p:ph type="body" sz="quarter" idx="37" hasCustomPrompt="1"/>
          </p:nvPr>
        </p:nvSpPr>
        <p:spPr>
          <a:xfrm>
            <a:off x="543403" y="4550000"/>
            <a:ext cx="1195009" cy="357518"/>
          </a:xfrm>
          <a:prstGeom prst="rect">
            <a:avLst/>
          </a:prstGeom>
        </p:spPr>
        <p:txBody>
          <a:bodyPr/>
          <a:lstStyle>
            <a:lvl1pPr marL="0" indent="0">
              <a:buNone/>
              <a:defRPr sz="1200"/>
            </a:lvl1pPr>
            <a:lvl2pPr marL="169863" indent="0">
              <a:buNone/>
              <a:defRPr/>
            </a:lvl2pPr>
            <a:lvl3pPr marL="341312" indent="0">
              <a:buNone/>
              <a:defRPr/>
            </a:lvl3pPr>
            <a:lvl4pPr marL="517525" indent="0">
              <a:buNone/>
              <a:defRPr/>
            </a:lvl4pPr>
            <a:lvl5pPr marL="687387" indent="0">
              <a:buNone/>
              <a:defRPr/>
            </a:lvl5pPr>
          </a:lstStyle>
          <a:p>
            <a:pPr lvl="0"/>
            <a:r>
              <a:rPr lang="es"/>
              <a:t>XX:XX – XX:XX</a:t>
            </a:r>
          </a:p>
        </p:txBody>
      </p:sp>
      <p:sp>
        <p:nvSpPr>
          <p:cNvPr id="39" name="Text Placeholder 21">
            <a:extLst>
              <a:ext uri="{FF2B5EF4-FFF2-40B4-BE49-F238E27FC236}">
                <a16:creationId xmlns:a16="http://schemas.microsoft.com/office/drawing/2014/main" id="{767DD33B-C7F1-177F-D543-1E8CF4F449E9}"/>
              </a:ext>
            </a:extLst>
          </p:cNvPr>
          <p:cNvSpPr>
            <a:spLocks noGrp="1"/>
          </p:cNvSpPr>
          <p:nvPr>
            <p:ph type="body" sz="quarter" idx="39" hasCustomPrompt="1"/>
          </p:nvPr>
        </p:nvSpPr>
        <p:spPr>
          <a:xfrm>
            <a:off x="543403" y="5099557"/>
            <a:ext cx="1195009" cy="357518"/>
          </a:xfrm>
          <a:prstGeom prst="rect">
            <a:avLst/>
          </a:prstGeom>
        </p:spPr>
        <p:txBody>
          <a:bodyPr/>
          <a:lstStyle>
            <a:lvl1pPr marL="0" indent="0">
              <a:buNone/>
              <a:defRPr sz="1200"/>
            </a:lvl1pPr>
            <a:lvl2pPr marL="169863" indent="0">
              <a:buNone/>
              <a:defRPr/>
            </a:lvl2pPr>
            <a:lvl3pPr marL="341312" indent="0">
              <a:buNone/>
              <a:defRPr/>
            </a:lvl3pPr>
            <a:lvl4pPr marL="517525" indent="0">
              <a:buNone/>
              <a:defRPr/>
            </a:lvl4pPr>
            <a:lvl5pPr marL="687387" indent="0">
              <a:buNone/>
              <a:defRPr/>
            </a:lvl5pPr>
          </a:lstStyle>
          <a:p>
            <a:pPr lvl="0"/>
            <a:r>
              <a:rPr lang="es"/>
              <a:t>XX:XX – XX:XX</a:t>
            </a:r>
          </a:p>
        </p:txBody>
      </p:sp>
      <p:sp>
        <p:nvSpPr>
          <p:cNvPr id="41" name="Text Placeholder 21">
            <a:extLst>
              <a:ext uri="{FF2B5EF4-FFF2-40B4-BE49-F238E27FC236}">
                <a16:creationId xmlns:a16="http://schemas.microsoft.com/office/drawing/2014/main" id="{F563C89C-1C62-12D9-FF2C-6B8D32E4EEB4}"/>
              </a:ext>
            </a:extLst>
          </p:cNvPr>
          <p:cNvSpPr>
            <a:spLocks noGrp="1"/>
          </p:cNvSpPr>
          <p:nvPr>
            <p:ph type="body" sz="quarter" idx="41" hasCustomPrompt="1"/>
          </p:nvPr>
        </p:nvSpPr>
        <p:spPr>
          <a:xfrm>
            <a:off x="543403" y="5651388"/>
            <a:ext cx="1195009" cy="357518"/>
          </a:xfrm>
          <a:prstGeom prst="rect">
            <a:avLst/>
          </a:prstGeom>
        </p:spPr>
        <p:txBody>
          <a:bodyPr/>
          <a:lstStyle>
            <a:lvl1pPr marL="0" indent="0">
              <a:buNone/>
              <a:defRPr sz="1200"/>
            </a:lvl1pPr>
            <a:lvl2pPr marL="169863" indent="0">
              <a:buNone/>
              <a:defRPr/>
            </a:lvl2pPr>
            <a:lvl3pPr marL="341312" indent="0">
              <a:buNone/>
              <a:defRPr/>
            </a:lvl3pPr>
            <a:lvl4pPr marL="517525" indent="0">
              <a:buNone/>
              <a:defRPr/>
            </a:lvl4pPr>
            <a:lvl5pPr marL="687387" indent="0">
              <a:buNone/>
              <a:defRPr/>
            </a:lvl5pPr>
          </a:lstStyle>
          <a:p>
            <a:pPr lvl="0"/>
            <a:r>
              <a:rPr lang="es"/>
              <a:t>XX:XX – XX:XX</a:t>
            </a:r>
          </a:p>
        </p:txBody>
      </p:sp>
      <p:sp>
        <p:nvSpPr>
          <p:cNvPr id="43" name="Text Placeholder 21">
            <a:extLst>
              <a:ext uri="{FF2B5EF4-FFF2-40B4-BE49-F238E27FC236}">
                <a16:creationId xmlns:a16="http://schemas.microsoft.com/office/drawing/2014/main" id="{3064D376-9A6E-AA77-3453-673E469F6566}"/>
              </a:ext>
            </a:extLst>
          </p:cNvPr>
          <p:cNvSpPr>
            <a:spLocks noGrp="1"/>
          </p:cNvSpPr>
          <p:nvPr>
            <p:ph type="body" sz="quarter" idx="43" hasCustomPrompt="1"/>
          </p:nvPr>
        </p:nvSpPr>
        <p:spPr>
          <a:xfrm>
            <a:off x="554204" y="4005487"/>
            <a:ext cx="1195009" cy="357518"/>
          </a:xfrm>
          <a:prstGeom prst="rect">
            <a:avLst/>
          </a:prstGeom>
        </p:spPr>
        <p:txBody>
          <a:bodyPr/>
          <a:lstStyle>
            <a:lvl1pPr marL="0" indent="0">
              <a:buNone/>
              <a:defRPr sz="1200"/>
            </a:lvl1pPr>
            <a:lvl2pPr marL="169863" indent="0">
              <a:buNone/>
              <a:defRPr/>
            </a:lvl2pPr>
            <a:lvl3pPr marL="341312" indent="0">
              <a:buNone/>
              <a:defRPr/>
            </a:lvl3pPr>
            <a:lvl4pPr marL="517525" indent="0">
              <a:buNone/>
              <a:defRPr/>
            </a:lvl4pPr>
            <a:lvl5pPr marL="687387" indent="0">
              <a:buNone/>
              <a:defRPr/>
            </a:lvl5pPr>
          </a:lstStyle>
          <a:p>
            <a:pPr lvl="0"/>
            <a:r>
              <a:rPr lang="es"/>
              <a:t>XX:XX – XX:XX</a:t>
            </a:r>
          </a:p>
        </p:txBody>
      </p:sp>
      <p:sp>
        <p:nvSpPr>
          <p:cNvPr id="46" name="Text Placeholder 45">
            <a:extLst>
              <a:ext uri="{FF2B5EF4-FFF2-40B4-BE49-F238E27FC236}">
                <a16:creationId xmlns:a16="http://schemas.microsoft.com/office/drawing/2014/main" id="{FF191559-D428-34B3-D573-1ADF7B3B67FC}"/>
              </a:ext>
            </a:extLst>
          </p:cNvPr>
          <p:cNvSpPr>
            <a:spLocks noGrp="1"/>
          </p:cNvSpPr>
          <p:nvPr>
            <p:ph type="body" sz="quarter" idx="45" hasCustomPrompt="1"/>
          </p:nvPr>
        </p:nvSpPr>
        <p:spPr>
          <a:xfrm>
            <a:off x="1749425" y="1811338"/>
            <a:ext cx="3865467" cy="219935"/>
          </a:xfrm>
          <a:prstGeom prst="rect">
            <a:avLst/>
          </a:prstGeom>
        </p:spPr>
        <p:txBody>
          <a:bodyPr/>
          <a:lstStyle>
            <a:lvl1pPr marL="0" indent="0">
              <a:buNone/>
              <a:defRPr sz="1400" b="1"/>
            </a:lvl1pPr>
          </a:lstStyle>
          <a:p>
            <a:pPr lvl="0"/>
            <a:r>
              <a:rPr lang="es"/>
              <a:t>Título del tema</a:t>
            </a:r>
          </a:p>
        </p:txBody>
      </p:sp>
      <p:sp>
        <p:nvSpPr>
          <p:cNvPr id="50" name="Text Placeholder 49">
            <a:extLst>
              <a:ext uri="{FF2B5EF4-FFF2-40B4-BE49-F238E27FC236}">
                <a16:creationId xmlns:a16="http://schemas.microsoft.com/office/drawing/2014/main" id="{E6A8DDDD-B999-FB0C-0C41-4D6BB94611FB}"/>
              </a:ext>
            </a:extLst>
          </p:cNvPr>
          <p:cNvSpPr>
            <a:spLocks noGrp="1"/>
          </p:cNvSpPr>
          <p:nvPr>
            <p:ph type="body" sz="quarter" idx="46" hasCustomPrompt="1"/>
          </p:nvPr>
        </p:nvSpPr>
        <p:spPr>
          <a:xfrm>
            <a:off x="1749425" y="2032000"/>
            <a:ext cx="3881315" cy="196850"/>
          </a:xfrm>
          <a:prstGeom prst="rect">
            <a:avLst/>
          </a:prstGeom>
        </p:spPr>
        <p:txBody>
          <a:bodyPr/>
          <a:lstStyle>
            <a:lvl1pPr marL="0" indent="0">
              <a:buNone/>
              <a:defRPr sz="1200"/>
            </a:lvl1pPr>
            <a:lvl2pPr marL="169863" indent="0">
              <a:buNone/>
              <a:defRPr/>
            </a:lvl2pPr>
            <a:lvl3pPr marL="341312" indent="0">
              <a:buNone/>
              <a:defRPr/>
            </a:lvl3pPr>
            <a:lvl4pPr marL="517525" indent="0">
              <a:buNone/>
              <a:defRPr/>
            </a:lvl4pPr>
            <a:lvl5pPr marL="687387" indent="0">
              <a:buNone/>
              <a:defRPr/>
            </a:lvl5pPr>
          </a:lstStyle>
          <a:p>
            <a:pPr lvl="0"/>
            <a:r>
              <a:rPr lang="es"/>
              <a:t>Nombre, título del puesto, área de trabajo, área de especialización</a:t>
            </a:r>
          </a:p>
        </p:txBody>
      </p:sp>
      <p:sp>
        <p:nvSpPr>
          <p:cNvPr id="51" name="Text Placeholder 45">
            <a:extLst>
              <a:ext uri="{FF2B5EF4-FFF2-40B4-BE49-F238E27FC236}">
                <a16:creationId xmlns:a16="http://schemas.microsoft.com/office/drawing/2014/main" id="{A15AB37A-77AD-DD99-4F70-F6D6B165AAF9}"/>
              </a:ext>
            </a:extLst>
          </p:cNvPr>
          <p:cNvSpPr>
            <a:spLocks noGrp="1"/>
          </p:cNvSpPr>
          <p:nvPr>
            <p:ph type="body" sz="quarter" idx="47" hasCustomPrompt="1"/>
          </p:nvPr>
        </p:nvSpPr>
        <p:spPr>
          <a:xfrm>
            <a:off x="1749425" y="2367352"/>
            <a:ext cx="3865467" cy="219935"/>
          </a:xfrm>
          <a:prstGeom prst="rect">
            <a:avLst/>
          </a:prstGeom>
        </p:spPr>
        <p:txBody>
          <a:bodyPr/>
          <a:lstStyle>
            <a:lvl1pPr marL="0" indent="0">
              <a:buNone/>
              <a:defRPr sz="1400" b="1"/>
            </a:lvl1pPr>
          </a:lstStyle>
          <a:p>
            <a:pPr lvl="0"/>
            <a:r>
              <a:rPr lang="es"/>
              <a:t>Título del tema</a:t>
            </a:r>
          </a:p>
        </p:txBody>
      </p:sp>
      <p:sp>
        <p:nvSpPr>
          <p:cNvPr id="52" name="Text Placeholder 49">
            <a:extLst>
              <a:ext uri="{FF2B5EF4-FFF2-40B4-BE49-F238E27FC236}">
                <a16:creationId xmlns:a16="http://schemas.microsoft.com/office/drawing/2014/main" id="{0227F9E3-8C21-11DB-D9B5-25AA81AD93E6}"/>
              </a:ext>
            </a:extLst>
          </p:cNvPr>
          <p:cNvSpPr>
            <a:spLocks noGrp="1"/>
          </p:cNvSpPr>
          <p:nvPr>
            <p:ph type="body" sz="quarter" idx="48" hasCustomPrompt="1"/>
          </p:nvPr>
        </p:nvSpPr>
        <p:spPr>
          <a:xfrm>
            <a:off x="1749425" y="2588014"/>
            <a:ext cx="3881315" cy="196850"/>
          </a:xfrm>
          <a:prstGeom prst="rect">
            <a:avLst/>
          </a:prstGeom>
        </p:spPr>
        <p:txBody>
          <a:bodyPr/>
          <a:lstStyle>
            <a:lvl1pPr marL="0" indent="0">
              <a:buNone/>
              <a:defRPr sz="1200"/>
            </a:lvl1pPr>
            <a:lvl2pPr marL="169863" indent="0">
              <a:buNone/>
              <a:defRPr/>
            </a:lvl2pPr>
            <a:lvl3pPr marL="341312" indent="0">
              <a:buNone/>
              <a:defRPr/>
            </a:lvl3pPr>
            <a:lvl4pPr marL="517525" indent="0">
              <a:buNone/>
              <a:defRPr/>
            </a:lvl4pPr>
            <a:lvl5pPr marL="687387" indent="0">
              <a:buNone/>
              <a:defRPr/>
            </a:lvl5pPr>
          </a:lstStyle>
          <a:p>
            <a:pPr lvl="0"/>
            <a:r>
              <a:rPr lang="es"/>
              <a:t>Nombre, título del puesto, área de trabajo, área de especialización</a:t>
            </a:r>
          </a:p>
        </p:txBody>
      </p:sp>
      <p:sp>
        <p:nvSpPr>
          <p:cNvPr id="53" name="Text Placeholder 45">
            <a:extLst>
              <a:ext uri="{FF2B5EF4-FFF2-40B4-BE49-F238E27FC236}">
                <a16:creationId xmlns:a16="http://schemas.microsoft.com/office/drawing/2014/main" id="{939E0FCB-816C-DFC2-437C-5009463FB6A5}"/>
              </a:ext>
            </a:extLst>
          </p:cNvPr>
          <p:cNvSpPr>
            <a:spLocks noGrp="1"/>
          </p:cNvSpPr>
          <p:nvPr>
            <p:ph type="body" sz="quarter" idx="49" hasCustomPrompt="1"/>
          </p:nvPr>
        </p:nvSpPr>
        <p:spPr>
          <a:xfrm>
            <a:off x="1749425" y="3446849"/>
            <a:ext cx="3865467" cy="219935"/>
          </a:xfrm>
          <a:prstGeom prst="rect">
            <a:avLst/>
          </a:prstGeom>
        </p:spPr>
        <p:txBody>
          <a:bodyPr/>
          <a:lstStyle>
            <a:lvl1pPr marL="0" indent="0">
              <a:buNone/>
              <a:defRPr sz="1400" b="1"/>
            </a:lvl1pPr>
          </a:lstStyle>
          <a:p>
            <a:pPr lvl="0"/>
            <a:r>
              <a:rPr lang="es"/>
              <a:t>Título del tema</a:t>
            </a:r>
          </a:p>
        </p:txBody>
      </p:sp>
      <p:sp>
        <p:nvSpPr>
          <p:cNvPr id="54" name="Text Placeholder 49">
            <a:extLst>
              <a:ext uri="{FF2B5EF4-FFF2-40B4-BE49-F238E27FC236}">
                <a16:creationId xmlns:a16="http://schemas.microsoft.com/office/drawing/2014/main" id="{CA1C2A06-4F0F-8219-B091-E33BD1E92244}"/>
              </a:ext>
            </a:extLst>
          </p:cNvPr>
          <p:cNvSpPr>
            <a:spLocks noGrp="1"/>
          </p:cNvSpPr>
          <p:nvPr>
            <p:ph type="body" sz="quarter" idx="50" hasCustomPrompt="1"/>
          </p:nvPr>
        </p:nvSpPr>
        <p:spPr>
          <a:xfrm>
            <a:off x="1749425" y="3667511"/>
            <a:ext cx="3881315" cy="196850"/>
          </a:xfrm>
          <a:prstGeom prst="rect">
            <a:avLst/>
          </a:prstGeom>
        </p:spPr>
        <p:txBody>
          <a:bodyPr/>
          <a:lstStyle>
            <a:lvl1pPr marL="0" indent="0">
              <a:buNone/>
              <a:defRPr sz="1200"/>
            </a:lvl1pPr>
            <a:lvl2pPr marL="169863" indent="0">
              <a:buNone/>
              <a:defRPr/>
            </a:lvl2pPr>
            <a:lvl3pPr marL="341312" indent="0">
              <a:buNone/>
              <a:defRPr/>
            </a:lvl3pPr>
            <a:lvl4pPr marL="517525" indent="0">
              <a:buNone/>
              <a:defRPr/>
            </a:lvl4pPr>
            <a:lvl5pPr marL="687387" indent="0">
              <a:buNone/>
              <a:defRPr/>
            </a:lvl5pPr>
          </a:lstStyle>
          <a:p>
            <a:pPr lvl="0"/>
            <a:r>
              <a:rPr lang="es"/>
              <a:t>Nombre, título del puesto, área de trabajo, área de especialización</a:t>
            </a:r>
          </a:p>
        </p:txBody>
      </p:sp>
      <p:sp>
        <p:nvSpPr>
          <p:cNvPr id="57" name="Text Placeholder 45">
            <a:extLst>
              <a:ext uri="{FF2B5EF4-FFF2-40B4-BE49-F238E27FC236}">
                <a16:creationId xmlns:a16="http://schemas.microsoft.com/office/drawing/2014/main" id="{F3834ED0-490F-6730-71B1-66B94236CCB7}"/>
              </a:ext>
            </a:extLst>
          </p:cNvPr>
          <p:cNvSpPr>
            <a:spLocks noGrp="1"/>
          </p:cNvSpPr>
          <p:nvPr>
            <p:ph type="body" sz="quarter" idx="51" hasCustomPrompt="1"/>
          </p:nvPr>
        </p:nvSpPr>
        <p:spPr>
          <a:xfrm>
            <a:off x="1767237" y="4009682"/>
            <a:ext cx="3865467" cy="219935"/>
          </a:xfrm>
          <a:prstGeom prst="rect">
            <a:avLst/>
          </a:prstGeom>
        </p:spPr>
        <p:txBody>
          <a:bodyPr/>
          <a:lstStyle>
            <a:lvl1pPr marL="0" indent="0">
              <a:buNone/>
              <a:defRPr sz="1400" b="1"/>
            </a:lvl1pPr>
          </a:lstStyle>
          <a:p>
            <a:pPr lvl="0"/>
            <a:r>
              <a:rPr lang="es"/>
              <a:t>Título del tema</a:t>
            </a:r>
          </a:p>
        </p:txBody>
      </p:sp>
      <p:sp>
        <p:nvSpPr>
          <p:cNvPr id="58" name="Text Placeholder 49">
            <a:extLst>
              <a:ext uri="{FF2B5EF4-FFF2-40B4-BE49-F238E27FC236}">
                <a16:creationId xmlns:a16="http://schemas.microsoft.com/office/drawing/2014/main" id="{AE2C16D9-2132-FC3A-0293-AB18576DF70A}"/>
              </a:ext>
            </a:extLst>
          </p:cNvPr>
          <p:cNvSpPr>
            <a:spLocks noGrp="1"/>
          </p:cNvSpPr>
          <p:nvPr>
            <p:ph type="body" sz="quarter" idx="52" hasCustomPrompt="1"/>
          </p:nvPr>
        </p:nvSpPr>
        <p:spPr>
          <a:xfrm>
            <a:off x="1767237" y="4230344"/>
            <a:ext cx="3881315" cy="196850"/>
          </a:xfrm>
          <a:prstGeom prst="rect">
            <a:avLst/>
          </a:prstGeom>
        </p:spPr>
        <p:txBody>
          <a:bodyPr/>
          <a:lstStyle>
            <a:lvl1pPr marL="0" indent="0">
              <a:buNone/>
              <a:defRPr sz="1200"/>
            </a:lvl1pPr>
            <a:lvl2pPr marL="169863" indent="0">
              <a:buNone/>
              <a:defRPr/>
            </a:lvl2pPr>
            <a:lvl3pPr marL="341312" indent="0">
              <a:buNone/>
              <a:defRPr/>
            </a:lvl3pPr>
            <a:lvl4pPr marL="517525" indent="0">
              <a:buNone/>
              <a:defRPr/>
            </a:lvl4pPr>
            <a:lvl5pPr marL="687387" indent="0">
              <a:buNone/>
              <a:defRPr/>
            </a:lvl5pPr>
          </a:lstStyle>
          <a:p>
            <a:pPr lvl="0"/>
            <a:r>
              <a:rPr lang="es"/>
              <a:t>Nombre, título del puesto, área de trabajo, área de especialización</a:t>
            </a:r>
          </a:p>
        </p:txBody>
      </p:sp>
      <p:sp>
        <p:nvSpPr>
          <p:cNvPr id="59" name="Text Placeholder 45">
            <a:extLst>
              <a:ext uri="{FF2B5EF4-FFF2-40B4-BE49-F238E27FC236}">
                <a16:creationId xmlns:a16="http://schemas.microsoft.com/office/drawing/2014/main" id="{9EFD5CA0-954F-4673-C9A1-AE4CAAF5BF2D}"/>
              </a:ext>
            </a:extLst>
          </p:cNvPr>
          <p:cNvSpPr>
            <a:spLocks noGrp="1"/>
          </p:cNvSpPr>
          <p:nvPr>
            <p:ph type="body" sz="quarter" idx="53" hasCustomPrompt="1"/>
          </p:nvPr>
        </p:nvSpPr>
        <p:spPr>
          <a:xfrm>
            <a:off x="1742180" y="5093152"/>
            <a:ext cx="3865467" cy="219935"/>
          </a:xfrm>
          <a:prstGeom prst="rect">
            <a:avLst/>
          </a:prstGeom>
        </p:spPr>
        <p:txBody>
          <a:bodyPr/>
          <a:lstStyle>
            <a:lvl1pPr marL="0" indent="0">
              <a:buNone/>
              <a:defRPr sz="1400" b="1"/>
            </a:lvl1pPr>
          </a:lstStyle>
          <a:p>
            <a:pPr lvl="0"/>
            <a:r>
              <a:rPr lang="es"/>
              <a:t>Título del tema</a:t>
            </a:r>
          </a:p>
        </p:txBody>
      </p:sp>
      <p:sp>
        <p:nvSpPr>
          <p:cNvPr id="60" name="Text Placeholder 49">
            <a:extLst>
              <a:ext uri="{FF2B5EF4-FFF2-40B4-BE49-F238E27FC236}">
                <a16:creationId xmlns:a16="http://schemas.microsoft.com/office/drawing/2014/main" id="{59438C4C-0F91-7B3E-CDA7-504FA84B3D78}"/>
              </a:ext>
            </a:extLst>
          </p:cNvPr>
          <p:cNvSpPr>
            <a:spLocks noGrp="1"/>
          </p:cNvSpPr>
          <p:nvPr>
            <p:ph type="body" sz="quarter" idx="54" hasCustomPrompt="1"/>
          </p:nvPr>
        </p:nvSpPr>
        <p:spPr>
          <a:xfrm>
            <a:off x="1742180" y="5313814"/>
            <a:ext cx="3881315" cy="196850"/>
          </a:xfrm>
          <a:prstGeom prst="rect">
            <a:avLst/>
          </a:prstGeom>
        </p:spPr>
        <p:txBody>
          <a:bodyPr/>
          <a:lstStyle>
            <a:lvl1pPr marL="0" indent="0">
              <a:buNone/>
              <a:defRPr sz="1200"/>
            </a:lvl1pPr>
            <a:lvl2pPr marL="169863" indent="0">
              <a:buNone/>
              <a:defRPr/>
            </a:lvl2pPr>
            <a:lvl3pPr marL="341312" indent="0">
              <a:buNone/>
              <a:defRPr/>
            </a:lvl3pPr>
            <a:lvl4pPr marL="517525" indent="0">
              <a:buNone/>
              <a:defRPr/>
            </a:lvl4pPr>
            <a:lvl5pPr marL="687387" indent="0">
              <a:buNone/>
              <a:defRPr/>
            </a:lvl5pPr>
          </a:lstStyle>
          <a:p>
            <a:pPr lvl="0"/>
            <a:r>
              <a:rPr lang="es"/>
              <a:t>Nombre, título del puesto, área de trabajo, área de especialización</a:t>
            </a:r>
          </a:p>
        </p:txBody>
      </p:sp>
      <p:sp>
        <p:nvSpPr>
          <p:cNvPr id="61" name="Text Placeholder 45">
            <a:extLst>
              <a:ext uri="{FF2B5EF4-FFF2-40B4-BE49-F238E27FC236}">
                <a16:creationId xmlns:a16="http://schemas.microsoft.com/office/drawing/2014/main" id="{F86BE7A3-1EC1-F593-2AFC-75DCC941E993}"/>
              </a:ext>
            </a:extLst>
          </p:cNvPr>
          <p:cNvSpPr>
            <a:spLocks noGrp="1"/>
          </p:cNvSpPr>
          <p:nvPr>
            <p:ph type="body" sz="quarter" idx="55" hasCustomPrompt="1"/>
          </p:nvPr>
        </p:nvSpPr>
        <p:spPr>
          <a:xfrm>
            <a:off x="1742504" y="5657643"/>
            <a:ext cx="3865467" cy="219935"/>
          </a:xfrm>
          <a:prstGeom prst="rect">
            <a:avLst/>
          </a:prstGeom>
        </p:spPr>
        <p:txBody>
          <a:bodyPr/>
          <a:lstStyle>
            <a:lvl1pPr marL="0" indent="0">
              <a:buNone/>
              <a:defRPr sz="1400" b="1"/>
            </a:lvl1pPr>
          </a:lstStyle>
          <a:p>
            <a:pPr lvl="0"/>
            <a:r>
              <a:rPr lang="es"/>
              <a:t>Título del tema</a:t>
            </a:r>
          </a:p>
        </p:txBody>
      </p:sp>
      <p:sp>
        <p:nvSpPr>
          <p:cNvPr id="62" name="Text Placeholder 49">
            <a:extLst>
              <a:ext uri="{FF2B5EF4-FFF2-40B4-BE49-F238E27FC236}">
                <a16:creationId xmlns:a16="http://schemas.microsoft.com/office/drawing/2014/main" id="{6E141E49-3638-5116-65A9-7D3217E7E6E6}"/>
              </a:ext>
            </a:extLst>
          </p:cNvPr>
          <p:cNvSpPr>
            <a:spLocks noGrp="1"/>
          </p:cNvSpPr>
          <p:nvPr>
            <p:ph type="body" sz="quarter" idx="56" hasCustomPrompt="1"/>
          </p:nvPr>
        </p:nvSpPr>
        <p:spPr>
          <a:xfrm>
            <a:off x="1742504" y="5878305"/>
            <a:ext cx="3881315" cy="196850"/>
          </a:xfrm>
          <a:prstGeom prst="rect">
            <a:avLst/>
          </a:prstGeom>
        </p:spPr>
        <p:txBody>
          <a:bodyPr/>
          <a:lstStyle>
            <a:lvl1pPr marL="0" indent="0">
              <a:buNone/>
              <a:defRPr sz="1200"/>
            </a:lvl1pPr>
            <a:lvl2pPr marL="169863" indent="0">
              <a:buNone/>
              <a:defRPr/>
            </a:lvl2pPr>
            <a:lvl3pPr marL="341312" indent="0">
              <a:buNone/>
              <a:defRPr/>
            </a:lvl3pPr>
            <a:lvl4pPr marL="517525" indent="0">
              <a:buNone/>
              <a:defRPr/>
            </a:lvl4pPr>
            <a:lvl5pPr marL="687387" indent="0">
              <a:buNone/>
              <a:defRPr/>
            </a:lvl5pPr>
          </a:lstStyle>
          <a:p>
            <a:pPr lvl="0"/>
            <a:r>
              <a:rPr lang="es"/>
              <a:t>Nombre, título del puesto, área de trabajo, área de especialización</a:t>
            </a:r>
          </a:p>
        </p:txBody>
      </p:sp>
      <p:sp>
        <p:nvSpPr>
          <p:cNvPr id="63" name="Text Placeholder 45">
            <a:extLst>
              <a:ext uri="{FF2B5EF4-FFF2-40B4-BE49-F238E27FC236}">
                <a16:creationId xmlns:a16="http://schemas.microsoft.com/office/drawing/2014/main" id="{89D059C2-1F37-868C-36BB-08E232E8DB82}"/>
              </a:ext>
            </a:extLst>
          </p:cNvPr>
          <p:cNvSpPr>
            <a:spLocks noGrp="1"/>
          </p:cNvSpPr>
          <p:nvPr>
            <p:ph type="body" sz="quarter" idx="57" hasCustomPrompt="1"/>
          </p:nvPr>
        </p:nvSpPr>
        <p:spPr>
          <a:xfrm>
            <a:off x="1767237" y="2907759"/>
            <a:ext cx="3865467" cy="219935"/>
          </a:xfrm>
          <a:prstGeom prst="rect">
            <a:avLst/>
          </a:prstGeom>
        </p:spPr>
        <p:txBody>
          <a:bodyPr/>
          <a:lstStyle>
            <a:lvl1pPr marL="0" indent="0">
              <a:buNone/>
              <a:defRPr sz="1400" b="1"/>
            </a:lvl1pPr>
          </a:lstStyle>
          <a:p>
            <a:pPr lvl="0"/>
            <a:r>
              <a:rPr lang="es"/>
              <a:t>Pausa</a:t>
            </a:r>
          </a:p>
        </p:txBody>
      </p:sp>
      <p:sp>
        <p:nvSpPr>
          <p:cNvPr id="67" name="Text Placeholder 45">
            <a:extLst>
              <a:ext uri="{FF2B5EF4-FFF2-40B4-BE49-F238E27FC236}">
                <a16:creationId xmlns:a16="http://schemas.microsoft.com/office/drawing/2014/main" id="{D7BDBDFB-C9F2-07CF-644C-3E97CA751639}"/>
              </a:ext>
            </a:extLst>
          </p:cNvPr>
          <p:cNvSpPr>
            <a:spLocks noGrp="1"/>
          </p:cNvSpPr>
          <p:nvPr>
            <p:ph type="body" sz="quarter" idx="58" hasCustomPrompt="1"/>
          </p:nvPr>
        </p:nvSpPr>
        <p:spPr>
          <a:xfrm>
            <a:off x="1749425" y="4546134"/>
            <a:ext cx="3865467" cy="219935"/>
          </a:xfrm>
          <a:prstGeom prst="rect">
            <a:avLst/>
          </a:prstGeom>
        </p:spPr>
        <p:txBody>
          <a:bodyPr/>
          <a:lstStyle>
            <a:lvl1pPr marL="0" indent="0">
              <a:buNone/>
              <a:defRPr sz="1400" b="1"/>
            </a:lvl1pPr>
          </a:lstStyle>
          <a:p>
            <a:pPr lvl="0"/>
            <a:r>
              <a:rPr lang="es"/>
              <a:t>Comida</a:t>
            </a:r>
          </a:p>
        </p:txBody>
      </p:sp>
      <p:sp>
        <p:nvSpPr>
          <p:cNvPr id="3" name="Text Placeholder 6">
            <a:extLst>
              <a:ext uri="{FF2B5EF4-FFF2-40B4-BE49-F238E27FC236}">
                <a16:creationId xmlns:a16="http://schemas.microsoft.com/office/drawing/2014/main" id="{F2B2A99F-6788-4689-C801-9BF0FA0C809B}"/>
              </a:ext>
            </a:extLst>
          </p:cNvPr>
          <p:cNvSpPr>
            <a:spLocks noGrp="1"/>
          </p:cNvSpPr>
          <p:nvPr>
            <p:ph type="body" sz="quarter" idx="28" hasCustomPrompt="1"/>
          </p:nvPr>
        </p:nvSpPr>
        <p:spPr>
          <a:xfrm>
            <a:off x="557784" y="744907"/>
            <a:ext cx="507492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4" name="Text Placeholder 5">
            <a:extLst>
              <a:ext uri="{FF2B5EF4-FFF2-40B4-BE49-F238E27FC236}">
                <a16:creationId xmlns:a16="http://schemas.microsoft.com/office/drawing/2014/main" id="{B2AB0BAD-E9FE-3B17-EE54-0897CCECDA9B}"/>
              </a:ext>
            </a:extLst>
          </p:cNvPr>
          <p:cNvSpPr>
            <a:spLocks noGrp="1"/>
          </p:cNvSpPr>
          <p:nvPr>
            <p:ph type="body" sz="quarter" idx="59" hasCustomPrompt="1"/>
          </p:nvPr>
        </p:nvSpPr>
        <p:spPr>
          <a:xfrm>
            <a:off x="557784" y="320074"/>
            <a:ext cx="507492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0" name="Text Placeholder 5">
            <a:extLst>
              <a:ext uri="{FF2B5EF4-FFF2-40B4-BE49-F238E27FC236}">
                <a16:creationId xmlns:a16="http://schemas.microsoft.com/office/drawing/2014/main" id="{B55BB2B5-7FFB-01E0-107B-1A66726648FB}"/>
              </a:ext>
            </a:extLst>
          </p:cNvPr>
          <p:cNvSpPr>
            <a:spLocks noGrp="1"/>
          </p:cNvSpPr>
          <p:nvPr>
            <p:ph type="body" sz="quarter" idx="60"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2" name="Footer Placeholder 16">
            <a:extLst>
              <a:ext uri="{FF2B5EF4-FFF2-40B4-BE49-F238E27FC236}">
                <a16:creationId xmlns:a16="http://schemas.microsoft.com/office/drawing/2014/main" id="{B6D718BD-CF8E-0287-075D-D328B4D43249}"/>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6" name="Graphic 5">
            <a:extLst>
              <a:ext uri="{FF2B5EF4-FFF2-40B4-BE49-F238E27FC236}">
                <a16:creationId xmlns:a16="http://schemas.microsoft.com/office/drawing/2014/main" id="{67D4DED2-FAA8-99E9-5944-ABD1F8BC6BB3}"/>
              </a:ext>
            </a:extLst>
          </p:cNvPr>
          <p:cNvPicPr>
            <a:picLocks noChangeAspect="1"/>
          </p:cNvPicPr>
          <p:nvPr userDrawn="1"/>
        </p:nvPicPr>
        <p:blipFill>
          <a:blip>
            <a:extLst>
              <a:ext uri="{96DAC541-7B7A-43D3-8B79-37D633B846F1}">
                <asvg:svgBlip xmlns:asvg="http://schemas.microsoft.com/office/drawing/2016/SVG/main" r:embed="rId6"/>
              </a:ext>
            </a:extLst>
          </a:blip>
          <a:srcRect/>
          <a:stretch/>
        </p:blipFill>
        <p:spPr>
          <a:xfrm>
            <a:off x="433971" y="6200244"/>
            <a:ext cx="1094078" cy="611999"/>
          </a:xfrm>
          <a:prstGeom prst="rect">
            <a:avLst/>
          </a:prstGeom>
        </p:spPr>
      </p:pic>
    </p:spTree>
    <p:extLst>
      <p:ext uri="{BB962C8B-B14F-4D97-AF65-F5344CB8AC3E}">
        <p14:creationId xmlns:p14="http://schemas.microsoft.com/office/powerpoint/2010/main" val="167763651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Single Portrait">
    <p:spTree>
      <p:nvGrpSpPr>
        <p:cNvPr id="1" name=""/>
        <p:cNvGrpSpPr/>
        <p:nvPr/>
      </p:nvGrpSpPr>
      <p:grpSpPr>
        <a:xfrm>
          <a:off x="0" y="0"/>
          <a:ext cx="0" cy="0"/>
          <a:chOff x="0" y="0"/>
          <a:chExt cx="0" cy="0"/>
        </a:xfrm>
      </p:grpSpPr>
      <p:graphicFrame>
        <p:nvGraphicFramePr>
          <p:cNvPr id="12" name="think-cell data - do not delete" hidden="1">
            <a:extLst>
              <a:ext uri="{FF2B5EF4-FFF2-40B4-BE49-F238E27FC236}">
                <a16:creationId xmlns:a16="http://schemas.microsoft.com/office/drawing/2014/main" id="{493625AF-01F7-6361-B4FA-1CD607ED56B8}"/>
              </a:ext>
            </a:extLst>
          </p:cNvPr>
          <p:cNvGraphicFramePr>
            <a:graphicFrameLocks noChangeAspect="1"/>
          </p:cNvGraphicFramePr>
          <p:nvPr userDrawn="1">
            <p:custDataLst>
              <p:tags r:id="rId1"/>
            </p:custDataLst>
            <p:extLst>
              <p:ext uri="{D42A27DB-BD31-4B8C-83A1-F6EECF244321}">
                <p14:modId xmlns:p14="http://schemas.microsoft.com/office/powerpoint/2010/main" val="304414448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12" name="think-cell data - do not delete" hidden="1">
                        <a:extLst>
                          <a:ext uri="{FF2B5EF4-FFF2-40B4-BE49-F238E27FC236}">
                            <a16:creationId xmlns:a16="http://schemas.microsoft.com/office/drawing/2014/main" id="{493625AF-01F7-6361-B4FA-1CD607ED56B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Text Placeholder 7">
            <a:extLst>
              <a:ext uri="{FF2B5EF4-FFF2-40B4-BE49-F238E27FC236}">
                <a16:creationId xmlns:a16="http://schemas.microsoft.com/office/drawing/2014/main" id="{2BFEA3C9-368E-4564-8216-477D103F8884}"/>
              </a:ext>
            </a:extLst>
          </p:cNvPr>
          <p:cNvSpPr>
            <a:spLocks noGrp="1"/>
          </p:cNvSpPr>
          <p:nvPr>
            <p:ph type="body" sz="quarter" idx="13" hasCustomPrompt="1"/>
          </p:nvPr>
        </p:nvSpPr>
        <p:spPr>
          <a:xfrm>
            <a:off x="620473" y="4258763"/>
            <a:ext cx="5406788" cy="332160"/>
          </a:xfrm>
          <a:prstGeom prst="rect">
            <a:avLst/>
          </a:prstGeom>
        </p:spPr>
        <p:txBody>
          <a:bodyPr anchor="ctr">
            <a:noAutofit/>
          </a:bodyPr>
          <a:lstStyle>
            <a:lvl1pPr marL="0" indent="0">
              <a:spcBef>
                <a:spcPts val="0"/>
              </a:spcBef>
              <a:spcAft>
                <a:spcPts val="0"/>
              </a:spcAft>
              <a:buNone/>
              <a:defRPr sz="1600" b="1">
                <a:solidFill>
                  <a:schemeClr val="tx1"/>
                </a:solidFill>
              </a:defRPr>
            </a:lvl1pPr>
            <a:lvl2pPr marL="169858" indent="0">
              <a:buNone/>
              <a:defRPr/>
            </a:lvl2pPr>
          </a:lstStyle>
          <a:p>
            <a:pPr lvl="0"/>
            <a:r>
              <a:rPr lang="es"/>
              <a:t>Haz clic para añadir nombre 16pt</a:t>
            </a:r>
          </a:p>
        </p:txBody>
      </p:sp>
      <p:sp>
        <p:nvSpPr>
          <p:cNvPr id="6" name="Text Placeholder 7">
            <a:extLst>
              <a:ext uri="{FF2B5EF4-FFF2-40B4-BE49-F238E27FC236}">
                <a16:creationId xmlns:a16="http://schemas.microsoft.com/office/drawing/2014/main" id="{4A29EB88-5E45-4FD8-93B5-97649F1F7C7B}"/>
              </a:ext>
            </a:extLst>
          </p:cNvPr>
          <p:cNvSpPr>
            <a:spLocks noGrp="1"/>
          </p:cNvSpPr>
          <p:nvPr>
            <p:ph type="body" sz="quarter" idx="14" hasCustomPrompt="1"/>
          </p:nvPr>
        </p:nvSpPr>
        <p:spPr>
          <a:xfrm>
            <a:off x="620473" y="4656700"/>
            <a:ext cx="5406788" cy="392985"/>
          </a:xfrm>
          <a:prstGeom prst="rect">
            <a:avLst/>
          </a:prstGeom>
        </p:spPr>
        <p:txBody>
          <a:bodyPr anchor="t">
            <a:noAutofit/>
          </a:bodyPr>
          <a:lstStyle>
            <a:lvl1pPr marL="0" indent="0">
              <a:spcBef>
                <a:spcPts val="0"/>
              </a:spcBef>
              <a:spcAft>
                <a:spcPts val="0"/>
              </a:spcAft>
              <a:buNone/>
              <a:defRPr sz="1400" b="0" i="0"/>
            </a:lvl1pPr>
            <a:lvl2pPr marL="169858" indent="0">
              <a:buNone/>
              <a:defRPr/>
            </a:lvl2pPr>
          </a:lstStyle>
          <a:p>
            <a:pPr lvl="0"/>
            <a:r>
              <a:rPr lang="es"/>
              <a:t>Haz clic para añadir título y empresa 14pt</a:t>
            </a:r>
          </a:p>
        </p:txBody>
      </p:sp>
      <p:sp>
        <p:nvSpPr>
          <p:cNvPr id="7" name="Text Placeholder 7">
            <a:extLst>
              <a:ext uri="{FF2B5EF4-FFF2-40B4-BE49-F238E27FC236}">
                <a16:creationId xmlns:a16="http://schemas.microsoft.com/office/drawing/2014/main" id="{B7A4A313-FD4C-48FC-8393-47C4FDF1DEB7}"/>
              </a:ext>
            </a:extLst>
          </p:cNvPr>
          <p:cNvSpPr>
            <a:spLocks noGrp="1"/>
          </p:cNvSpPr>
          <p:nvPr>
            <p:ph type="body" sz="quarter" idx="15" hasCustomPrompt="1"/>
          </p:nvPr>
        </p:nvSpPr>
        <p:spPr>
          <a:xfrm>
            <a:off x="629265" y="5118885"/>
            <a:ext cx="5397996" cy="332160"/>
          </a:xfrm>
          <a:prstGeom prst="rect">
            <a:avLst/>
          </a:prstGeom>
        </p:spPr>
        <p:txBody>
          <a:bodyPr anchor="ctr">
            <a:noAutofit/>
          </a:bodyPr>
          <a:lstStyle>
            <a:lvl1pPr marL="0" indent="0">
              <a:buNone/>
              <a:defRPr sz="1400" b="0"/>
            </a:lvl1pPr>
            <a:lvl2pPr marL="169858" indent="0">
              <a:buNone/>
              <a:defRPr/>
            </a:lvl2pPr>
          </a:lstStyle>
          <a:p>
            <a:r>
              <a:rPr lang="es"/>
              <a:t>Haz clic para añadir correo electrónico 14pt</a:t>
            </a:r>
          </a:p>
        </p:txBody>
      </p:sp>
      <p:sp>
        <p:nvSpPr>
          <p:cNvPr id="9" name="Text Placeholder 6">
            <a:extLst>
              <a:ext uri="{FF2B5EF4-FFF2-40B4-BE49-F238E27FC236}">
                <a16:creationId xmlns:a16="http://schemas.microsoft.com/office/drawing/2014/main" id="{458F1CB7-C380-4D98-8B57-644A777302F2}"/>
              </a:ext>
            </a:extLst>
          </p:cNvPr>
          <p:cNvSpPr>
            <a:spLocks noGrp="1"/>
          </p:cNvSpPr>
          <p:nvPr>
            <p:ph type="body" sz="quarter" idx="24" hasCustomPrompt="1"/>
          </p:nvPr>
        </p:nvSpPr>
        <p:spPr>
          <a:xfrm>
            <a:off x="3284061" y="1903413"/>
            <a:ext cx="8347766" cy="2187575"/>
          </a:xfrm>
          <a:prstGeom prst="rect">
            <a:avLst/>
          </a:prstGeom>
        </p:spPr>
        <p:txBody>
          <a:bodyPr anchor="ctr"/>
          <a:lstStyle>
            <a:lvl1pPr marL="0" indent="0">
              <a:lnSpc>
                <a:spcPct val="100000"/>
              </a:lnSpc>
              <a:spcBef>
                <a:spcPts val="0"/>
              </a:spcBef>
              <a:spcAft>
                <a:spcPts val="600"/>
              </a:spcAft>
              <a:buFontTx/>
              <a:buNone/>
              <a:defRPr sz="1600"/>
            </a:lvl1pPr>
            <a:lvl2pPr marL="183764" indent="0">
              <a:buFontTx/>
              <a:buNone/>
              <a:defRPr/>
            </a:lvl2pPr>
            <a:lvl3pPr marL="397056" indent="0">
              <a:buFontTx/>
              <a:buNone/>
              <a:defRPr/>
            </a:lvl3pPr>
            <a:lvl4pPr marL="566913" indent="0">
              <a:buFontTx/>
              <a:buNone/>
              <a:defRPr/>
            </a:lvl4pPr>
            <a:lvl5pPr marL="740645" indent="0">
              <a:buFontTx/>
              <a:buNone/>
              <a:defRPr/>
            </a:lvl5pPr>
          </a:lstStyle>
          <a:p>
            <a:pPr lvl="0"/>
            <a:r>
              <a:rPr lang="es"/>
              <a:t>Copia y pega el primer párrafo de tu biografía aquí 16pt</a:t>
            </a:r>
          </a:p>
        </p:txBody>
      </p:sp>
      <p:sp>
        <p:nvSpPr>
          <p:cNvPr id="10" name="Picture Placeholder 17">
            <a:extLst>
              <a:ext uri="{FF2B5EF4-FFF2-40B4-BE49-F238E27FC236}">
                <a16:creationId xmlns:a16="http://schemas.microsoft.com/office/drawing/2014/main" id="{D96010C1-4595-4367-B9F6-DB15F9269834}"/>
              </a:ext>
            </a:extLst>
          </p:cNvPr>
          <p:cNvSpPr>
            <a:spLocks noGrp="1"/>
          </p:cNvSpPr>
          <p:nvPr>
            <p:ph type="pic" sz="quarter" idx="23" hasCustomPrompt="1"/>
          </p:nvPr>
        </p:nvSpPr>
        <p:spPr>
          <a:xfrm>
            <a:off x="557784" y="1903422"/>
            <a:ext cx="2194560" cy="2194560"/>
          </a:xfrm>
          <a:prstGeom prst="rect">
            <a:avLst/>
          </a:prstGeom>
          <a:blipFill>
            <a:blip r:embed="rId5">
              <a:extLst>
                <a:ext uri="{28A0092B-C50C-407E-A947-70E740481C1C}">
                  <a14:useLocalDpi xmlns:a14="http://schemas.microsoft.com/office/drawing/2010/main" val="0"/>
                </a:ext>
              </a:extLst>
            </a:blip>
            <a:stretch>
              <a:fillRect/>
            </a:stretch>
          </a:blipFill>
          <a:ln w="38100">
            <a:noFill/>
          </a:ln>
        </p:spPr>
        <p:txBody>
          <a:bodyPr anchor="ctr"/>
          <a:lstStyle>
            <a:lvl1pPr marL="0" indent="0" algn="ctr">
              <a:buNone/>
              <a:defRPr b="1">
                <a:solidFill>
                  <a:schemeClr val="bg1"/>
                </a:solidFill>
                <a:highlight>
                  <a:srgbClr val="FF00FF"/>
                </a:highlight>
              </a:defRPr>
            </a:lvl1pPr>
          </a:lstStyle>
          <a:p>
            <a:r>
              <a:rPr lang="es"/>
              <a:t>[Insertar foto retrato]</a:t>
            </a:r>
          </a:p>
        </p:txBody>
      </p:sp>
      <p:sp>
        <p:nvSpPr>
          <p:cNvPr id="16" name="Slide Number Placeholder 17">
            <a:extLst>
              <a:ext uri="{FF2B5EF4-FFF2-40B4-BE49-F238E27FC236}">
                <a16:creationId xmlns:a16="http://schemas.microsoft.com/office/drawing/2014/main" id="{F65C07F3-92C8-64EF-7F5D-52100CC91B84}"/>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8" name="Text Placeholder 5">
            <a:extLst>
              <a:ext uri="{FF2B5EF4-FFF2-40B4-BE49-F238E27FC236}">
                <a16:creationId xmlns:a16="http://schemas.microsoft.com/office/drawing/2014/main" id="{67878815-AD43-EE2F-6C66-FB97C8120A80}"/>
              </a:ext>
            </a:extLst>
          </p:cNvPr>
          <p:cNvSpPr>
            <a:spLocks noGrp="1"/>
          </p:cNvSpPr>
          <p:nvPr>
            <p:ph type="body" sz="quarter" idx="29"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4" name="Text Placeholder 5">
            <a:extLst>
              <a:ext uri="{FF2B5EF4-FFF2-40B4-BE49-F238E27FC236}">
                <a16:creationId xmlns:a16="http://schemas.microsoft.com/office/drawing/2014/main" id="{A9F7075E-A171-D60F-2299-199D21CC2ACD}"/>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5">
            <a:extLst>
              <a:ext uri="{FF2B5EF4-FFF2-40B4-BE49-F238E27FC236}">
                <a16:creationId xmlns:a16="http://schemas.microsoft.com/office/drawing/2014/main" id="{DBA0962F-3157-FBDD-9225-6AD10C776A81}"/>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3" name="Text Placeholder 11">
            <a:extLst>
              <a:ext uri="{FF2B5EF4-FFF2-40B4-BE49-F238E27FC236}">
                <a16:creationId xmlns:a16="http://schemas.microsoft.com/office/drawing/2014/main" id="{18D4C937-AE79-8F0C-693A-844EE9635A2A}"/>
              </a:ext>
            </a:extLst>
          </p:cNvPr>
          <p:cNvSpPr>
            <a:spLocks noGrp="1"/>
          </p:cNvSpPr>
          <p:nvPr>
            <p:ph type="body" sz="quarter" idx="43"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8C9705A6-66B3-E2EF-DCA4-94DD222F0516}"/>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404189613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 Portraits">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92BE1BF5-A41F-45F2-69C2-87FEAF3B9CE1}"/>
              </a:ext>
            </a:extLst>
          </p:cNvPr>
          <p:cNvGraphicFramePr>
            <a:graphicFrameLocks noChangeAspect="1"/>
          </p:cNvGraphicFramePr>
          <p:nvPr userDrawn="1">
            <p:custDataLst>
              <p:tags r:id="rId1"/>
            </p:custDataLst>
            <p:extLst>
              <p:ext uri="{D42A27DB-BD31-4B8C-83A1-F6EECF244321}">
                <p14:modId xmlns:p14="http://schemas.microsoft.com/office/powerpoint/2010/main" val="344253681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7" name="think-cell data - do not delete" hidden="1">
                        <a:extLst>
                          <a:ext uri="{FF2B5EF4-FFF2-40B4-BE49-F238E27FC236}">
                            <a16:creationId xmlns:a16="http://schemas.microsoft.com/office/drawing/2014/main" id="{92BE1BF5-A41F-45F2-69C2-87FEAF3B9CE1}"/>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9" name="Picture Placeholder 17">
            <a:extLst>
              <a:ext uri="{FF2B5EF4-FFF2-40B4-BE49-F238E27FC236}">
                <a16:creationId xmlns:a16="http://schemas.microsoft.com/office/drawing/2014/main" id="{2A8E5B0D-3D58-4517-81C4-D7B36DC30599}"/>
              </a:ext>
            </a:extLst>
          </p:cNvPr>
          <p:cNvSpPr>
            <a:spLocks noGrp="1"/>
          </p:cNvSpPr>
          <p:nvPr>
            <p:ph type="pic" sz="quarter" idx="24" hasCustomPrompt="1"/>
          </p:nvPr>
        </p:nvSpPr>
        <p:spPr>
          <a:xfrm>
            <a:off x="1886925" y="3295182"/>
            <a:ext cx="2194560" cy="2194560"/>
          </a:xfrm>
          <a:prstGeom prst="rect">
            <a:avLst/>
          </a:prstGeom>
          <a:blipFill>
            <a:blip r:embed="rId5"/>
            <a:stretch>
              <a:fillRect/>
            </a:stretch>
          </a:blipFill>
          <a:ln w="38100">
            <a:noFill/>
          </a:ln>
        </p:spPr>
        <p:txBody>
          <a:bodyPr vert="horz" lIns="0" tIns="0" rIns="0" bIns="0" rtlCol="0" anchor="ctr">
            <a:noAutofit/>
          </a:bodyPr>
          <a:lstStyle>
            <a:lvl1pPr marL="0" indent="0" algn="ctr">
              <a:buFontTx/>
              <a:buNone/>
              <a:defRPr lang="en-US" b="1" dirty="0">
                <a:solidFill>
                  <a:schemeClr val="bg1"/>
                </a:solidFill>
                <a:highlight>
                  <a:srgbClr val="FF33CC"/>
                </a:highlight>
              </a:defRPr>
            </a:lvl1pPr>
          </a:lstStyle>
          <a:p>
            <a:r>
              <a:rPr lang="es"/>
              <a:t>[Insertar foto retrato]</a:t>
            </a:r>
          </a:p>
        </p:txBody>
      </p:sp>
      <p:sp>
        <p:nvSpPr>
          <p:cNvPr id="10" name="Text Placeholder 7">
            <a:extLst>
              <a:ext uri="{FF2B5EF4-FFF2-40B4-BE49-F238E27FC236}">
                <a16:creationId xmlns:a16="http://schemas.microsoft.com/office/drawing/2014/main" id="{4B4B870D-FC17-4918-9CBB-99F7941BFFA4}"/>
              </a:ext>
            </a:extLst>
          </p:cNvPr>
          <p:cNvSpPr>
            <a:spLocks noGrp="1"/>
          </p:cNvSpPr>
          <p:nvPr>
            <p:ph type="body" sz="quarter" idx="25" hasCustomPrompt="1"/>
          </p:nvPr>
        </p:nvSpPr>
        <p:spPr>
          <a:xfrm>
            <a:off x="4393997" y="3719350"/>
            <a:ext cx="5397263" cy="332160"/>
          </a:xfrm>
          <a:prstGeom prst="rect">
            <a:avLst/>
          </a:prstGeom>
        </p:spPr>
        <p:txBody>
          <a:bodyPr anchor="ctr">
            <a:noAutofit/>
          </a:bodyPr>
          <a:lstStyle>
            <a:lvl1pPr marL="0" indent="0">
              <a:spcBef>
                <a:spcPts val="0"/>
              </a:spcBef>
              <a:spcAft>
                <a:spcPts val="0"/>
              </a:spcAft>
              <a:buNone/>
              <a:defRPr sz="1600" b="1">
                <a:solidFill>
                  <a:schemeClr val="tx1"/>
                </a:solidFill>
              </a:defRPr>
            </a:lvl1pPr>
            <a:lvl2pPr marL="169858" indent="0">
              <a:buNone/>
              <a:defRPr/>
            </a:lvl2pPr>
          </a:lstStyle>
          <a:p>
            <a:pPr lvl="0"/>
            <a:r>
              <a:rPr lang="es"/>
              <a:t>Haz clic para añadir nombre 16pt</a:t>
            </a:r>
          </a:p>
        </p:txBody>
      </p:sp>
      <p:sp>
        <p:nvSpPr>
          <p:cNvPr id="11" name="Text Placeholder 7">
            <a:extLst>
              <a:ext uri="{FF2B5EF4-FFF2-40B4-BE49-F238E27FC236}">
                <a16:creationId xmlns:a16="http://schemas.microsoft.com/office/drawing/2014/main" id="{59E5C66B-6906-4F19-BF8F-DC836C6943AE}"/>
              </a:ext>
            </a:extLst>
          </p:cNvPr>
          <p:cNvSpPr>
            <a:spLocks noGrp="1"/>
          </p:cNvSpPr>
          <p:nvPr>
            <p:ph type="body" sz="quarter" idx="26" hasCustomPrompt="1"/>
          </p:nvPr>
        </p:nvSpPr>
        <p:spPr>
          <a:xfrm>
            <a:off x="4393997" y="4117287"/>
            <a:ext cx="5397435" cy="392985"/>
          </a:xfrm>
          <a:prstGeom prst="rect">
            <a:avLst/>
          </a:prstGeom>
        </p:spPr>
        <p:txBody>
          <a:bodyPr anchor="t">
            <a:noAutofit/>
          </a:bodyPr>
          <a:lstStyle>
            <a:lvl1pPr marL="0" indent="0">
              <a:spcBef>
                <a:spcPts val="0"/>
              </a:spcBef>
              <a:spcAft>
                <a:spcPts val="0"/>
              </a:spcAft>
              <a:buNone/>
              <a:defRPr sz="1400" b="0" i="0"/>
            </a:lvl1pPr>
            <a:lvl2pPr marL="169858" indent="0">
              <a:buNone/>
              <a:defRPr/>
            </a:lvl2pPr>
          </a:lstStyle>
          <a:p>
            <a:pPr lvl="0"/>
            <a:r>
              <a:rPr lang="es"/>
              <a:t>Haz clic para añadir título y empresa 14pt</a:t>
            </a:r>
          </a:p>
        </p:txBody>
      </p:sp>
      <p:sp>
        <p:nvSpPr>
          <p:cNvPr id="12" name="Text Placeholder 7">
            <a:extLst>
              <a:ext uri="{FF2B5EF4-FFF2-40B4-BE49-F238E27FC236}">
                <a16:creationId xmlns:a16="http://schemas.microsoft.com/office/drawing/2014/main" id="{A0732281-1662-446D-BF97-1F36FDA2C65B}"/>
              </a:ext>
            </a:extLst>
          </p:cNvPr>
          <p:cNvSpPr>
            <a:spLocks noGrp="1"/>
          </p:cNvSpPr>
          <p:nvPr>
            <p:ph type="body" sz="quarter" idx="27" hasCustomPrompt="1"/>
          </p:nvPr>
        </p:nvSpPr>
        <p:spPr>
          <a:xfrm>
            <a:off x="4402789" y="4579472"/>
            <a:ext cx="5388643" cy="332160"/>
          </a:xfrm>
          <a:prstGeom prst="rect">
            <a:avLst/>
          </a:prstGeom>
        </p:spPr>
        <p:txBody>
          <a:bodyPr anchor="ctr">
            <a:noAutofit/>
          </a:bodyPr>
          <a:lstStyle>
            <a:lvl1pPr marL="0" indent="0">
              <a:buNone/>
              <a:defRPr sz="1400" b="0"/>
            </a:lvl1pPr>
            <a:lvl2pPr marL="169858" indent="0">
              <a:buNone/>
              <a:defRPr/>
            </a:lvl2pPr>
          </a:lstStyle>
          <a:p>
            <a:r>
              <a:rPr lang="es"/>
              <a:t>Haz clic para añadir correo electrónico 14pt</a:t>
            </a:r>
          </a:p>
        </p:txBody>
      </p:sp>
      <p:sp>
        <p:nvSpPr>
          <p:cNvPr id="13" name="Text Placeholder 7">
            <a:extLst>
              <a:ext uri="{FF2B5EF4-FFF2-40B4-BE49-F238E27FC236}">
                <a16:creationId xmlns:a16="http://schemas.microsoft.com/office/drawing/2014/main" id="{DB8E4F65-339D-453C-B85E-9390244580C0}"/>
              </a:ext>
            </a:extLst>
          </p:cNvPr>
          <p:cNvSpPr>
            <a:spLocks noGrp="1"/>
          </p:cNvSpPr>
          <p:nvPr>
            <p:ph type="body" sz="quarter" idx="13" hasCustomPrompt="1"/>
          </p:nvPr>
        </p:nvSpPr>
        <p:spPr>
          <a:xfrm>
            <a:off x="4385205" y="1250497"/>
            <a:ext cx="5397263" cy="332160"/>
          </a:xfrm>
          <a:prstGeom prst="rect">
            <a:avLst/>
          </a:prstGeom>
        </p:spPr>
        <p:txBody>
          <a:bodyPr anchor="ctr">
            <a:noAutofit/>
          </a:bodyPr>
          <a:lstStyle>
            <a:lvl1pPr marL="0" indent="0">
              <a:spcBef>
                <a:spcPts val="0"/>
              </a:spcBef>
              <a:spcAft>
                <a:spcPts val="0"/>
              </a:spcAft>
              <a:buNone/>
              <a:defRPr sz="1600" b="1">
                <a:solidFill>
                  <a:schemeClr val="tx1"/>
                </a:solidFill>
              </a:defRPr>
            </a:lvl1pPr>
            <a:lvl2pPr marL="169858" indent="0">
              <a:buNone/>
              <a:defRPr/>
            </a:lvl2pPr>
          </a:lstStyle>
          <a:p>
            <a:pPr lvl="0"/>
            <a:r>
              <a:rPr lang="es"/>
              <a:t>Haz clic para añadir nombre 16pt</a:t>
            </a:r>
          </a:p>
        </p:txBody>
      </p:sp>
      <p:sp>
        <p:nvSpPr>
          <p:cNvPr id="14" name="Text Placeholder 7">
            <a:extLst>
              <a:ext uri="{FF2B5EF4-FFF2-40B4-BE49-F238E27FC236}">
                <a16:creationId xmlns:a16="http://schemas.microsoft.com/office/drawing/2014/main" id="{DA958ED2-3569-4C3C-A692-B6B92B99E2F1}"/>
              </a:ext>
            </a:extLst>
          </p:cNvPr>
          <p:cNvSpPr>
            <a:spLocks noGrp="1"/>
          </p:cNvSpPr>
          <p:nvPr>
            <p:ph type="body" sz="quarter" idx="14" hasCustomPrompt="1"/>
          </p:nvPr>
        </p:nvSpPr>
        <p:spPr>
          <a:xfrm>
            <a:off x="4385205" y="1648434"/>
            <a:ext cx="5397263" cy="392985"/>
          </a:xfrm>
          <a:prstGeom prst="rect">
            <a:avLst/>
          </a:prstGeom>
        </p:spPr>
        <p:txBody>
          <a:bodyPr anchor="t">
            <a:noAutofit/>
          </a:bodyPr>
          <a:lstStyle>
            <a:lvl1pPr marL="0" indent="0">
              <a:spcBef>
                <a:spcPts val="0"/>
              </a:spcBef>
              <a:spcAft>
                <a:spcPts val="0"/>
              </a:spcAft>
              <a:buNone/>
              <a:defRPr sz="1400" b="0" i="0"/>
            </a:lvl1pPr>
            <a:lvl2pPr marL="169858" indent="0">
              <a:buNone/>
              <a:defRPr/>
            </a:lvl2pPr>
          </a:lstStyle>
          <a:p>
            <a:pPr lvl="0"/>
            <a:r>
              <a:rPr lang="es"/>
              <a:t>Haz clic para añadir título y empresa 14pt</a:t>
            </a:r>
          </a:p>
        </p:txBody>
      </p:sp>
      <p:sp>
        <p:nvSpPr>
          <p:cNvPr id="15" name="Text Placeholder 7">
            <a:extLst>
              <a:ext uri="{FF2B5EF4-FFF2-40B4-BE49-F238E27FC236}">
                <a16:creationId xmlns:a16="http://schemas.microsoft.com/office/drawing/2014/main" id="{BA3389FA-8A63-4288-9A98-59EC19AC4E5F}"/>
              </a:ext>
            </a:extLst>
          </p:cNvPr>
          <p:cNvSpPr>
            <a:spLocks noGrp="1"/>
          </p:cNvSpPr>
          <p:nvPr>
            <p:ph type="body" sz="quarter" idx="15" hasCustomPrompt="1"/>
          </p:nvPr>
        </p:nvSpPr>
        <p:spPr>
          <a:xfrm>
            <a:off x="4393997" y="2110619"/>
            <a:ext cx="5397263" cy="332160"/>
          </a:xfrm>
          <a:prstGeom prst="rect">
            <a:avLst/>
          </a:prstGeom>
        </p:spPr>
        <p:txBody>
          <a:bodyPr anchor="ctr">
            <a:noAutofit/>
          </a:bodyPr>
          <a:lstStyle>
            <a:lvl1pPr marL="0" indent="0">
              <a:buNone/>
              <a:defRPr sz="1400" b="0"/>
            </a:lvl1pPr>
            <a:lvl2pPr marL="169858" indent="0">
              <a:buNone/>
              <a:defRPr/>
            </a:lvl2pPr>
          </a:lstStyle>
          <a:p>
            <a:r>
              <a:rPr lang="es"/>
              <a:t>Haz clic para añadir correo electrónico 14pt</a:t>
            </a:r>
          </a:p>
        </p:txBody>
      </p:sp>
      <p:sp>
        <p:nvSpPr>
          <p:cNvPr id="17" name="Picture Placeholder 17">
            <a:extLst>
              <a:ext uri="{FF2B5EF4-FFF2-40B4-BE49-F238E27FC236}">
                <a16:creationId xmlns:a16="http://schemas.microsoft.com/office/drawing/2014/main" id="{0963E4D1-F246-4469-BECB-540CBCA1B881}"/>
              </a:ext>
            </a:extLst>
          </p:cNvPr>
          <p:cNvSpPr>
            <a:spLocks noGrp="1"/>
          </p:cNvSpPr>
          <p:nvPr>
            <p:ph type="pic" sz="quarter" idx="23" hasCustomPrompt="1"/>
          </p:nvPr>
        </p:nvSpPr>
        <p:spPr>
          <a:xfrm>
            <a:off x="1886925" y="801234"/>
            <a:ext cx="2194560" cy="2194560"/>
          </a:xfrm>
          <a:prstGeom prst="rect">
            <a:avLst/>
          </a:prstGeom>
          <a:blipFill dpi="0" rotWithShape="1">
            <a:blip r:embed="rId5"/>
            <a:srcRect/>
            <a:stretch>
              <a:fillRect/>
            </a:stretch>
          </a:blipFill>
          <a:ln w="38100">
            <a:noFill/>
          </a:ln>
        </p:spPr>
        <p:txBody>
          <a:bodyPr vert="horz" lIns="0" tIns="0" rIns="0" bIns="0" rtlCol="0" anchor="ctr">
            <a:noAutofit/>
          </a:bodyPr>
          <a:lstStyle>
            <a:lvl1pPr marL="0" indent="0" algn="ctr">
              <a:buFontTx/>
              <a:buNone/>
              <a:defRPr lang="en-US" b="1" dirty="0">
                <a:solidFill>
                  <a:schemeClr val="bg1"/>
                </a:solidFill>
                <a:highlight>
                  <a:srgbClr val="FF33CC"/>
                </a:highlight>
              </a:defRPr>
            </a:lvl1pPr>
          </a:lstStyle>
          <a:p>
            <a:r>
              <a:rPr lang="es"/>
              <a:t>[Insertar foto retrato]</a:t>
            </a:r>
          </a:p>
        </p:txBody>
      </p:sp>
      <p:sp>
        <p:nvSpPr>
          <p:cNvPr id="6" name="Slide Number Placeholder 17">
            <a:extLst>
              <a:ext uri="{FF2B5EF4-FFF2-40B4-BE49-F238E27FC236}">
                <a16:creationId xmlns:a16="http://schemas.microsoft.com/office/drawing/2014/main" id="{E4BFB58D-07D4-A9FF-6C3C-D144F2983840}"/>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4" name="Text Placeholder 5">
            <a:extLst>
              <a:ext uri="{FF2B5EF4-FFF2-40B4-BE49-F238E27FC236}">
                <a16:creationId xmlns:a16="http://schemas.microsoft.com/office/drawing/2014/main" id="{B63DBFC5-D479-0BF8-0825-83415071BCAB}"/>
              </a:ext>
            </a:extLst>
          </p:cNvPr>
          <p:cNvSpPr>
            <a:spLocks noGrp="1"/>
          </p:cNvSpPr>
          <p:nvPr>
            <p:ph type="body" sz="quarter" idx="29"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5" name="Text Placeholder 5">
            <a:extLst>
              <a:ext uri="{FF2B5EF4-FFF2-40B4-BE49-F238E27FC236}">
                <a16:creationId xmlns:a16="http://schemas.microsoft.com/office/drawing/2014/main" id="{DA2CA421-D580-D03E-3C75-87511CFE2669}"/>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8" name="Text Placeholder 5">
            <a:extLst>
              <a:ext uri="{FF2B5EF4-FFF2-40B4-BE49-F238E27FC236}">
                <a16:creationId xmlns:a16="http://schemas.microsoft.com/office/drawing/2014/main" id="{441BAFA8-79B7-B252-62AF-139D2BEE3841}"/>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9" name="Text Placeholder 11">
            <a:extLst>
              <a:ext uri="{FF2B5EF4-FFF2-40B4-BE49-F238E27FC236}">
                <a16:creationId xmlns:a16="http://schemas.microsoft.com/office/drawing/2014/main" id="{C8326384-915B-C0EE-72CF-89B97B977276}"/>
              </a:ext>
            </a:extLst>
          </p:cNvPr>
          <p:cNvSpPr>
            <a:spLocks noGrp="1"/>
          </p:cNvSpPr>
          <p:nvPr>
            <p:ph type="body" sz="quarter" idx="43"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CBFB8869-DE82-DB5B-57E3-B0DEC148EBF6}"/>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368308266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3 Portraits">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91EF294F-F69B-3A34-E9C1-9AAECC44732F}"/>
              </a:ext>
            </a:extLst>
          </p:cNvPr>
          <p:cNvGraphicFramePr>
            <a:graphicFrameLocks noChangeAspect="1"/>
          </p:cNvGraphicFramePr>
          <p:nvPr userDrawn="1">
            <p:custDataLst>
              <p:tags r:id="rId1"/>
            </p:custDataLst>
            <p:extLst>
              <p:ext uri="{D42A27DB-BD31-4B8C-83A1-F6EECF244321}">
                <p14:modId xmlns:p14="http://schemas.microsoft.com/office/powerpoint/2010/main" val="19708686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7" name="think-cell data - do not delete" hidden="1">
                        <a:extLst>
                          <a:ext uri="{FF2B5EF4-FFF2-40B4-BE49-F238E27FC236}">
                            <a16:creationId xmlns:a16="http://schemas.microsoft.com/office/drawing/2014/main" id="{91EF294F-F69B-3A34-E9C1-9AAECC44732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3" name="Text Placeholder 7">
            <a:extLst>
              <a:ext uri="{FF2B5EF4-FFF2-40B4-BE49-F238E27FC236}">
                <a16:creationId xmlns:a16="http://schemas.microsoft.com/office/drawing/2014/main" id="{DB8E4F65-339D-453C-B85E-9390244580C0}"/>
              </a:ext>
            </a:extLst>
          </p:cNvPr>
          <p:cNvSpPr>
            <a:spLocks noGrp="1"/>
          </p:cNvSpPr>
          <p:nvPr>
            <p:ph type="body" sz="quarter" idx="13" hasCustomPrompt="1"/>
          </p:nvPr>
        </p:nvSpPr>
        <p:spPr>
          <a:xfrm>
            <a:off x="569372" y="4258763"/>
            <a:ext cx="3396175" cy="332160"/>
          </a:xfrm>
          <a:prstGeom prst="rect">
            <a:avLst/>
          </a:prstGeom>
        </p:spPr>
        <p:txBody>
          <a:bodyPr anchor="ctr">
            <a:noAutofit/>
          </a:bodyPr>
          <a:lstStyle>
            <a:lvl1pPr marL="0" indent="0">
              <a:spcBef>
                <a:spcPts val="0"/>
              </a:spcBef>
              <a:spcAft>
                <a:spcPts val="0"/>
              </a:spcAft>
              <a:buNone/>
              <a:defRPr sz="1600" b="1">
                <a:solidFill>
                  <a:schemeClr val="tx1"/>
                </a:solidFill>
              </a:defRPr>
            </a:lvl1pPr>
            <a:lvl2pPr marL="169858" indent="0">
              <a:buNone/>
              <a:defRPr/>
            </a:lvl2pPr>
          </a:lstStyle>
          <a:p>
            <a:pPr lvl="0"/>
            <a:r>
              <a:rPr lang="es"/>
              <a:t>Haz clic para añadir nombre 16pt</a:t>
            </a:r>
          </a:p>
        </p:txBody>
      </p:sp>
      <p:sp>
        <p:nvSpPr>
          <p:cNvPr id="14" name="Text Placeholder 7">
            <a:extLst>
              <a:ext uri="{FF2B5EF4-FFF2-40B4-BE49-F238E27FC236}">
                <a16:creationId xmlns:a16="http://schemas.microsoft.com/office/drawing/2014/main" id="{DA958ED2-3569-4C3C-A692-B6B92B99E2F1}"/>
              </a:ext>
            </a:extLst>
          </p:cNvPr>
          <p:cNvSpPr>
            <a:spLocks noGrp="1"/>
          </p:cNvSpPr>
          <p:nvPr>
            <p:ph type="body" sz="quarter" idx="14" hasCustomPrompt="1"/>
          </p:nvPr>
        </p:nvSpPr>
        <p:spPr>
          <a:xfrm>
            <a:off x="569372" y="4656700"/>
            <a:ext cx="3398053" cy="392985"/>
          </a:xfrm>
          <a:prstGeom prst="rect">
            <a:avLst/>
          </a:prstGeom>
        </p:spPr>
        <p:txBody>
          <a:bodyPr anchor="t">
            <a:noAutofit/>
          </a:bodyPr>
          <a:lstStyle>
            <a:lvl1pPr marL="0" indent="0">
              <a:spcBef>
                <a:spcPts val="0"/>
              </a:spcBef>
              <a:spcAft>
                <a:spcPts val="0"/>
              </a:spcAft>
              <a:buNone/>
              <a:defRPr sz="1400" b="0" i="0"/>
            </a:lvl1pPr>
            <a:lvl2pPr marL="169858" indent="0">
              <a:buNone/>
              <a:defRPr/>
            </a:lvl2pPr>
          </a:lstStyle>
          <a:p>
            <a:pPr lvl="0"/>
            <a:r>
              <a:rPr lang="es"/>
              <a:t>Haz clic para añadir título y empresa 14pt</a:t>
            </a:r>
          </a:p>
        </p:txBody>
      </p:sp>
      <p:sp>
        <p:nvSpPr>
          <p:cNvPr id="15" name="Text Placeholder 7">
            <a:extLst>
              <a:ext uri="{FF2B5EF4-FFF2-40B4-BE49-F238E27FC236}">
                <a16:creationId xmlns:a16="http://schemas.microsoft.com/office/drawing/2014/main" id="{BA3389FA-8A63-4288-9A98-59EC19AC4E5F}"/>
              </a:ext>
            </a:extLst>
          </p:cNvPr>
          <p:cNvSpPr>
            <a:spLocks noGrp="1"/>
          </p:cNvSpPr>
          <p:nvPr>
            <p:ph type="body" sz="quarter" idx="15" hasCustomPrompt="1"/>
          </p:nvPr>
        </p:nvSpPr>
        <p:spPr>
          <a:xfrm>
            <a:off x="578164" y="5118885"/>
            <a:ext cx="3396175" cy="332160"/>
          </a:xfrm>
          <a:prstGeom prst="rect">
            <a:avLst/>
          </a:prstGeom>
        </p:spPr>
        <p:txBody>
          <a:bodyPr anchor="ctr">
            <a:noAutofit/>
          </a:bodyPr>
          <a:lstStyle>
            <a:lvl1pPr marL="0" indent="0">
              <a:buNone/>
              <a:defRPr sz="1400" b="0"/>
            </a:lvl1pPr>
            <a:lvl2pPr marL="169858" indent="0">
              <a:buNone/>
              <a:defRPr/>
            </a:lvl2pPr>
          </a:lstStyle>
          <a:p>
            <a:r>
              <a:rPr lang="es"/>
              <a:t>Haz clic para añadir correo electrónico 14pt</a:t>
            </a:r>
          </a:p>
        </p:txBody>
      </p:sp>
      <p:sp>
        <p:nvSpPr>
          <p:cNvPr id="16" name="Picture Placeholder 17">
            <a:extLst>
              <a:ext uri="{FF2B5EF4-FFF2-40B4-BE49-F238E27FC236}">
                <a16:creationId xmlns:a16="http://schemas.microsoft.com/office/drawing/2014/main" id="{E18A9881-DF3F-4314-8841-AAA80E908A97}"/>
              </a:ext>
            </a:extLst>
          </p:cNvPr>
          <p:cNvSpPr>
            <a:spLocks noGrp="1"/>
          </p:cNvSpPr>
          <p:nvPr>
            <p:ph type="pic" sz="quarter" idx="23" hasCustomPrompt="1"/>
          </p:nvPr>
        </p:nvSpPr>
        <p:spPr>
          <a:xfrm>
            <a:off x="535048" y="1903422"/>
            <a:ext cx="2194560" cy="2194560"/>
          </a:xfrm>
          <a:prstGeom prst="rect">
            <a:avLst/>
          </a:prstGeom>
          <a:blipFill>
            <a:blip r:embed="rId5"/>
            <a:stretch>
              <a:fillRect/>
            </a:stretch>
          </a:blipFill>
          <a:ln w="38100">
            <a:noFill/>
          </a:ln>
        </p:spPr>
        <p:txBody>
          <a:bodyPr vert="horz" lIns="0" tIns="0" rIns="0" bIns="0" rtlCol="0" anchor="ctr">
            <a:noAutofit/>
          </a:bodyPr>
          <a:lstStyle>
            <a:lvl1pPr marL="0" indent="0" algn="ctr">
              <a:buFontTx/>
              <a:buNone/>
              <a:defRPr lang="en-US" b="1" dirty="0">
                <a:solidFill>
                  <a:schemeClr val="bg1"/>
                </a:solidFill>
                <a:highlight>
                  <a:srgbClr val="FF33CC"/>
                </a:highlight>
              </a:defRPr>
            </a:lvl1pPr>
          </a:lstStyle>
          <a:p>
            <a:r>
              <a:rPr lang="es"/>
              <a:t>[Insertar foto retrato]</a:t>
            </a:r>
          </a:p>
        </p:txBody>
      </p:sp>
      <p:sp>
        <p:nvSpPr>
          <p:cNvPr id="18" name="Picture Placeholder 17">
            <a:extLst>
              <a:ext uri="{FF2B5EF4-FFF2-40B4-BE49-F238E27FC236}">
                <a16:creationId xmlns:a16="http://schemas.microsoft.com/office/drawing/2014/main" id="{C592B89A-95D5-4D3F-9919-D8C4397786C1}"/>
              </a:ext>
            </a:extLst>
          </p:cNvPr>
          <p:cNvSpPr>
            <a:spLocks noGrp="1"/>
          </p:cNvSpPr>
          <p:nvPr>
            <p:ph type="pic" sz="quarter" idx="24" hasCustomPrompt="1"/>
          </p:nvPr>
        </p:nvSpPr>
        <p:spPr>
          <a:xfrm>
            <a:off x="4414299" y="1903422"/>
            <a:ext cx="2194560" cy="2194560"/>
          </a:xfrm>
          <a:prstGeom prst="rect">
            <a:avLst/>
          </a:prstGeom>
          <a:blipFill>
            <a:blip r:embed="rId5"/>
            <a:stretch>
              <a:fillRect/>
            </a:stretch>
          </a:blipFill>
          <a:ln w="38100">
            <a:noFill/>
          </a:ln>
        </p:spPr>
        <p:txBody>
          <a:bodyPr vert="horz" lIns="0" tIns="0" rIns="0" bIns="0" rtlCol="0" anchor="ctr">
            <a:noAutofit/>
          </a:bodyPr>
          <a:lstStyle>
            <a:lvl1pPr marL="0" indent="0" algn="ctr">
              <a:buFontTx/>
              <a:buNone/>
              <a:defRPr lang="en-US" b="1" dirty="0">
                <a:solidFill>
                  <a:schemeClr val="bg1"/>
                </a:solidFill>
                <a:highlight>
                  <a:srgbClr val="FF33CC"/>
                </a:highlight>
              </a:defRPr>
            </a:lvl1pPr>
          </a:lstStyle>
          <a:p>
            <a:r>
              <a:rPr lang="es"/>
              <a:t>[Insertar foto retrato]</a:t>
            </a:r>
          </a:p>
        </p:txBody>
      </p:sp>
      <p:sp>
        <p:nvSpPr>
          <p:cNvPr id="19" name="Text Placeholder 7">
            <a:extLst>
              <a:ext uri="{FF2B5EF4-FFF2-40B4-BE49-F238E27FC236}">
                <a16:creationId xmlns:a16="http://schemas.microsoft.com/office/drawing/2014/main" id="{B44B7B59-8A0C-4D95-9D25-5E3DF480AAAB}"/>
              </a:ext>
            </a:extLst>
          </p:cNvPr>
          <p:cNvSpPr>
            <a:spLocks noGrp="1"/>
          </p:cNvSpPr>
          <p:nvPr>
            <p:ph type="body" sz="quarter" idx="25" hasCustomPrompt="1"/>
          </p:nvPr>
        </p:nvSpPr>
        <p:spPr>
          <a:xfrm>
            <a:off x="4430937" y="4249619"/>
            <a:ext cx="3396175" cy="332160"/>
          </a:xfrm>
          <a:prstGeom prst="rect">
            <a:avLst/>
          </a:prstGeom>
        </p:spPr>
        <p:txBody>
          <a:bodyPr anchor="ctr">
            <a:noAutofit/>
          </a:bodyPr>
          <a:lstStyle>
            <a:lvl1pPr marL="0" indent="0">
              <a:spcBef>
                <a:spcPts val="0"/>
              </a:spcBef>
              <a:spcAft>
                <a:spcPts val="0"/>
              </a:spcAft>
              <a:buNone/>
              <a:defRPr sz="1800" b="1">
                <a:solidFill>
                  <a:schemeClr val="tx1"/>
                </a:solidFill>
              </a:defRPr>
            </a:lvl1pPr>
            <a:lvl2pPr marL="169858" indent="0">
              <a:buNone/>
              <a:defRPr/>
            </a:lvl2pPr>
          </a:lstStyle>
          <a:p>
            <a:pPr lvl="0"/>
            <a:r>
              <a:rPr lang="es"/>
              <a:t>Haz clic para añadir nombre 16pt</a:t>
            </a:r>
          </a:p>
        </p:txBody>
      </p:sp>
      <p:sp>
        <p:nvSpPr>
          <p:cNvPr id="20" name="Text Placeholder 7">
            <a:extLst>
              <a:ext uri="{FF2B5EF4-FFF2-40B4-BE49-F238E27FC236}">
                <a16:creationId xmlns:a16="http://schemas.microsoft.com/office/drawing/2014/main" id="{D867FDEA-93C7-4652-AC2F-743293039C3C}"/>
              </a:ext>
            </a:extLst>
          </p:cNvPr>
          <p:cNvSpPr>
            <a:spLocks noGrp="1"/>
          </p:cNvSpPr>
          <p:nvPr>
            <p:ph type="body" sz="quarter" idx="26" hasCustomPrompt="1"/>
          </p:nvPr>
        </p:nvSpPr>
        <p:spPr>
          <a:xfrm>
            <a:off x="4430937" y="4647556"/>
            <a:ext cx="3398053" cy="392985"/>
          </a:xfrm>
          <a:prstGeom prst="rect">
            <a:avLst/>
          </a:prstGeom>
        </p:spPr>
        <p:txBody>
          <a:bodyPr anchor="t">
            <a:noAutofit/>
          </a:bodyPr>
          <a:lstStyle>
            <a:lvl1pPr marL="0" indent="0">
              <a:spcBef>
                <a:spcPts val="0"/>
              </a:spcBef>
              <a:spcAft>
                <a:spcPts val="0"/>
              </a:spcAft>
              <a:buNone/>
              <a:defRPr sz="1400" b="0" i="0"/>
            </a:lvl1pPr>
            <a:lvl2pPr marL="169858" indent="0">
              <a:buNone/>
              <a:defRPr/>
            </a:lvl2pPr>
          </a:lstStyle>
          <a:p>
            <a:pPr lvl="0"/>
            <a:r>
              <a:rPr lang="es"/>
              <a:t>Haz clic para añadir título y empresa 14pt</a:t>
            </a:r>
          </a:p>
        </p:txBody>
      </p:sp>
      <p:sp>
        <p:nvSpPr>
          <p:cNvPr id="21" name="Text Placeholder 7">
            <a:extLst>
              <a:ext uri="{FF2B5EF4-FFF2-40B4-BE49-F238E27FC236}">
                <a16:creationId xmlns:a16="http://schemas.microsoft.com/office/drawing/2014/main" id="{5F3E5738-3EED-47E4-B437-5701BE83D5BB}"/>
              </a:ext>
            </a:extLst>
          </p:cNvPr>
          <p:cNvSpPr>
            <a:spLocks noGrp="1"/>
          </p:cNvSpPr>
          <p:nvPr>
            <p:ph type="body" sz="quarter" idx="27" hasCustomPrompt="1"/>
          </p:nvPr>
        </p:nvSpPr>
        <p:spPr>
          <a:xfrm>
            <a:off x="4439729" y="5109741"/>
            <a:ext cx="3396175" cy="332160"/>
          </a:xfrm>
          <a:prstGeom prst="rect">
            <a:avLst/>
          </a:prstGeom>
        </p:spPr>
        <p:txBody>
          <a:bodyPr anchor="ctr">
            <a:noAutofit/>
          </a:bodyPr>
          <a:lstStyle>
            <a:lvl1pPr marL="0" indent="0">
              <a:buNone/>
              <a:defRPr sz="1400" b="0"/>
            </a:lvl1pPr>
            <a:lvl2pPr marL="169858" indent="0">
              <a:buNone/>
              <a:defRPr/>
            </a:lvl2pPr>
          </a:lstStyle>
          <a:p>
            <a:r>
              <a:rPr lang="es"/>
              <a:t>Haz clic para añadir correo electrónico 14pt</a:t>
            </a:r>
          </a:p>
        </p:txBody>
      </p:sp>
      <p:sp>
        <p:nvSpPr>
          <p:cNvPr id="22" name="Picture Placeholder 17">
            <a:extLst>
              <a:ext uri="{FF2B5EF4-FFF2-40B4-BE49-F238E27FC236}">
                <a16:creationId xmlns:a16="http://schemas.microsoft.com/office/drawing/2014/main" id="{565A1BAD-5C48-4C0D-AE93-5DBA70892675}"/>
              </a:ext>
            </a:extLst>
          </p:cNvPr>
          <p:cNvSpPr>
            <a:spLocks noGrp="1"/>
          </p:cNvSpPr>
          <p:nvPr>
            <p:ph type="pic" sz="quarter" idx="28" hasCustomPrompt="1"/>
          </p:nvPr>
        </p:nvSpPr>
        <p:spPr>
          <a:xfrm>
            <a:off x="8192536" y="1903422"/>
            <a:ext cx="2194560" cy="2194560"/>
          </a:xfrm>
          <a:prstGeom prst="rect">
            <a:avLst/>
          </a:prstGeom>
          <a:blipFill>
            <a:blip r:embed="rId5"/>
            <a:stretch>
              <a:fillRect/>
            </a:stretch>
          </a:blipFill>
          <a:ln w="38100">
            <a:noFill/>
          </a:ln>
        </p:spPr>
        <p:txBody>
          <a:bodyPr vert="horz" lIns="0" tIns="0" rIns="0" bIns="0" rtlCol="0" anchor="ctr">
            <a:noAutofit/>
          </a:bodyPr>
          <a:lstStyle>
            <a:lvl1pPr marL="0" indent="0" algn="ctr">
              <a:buFontTx/>
              <a:buNone/>
              <a:defRPr lang="en-US" b="1" dirty="0">
                <a:solidFill>
                  <a:schemeClr val="bg1"/>
                </a:solidFill>
                <a:highlight>
                  <a:srgbClr val="FF33CC"/>
                </a:highlight>
              </a:defRPr>
            </a:lvl1pPr>
          </a:lstStyle>
          <a:p>
            <a:r>
              <a:rPr lang="es"/>
              <a:t>[Insertar foto retrato]</a:t>
            </a:r>
          </a:p>
        </p:txBody>
      </p:sp>
      <p:sp>
        <p:nvSpPr>
          <p:cNvPr id="23" name="Text Placeholder 7">
            <a:extLst>
              <a:ext uri="{FF2B5EF4-FFF2-40B4-BE49-F238E27FC236}">
                <a16:creationId xmlns:a16="http://schemas.microsoft.com/office/drawing/2014/main" id="{EA3D350B-6C94-4545-86A9-0AD2FE58305E}"/>
              </a:ext>
            </a:extLst>
          </p:cNvPr>
          <p:cNvSpPr>
            <a:spLocks noGrp="1"/>
          </p:cNvSpPr>
          <p:nvPr>
            <p:ph type="body" sz="quarter" idx="29" hasCustomPrompt="1"/>
          </p:nvPr>
        </p:nvSpPr>
        <p:spPr>
          <a:xfrm>
            <a:off x="8226860" y="4249619"/>
            <a:ext cx="3396175" cy="332160"/>
          </a:xfrm>
          <a:prstGeom prst="rect">
            <a:avLst/>
          </a:prstGeom>
        </p:spPr>
        <p:txBody>
          <a:bodyPr anchor="ctr">
            <a:noAutofit/>
          </a:bodyPr>
          <a:lstStyle>
            <a:lvl1pPr marL="0" indent="0">
              <a:spcBef>
                <a:spcPts val="0"/>
              </a:spcBef>
              <a:spcAft>
                <a:spcPts val="0"/>
              </a:spcAft>
              <a:buNone/>
              <a:defRPr sz="1800" b="1">
                <a:solidFill>
                  <a:schemeClr val="tx1"/>
                </a:solidFill>
              </a:defRPr>
            </a:lvl1pPr>
            <a:lvl2pPr marL="169858" indent="0">
              <a:buNone/>
              <a:defRPr/>
            </a:lvl2pPr>
          </a:lstStyle>
          <a:p>
            <a:pPr lvl="0"/>
            <a:r>
              <a:rPr lang="es"/>
              <a:t>Haz clic para añadir nombre 16pt</a:t>
            </a:r>
          </a:p>
        </p:txBody>
      </p:sp>
      <p:sp>
        <p:nvSpPr>
          <p:cNvPr id="24" name="Text Placeholder 7">
            <a:extLst>
              <a:ext uri="{FF2B5EF4-FFF2-40B4-BE49-F238E27FC236}">
                <a16:creationId xmlns:a16="http://schemas.microsoft.com/office/drawing/2014/main" id="{FEEFE4CE-79A1-47ED-A87A-3656BFD65401}"/>
              </a:ext>
            </a:extLst>
          </p:cNvPr>
          <p:cNvSpPr>
            <a:spLocks noGrp="1"/>
          </p:cNvSpPr>
          <p:nvPr>
            <p:ph type="body" sz="quarter" idx="30" hasCustomPrompt="1"/>
          </p:nvPr>
        </p:nvSpPr>
        <p:spPr>
          <a:xfrm>
            <a:off x="8226860" y="4647556"/>
            <a:ext cx="3398053" cy="392985"/>
          </a:xfrm>
          <a:prstGeom prst="rect">
            <a:avLst/>
          </a:prstGeom>
        </p:spPr>
        <p:txBody>
          <a:bodyPr anchor="t">
            <a:noAutofit/>
          </a:bodyPr>
          <a:lstStyle>
            <a:lvl1pPr marL="0" indent="0">
              <a:spcBef>
                <a:spcPts val="0"/>
              </a:spcBef>
              <a:spcAft>
                <a:spcPts val="0"/>
              </a:spcAft>
              <a:buNone/>
              <a:defRPr sz="1400" b="0" i="0"/>
            </a:lvl1pPr>
            <a:lvl2pPr marL="169858" indent="0">
              <a:buNone/>
              <a:defRPr/>
            </a:lvl2pPr>
          </a:lstStyle>
          <a:p>
            <a:pPr lvl="0"/>
            <a:r>
              <a:rPr lang="es"/>
              <a:t>Haz clic para añadir título y empresa 14pt</a:t>
            </a:r>
          </a:p>
        </p:txBody>
      </p:sp>
      <p:sp>
        <p:nvSpPr>
          <p:cNvPr id="25" name="Text Placeholder 7">
            <a:extLst>
              <a:ext uri="{FF2B5EF4-FFF2-40B4-BE49-F238E27FC236}">
                <a16:creationId xmlns:a16="http://schemas.microsoft.com/office/drawing/2014/main" id="{35772D5C-CDC5-422E-9C96-517E55AE44FE}"/>
              </a:ext>
            </a:extLst>
          </p:cNvPr>
          <p:cNvSpPr>
            <a:spLocks noGrp="1"/>
          </p:cNvSpPr>
          <p:nvPr>
            <p:ph type="body" sz="quarter" idx="31" hasCustomPrompt="1"/>
          </p:nvPr>
        </p:nvSpPr>
        <p:spPr>
          <a:xfrm>
            <a:off x="8235652" y="5109741"/>
            <a:ext cx="3396175" cy="332160"/>
          </a:xfrm>
          <a:prstGeom prst="rect">
            <a:avLst/>
          </a:prstGeom>
        </p:spPr>
        <p:txBody>
          <a:bodyPr anchor="ctr">
            <a:noAutofit/>
          </a:bodyPr>
          <a:lstStyle>
            <a:lvl1pPr marL="0" indent="0">
              <a:buNone/>
              <a:defRPr sz="1400" b="0"/>
            </a:lvl1pPr>
            <a:lvl2pPr marL="169858" indent="0">
              <a:buNone/>
              <a:defRPr/>
            </a:lvl2pPr>
          </a:lstStyle>
          <a:p>
            <a:r>
              <a:rPr lang="es"/>
              <a:t>Haz clic para añadir correo electrónico 14pt</a:t>
            </a:r>
          </a:p>
        </p:txBody>
      </p:sp>
      <p:sp>
        <p:nvSpPr>
          <p:cNvPr id="6" name="Slide Number Placeholder 17">
            <a:extLst>
              <a:ext uri="{FF2B5EF4-FFF2-40B4-BE49-F238E27FC236}">
                <a16:creationId xmlns:a16="http://schemas.microsoft.com/office/drawing/2014/main" id="{8E2BC760-CAC8-BF65-90B7-1DB72AD62ED5}"/>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3" name="Text Placeholder 6">
            <a:extLst>
              <a:ext uri="{FF2B5EF4-FFF2-40B4-BE49-F238E27FC236}">
                <a16:creationId xmlns:a16="http://schemas.microsoft.com/office/drawing/2014/main" id="{2317C81A-647F-B984-ED6E-A4C2A6A14E89}"/>
              </a:ext>
            </a:extLst>
          </p:cNvPr>
          <p:cNvSpPr>
            <a:spLocks noGrp="1"/>
          </p:cNvSpPr>
          <p:nvPr>
            <p:ph type="body" sz="quarter" idx="32"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4" name="Text Placeholder 5">
            <a:extLst>
              <a:ext uri="{FF2B5EF4-FFF2-40B4-BE49-F238E27FC236}">
                <a16:creationId xmlns:a16="http://schemas.microsoft.com/office/drawing/2014/main" id="{2E3A4490-E850-327B-06CE-86FE40EF6053}"/>
              </a:ext>
            </a:extLst>
          </p:cNvPr>
          <p:cNvSpPr>
            <a:spLocks noGrp="1"/>
          </p:cNvSpPr>
          <p:nvPr>
            <p:ph type="body" sz="quarter" idx="33"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0" name="Text Placeholder 5">
            <a:extLst>
              <a:ext uri="{FF2B5EF4-FFF2-40B4-BE49-F238E27FC236}">
                <a16:creationId xmlns:a16="http://schemas.microsoft.com/office/drawing/2014/main" id="{44B86BB8-1374-052B-3D05-61C2116639AB}"/>
              </a:ext>
            </a:extLst>
          </p:cNvPr>
          <p:cNvSpPr>
            <a:spLocks noGrp="1"/>
          </p:cNvSpPr>
          <p:nvPr>
            <p:ph type="body" sz="quarter" idx="34"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1" name="Text Placeholder 5">
            <a:extLst>
              <a:ext uri="{FF2B5EF4-FFF2-40B4-BE49-F238E27FC236}">
                <a16:creationId xmlns:a16="http://schemas.microsoft.com/office/drawing/2014/main" id="{C0958584-FE13-154F-C1D2-03E9525C9534}"/>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2" name="Text Placeholder 11">
            <a:extLst>
              <a:ext uri="{FF2B5EF4-FFF2-40B4-BE49-F238E27FC236}">
                <a16:creationId xmlns:a16="http://schemas.microsoft.com/office/drawing/2014/main" id="{7DF1660C-B0A3-89C8-8F50-EE137C5B6B05}"/>
              </a:ext>
            </a:extLst>
          </p:cNvPr>
          <p:cNvSpPr>
            <a:spLocks noGrp="1"/>
          </p:cNvSpPr>
          <p:nvPr>
            <p:ph type="body" sz="quarter" idx="43"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17F73CE7-1E95-638C-CF8E-04604AB7CCDA}"/>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29376243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4 Portraits">
    <p:spTree>
      <p:nvGrpSpPr>
        <p:cNvPr id="1" name=""/>
        <p:cNvGrpSpPr/>
        <p:nvPr/>
      </p:nvGrpSpPr>
      <p:grpSpPr>
        <a:xfrm>
          <a:off x="0" y="0"/>
          <a:ext cx="0" cy="0"/>
          <a:chOff x="0" y="0"/>
          <a:chExt cx="0" cy="0"/>
        </a:xfrm>
      </p:grpSpPr>
      <p:graphicFrame>
        <p:nvGraphicFramePr>
          <p:cNvPr id="23" name="think-cell data - do not delete" hidden="1">
            <a:extLst>
              <a:ext uri="{FF2B5EF4-FFF2-40B4-BE49-F238E27FC236}">
                <a16:creationId xmlns:a16="http://schemas.microsoft.com/office/drawing/2014/main" id="{5DD8A02E-9567-8A53-75CD-ED1D1EE86ACD}"/>
              </a:ext>
            </a:extLst>
          </p:cNvPr>
          <p:cNvGraphicFramePr>
            <a:graphicFrameLocks noChangeAspect="1"/>
          </p:cNvGraphicFramePr>
          <p:nvPr userDrawn="1">
            <p:custDataLst>
              <p:tags r:id="rId1"/>
            </p:custDataLst>
            <p:extLst>
              <p:ext uri="{D42A27DB-BD31-4B8C-83A1-F6EECF244321}">
                <p14:modId xmlns:p14="http://schemas.microsoft.com/office/powerpoint/2010/main" val="383906805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23" name="think-cell data - do not delete" hidden="1">
                        <a:extLst>
                          <a:ext uri="{FF2B5EF4-FFF2-40B4-BE49-F238E27FC236}">
                            <a16:creationId xmlns:a16="http://schemas.microsoft.com/office/drawing/2014/main" id="{5DD8A02E-9567-8A53-75CD-ED1D1EE86ACD}"/>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Picture Placeholder 17">
            <a:extLst>
              <a:ext uri="{FF2B5EF4-FFF2-40B4-BE49-F238E27FC236}">
                <a16:creationId xmlns:a16="http://schemas.microsoft.com/office/drawing/2014/main" id="{13874D71-DEE4-4585-9798-1C1D387CEF03}"/>
              </a:ext>
            </a:extLst>
          </p:cNvPr>
          <p:cNvSpPr>
            <a:spLocks noGrp="1"/>
          </p:cNvSpPr>
          <p:nvPr>
            <p:ph type="pic" sz="quarter" idx="23" hasCustomPrompt="1"/>
          </p:nvPr>
        </p:nvSpPr>
        <p:spPr>
          <a:xfrm>
            <a:off x="557784" y="1622794"/>
            <a:ext cx="2194560" cy="2194560"/>
          </a:xfrm>
          <a:prstGeom prst="rect">
            <a:avLst/>
          </a:prstGeom>
          <a:blipFill>
            <a:blip r:embed="rId5"/>
            <a:stretch>
              <a:fillRect/>
            </a:stretch>
          </a:blipFill>
          <a:ln w="38100">
            <a:noFill/>
          </a:ln>
        </p:spPr>
        <p:txBody>
          <a:bodyPr vert="horz" lIns="0" tIns="0" rIns="0" bIns="0" rtlCol="0" anchor="ctr">
            <a:noAutofit/>
          </a:bodyPr>
          <a:lstStyle>
            <a:lvl1pPr marL="0" indent="0" algn="ctr">
              <a:buFontTx/>
              <a:buNone/>
              <a:defRPr lang="en-US" b="1" dirty="0">
                <a:solidFill>
                  <a:schemeClr val="bg1"/>
                </a:solidFill>
                <a:highlight>
                  <a:srgbClr val="FF33CC"/>
                </a:highlight>
              </a:defRPr>
            </a:lvl1pPr>
          </a:lstStyle>
          <a:p>
            <a:r>
              <a:rPr lang="es"/>
              <a:t>[Insertar foto retrato]</a:t>
            </a:r>
          </a:p>
        </p:txBody>
      </p:sp>
      <p:sp>
        <p:nvSpPr>
          <p:cNvPr id="6" name="Text Placeholder 7">
            <a:extLst>
              <a:ext uri="{FF2B5EF4-FFF2-40B4-BE49-F238E27FC236}">
                <a16:creationId xmlns:a16="http://schemas.microsoft.com/office/drawing/2014/main" id="{267613AE-2BF4-40BC-BF6A-47F974F6E966}"/>
              </a:ext>
            </a:extLst>
          </p:cNvPr>
          <p:cNvSpPr>
            <a:spLocks noGrp="1"/>
          </p:cNvSpPr>
          <p:nvPr>
            <p:ph type="body" sz="quarter" idx="13" hasCustomPrompt="1"/>
          </p:nvPr>
        </p:nvSpPr>
        <p:spPr>
          <a:xfrm>
            <a:off x="557784" y="3977956"/>
            <a:ext cx="2385746" cy="332160"/>
          </a:xfrm>
          <a:prstGeom prst="rect">
            <a:avLst/>
          </a:prstGeom>
        </p:spPr>
        <p:txBody>
          <a:bodyPr anchor="ctr">
            <a:noAutofit/>
          </a:bodyPr>
          <a:lstStyle>
            <a:lvl1pPr marL="0" indent="0">
              <a:spcBef>
                <a:spcPts val="0"/>
              </a:spcBef>
              <a:spcAft>
                <a:spcPts val="0"/>
              </a:spcAft>
              <a:buNone/>
              <a:defRPr sz="1600" b="1">
                <a:solidFill>
                  <a:schemeClr val="tx1"/>
                </a:solidFill>
              </a:defRPr>
            </a:lvl1pPr>
            <a:lvl2pPr marL="169858" indent="0">
              <a:buNone/>
              <a:defRPr/>
            </a:lvl2pPr>
          </a:lstStyle>
          <a:p>
            <a:pPr lvl="0"/>
            <a:r>
              <a:rPr lang="es"/>
              <a:t>Haz clic para añadir nombre 16pt</a:t>
            </a:r>
          </a:p>
        </p:txBody>
      </p:sp>
      <p:sp>
        <p:nvSpPr>
          <p:cNvPr id="7" name="Text Placeholder 7">
            <a:extLst>
              <a:ext uri="{FF2B5EF4-FFF2-40B4-BE49-F238E27FC236}">
                <a16:creationId xmlns:a16="http://schemas.microsoft.com/office/drawing/2014/main" id="{AE90B753-E282-442B-84E7-5A7E2F8C0706}"/>
              </a:ext>
            </a:extLst>
          </p:cNvPr>
          <p:cNvSpPr>
            <a:spLocks noGrp="1"/>
          </p:cNvSpPr>
          <p:nvPr>
            <p:ph type="body" sz="quarter" idx="14" hasCustomPrompt="1"/>
          </p:nvPr>
        </p:nvSpPr>
        <p:spPr>
          <a:xfrm>
            <a:off x="557783" y="4375893"/>
            <a:ext cx="2194561" cy="392985"/>
          </a:xfrm>
          <a:prstGeom prst="rect">
            <a:avLst/>
          </a:prstGeom>
        </p:spPr>
        <p:txBody>
          <a:bodyPr anchor="t">
            <a:noAutofit/>
          </a:bodyPr>
          <a:lstStyle>
            <a:lvl1pPr marL="0" indent="0">
              <a:spcBef>
                <a:spcPts val="0"/>
              </a:spcBef>
              <a:spcAft>
                <a:spcPts val="0"/>
              </a:spcAft>
              <a:buNone/>
              <a:defRPr sz="1400" b="0" i="0"/>
            </a:lvl1pPr>
            <a:lvl2pPr marL="169858" indent="0">
              <a:buNone/>
              <a:defRPr/>
            </a:lvl2pPr>
          </a:lstStyle>
          <a:p>
            <a:pPr lvl="0"/>
            <a:r>
              <a:rPr lang="es"/>
              <a:t>Haz clic para añadir título y empresa 14pt</a:t>
            </a:r>
          </a:p>
        </p:txBody>
      </p:sp>
      <p:sp>
        <p:nvSpPr>
          <p:cNvPr id="8" name="Text Placeholder 7">
            <a:extLst>
              <a:ext uri="{FF2B5EF4-FFF2-40B4-BE49-F238E27FC236}">
                <a16:creationId xmlns:a16="http://schemas.microsoft.com/office/drawing/2014/main" id="{B00296E1-79C9-4288-BB0D-268520881F96}"/>
              </a:ext>
            </a:extLst>
          </p:cNvPr>
          <p:cNvSpPr>
            <a:spLocks noGrp="1"/>
          </p:cNvSpPr>
          <p:nvPr>
            <p:ph type="body" sz="quarter" idx="15" hasCustomPrompt="1"/>
          </p:nvPr>
        </p:nvSpPr>
        <p:spPr>
          <a:xfrm>
            <a:off x="557783" y="4838078"/>
            <a:ext cx="2194561" cy="332160"/>
          </a:xfrm>
          <a:prstGeom prst="rect">
            <a:avLst/>
          </a:prstGeom>
        </p:spPr>
        <p:txBody>
          <a:bodyPr anchor="ctr">
            <a:noAutofit/>
          </a:bodyPr>
          <a:lstStyle>
            <a:lvl1pPr marL="0" indent="0">
              <a:buNone/>
              <a:defRPr sz="1400" b="0"/>
            </a:lvl1pPr>
            <a:lvl2pPr marL="169858" indent="0">
              <a:buNone/>
              <a:defRPr/>
            </a:lvl2pPr>
          </a:lstStyle>
          <a:p>
            <a:r>
              <a:rPr lang="es"/>
              <a:t>Haz clic para añadir correo electrónico 14pt</a:t>
            </a:r>
          </a:p>
        </p:txBody>
      </p:sp>
      <p:sp>
        <p:nvSpPr>
          <p:cNvPr id="9" name="Picture Placeholder 17">
            <a:extLst>
              <a:ext uri="{FF2B5EF4-FFF2-40B4-BE49-F238E27FC236}">
                <a16:creationId xmlns:a16="http://schemas.microsoft.com/office/drawing/2014/main" id="{7DCCDFBD-3BCA-4F0C-923B-9AF98CADDCDB}"/>
              </a:ext>
            </a:extLst>
          </p:cNvPr>
          <p:cNvSpPr>
            <a:spLocks noGrp="1"/>
          </p:cNvSpPr>
          <p:nvPr>
            <p:ph type="pic" sz="quarter" idx="24" hasCustomPrompt="1"/>
          </p:nvPr>
        </p:nvSpPr>
        <p:spPr>
          <a:xfrm>
            <a:off x="3444270" y="1622794"/>
            <a:ext cx="2194560" cy="2194560"/>
          </a:xfrm>
          <a:prstGeom prst="rect">
            <a:avLst/>
          </a:prstGeom>
          <a:blipFill>
            <a:blip r:embed="rId5"/>
            <a:stretch>
              <a:fillRect/>
            </a:stretch>
          </a:blipFill>
          <a:ln w="38100">
            <a:noFill/>
          </a:ln>
        </p:spPr>
        <p:txBody>
          <a:bodyPr vert="horz" lIns="0" tIns="0" rIns="0" bIns="0" rtlCol="0" anchor="ctr">
            <a:noAutofit/>
          </a:bodyPr>
          <a:lstStyle>
            <a:lvl1pPr marL="0" indent="0" algn="ctr">
              <a:buFontTx/>
              <a:buNone/>
              <a:defRPr lang="en-US" b="1" dirty="0">
                <a:solidFill>
                  <a:schemeClr val="bg1"/>
                </a:solidFill>
                <a:highlight>
                  <a:srgbClr val="FF33CC"/>
                </a:highlight>
              </a:defRPr>
            </a:lvl1pPr>
          </a:lstStyle>
          <a:p>
            <a:r>
              <a:rPr lang="es"/>
              <a:t>[Insertar foto retrato]</a:t>
            </a:r>
          </a:p>
        </p:txBody>
      </p:sp>
      <p:sp>
        <p:nvSpPr>
          <p:cNvPr id="10" name="Text Placeholder 7">
            <a:extLst>
              <a:ext uri="{FF2B5EF4-FFF2-40B4-BE49-F238E27FC236}">
                <a16:creationId xmlns:a16="http://schemas.microsoft.com/office/drawing/2014/main" id="{5A4BD374-EAF1-48D8-9CD4-A02D195CC8B4}"/>
              </a:ext>
            </a:extLst>
          </p:cNvPr>
          <p:cNvSpPr>
            <a:spLocks noGrp="1"/>
          </p:cNvSpPr>
          <p:nvPr>
            <p:ph type="body" sz="quarter" idx="25" hasCustomPrompt="1"/>
          </p:nvPr>
        </p:nvSpPr>
        <p:spPr>
          <a:xfrm>
            <a:off x="3444269" y="3977956"/>
            <a:ext cx="2385745" cy="332160"/>
          </a:xfrm>
          <a:prstGeom prst="rect">
            <a:avLst/>
          </a:prstGeom>
        </p:spPr>
        <p:txBody>
          <a:bodyPr anchor="ctr">
            <a:noAutofit/>
          </a:bodyPr>
          <a:lstStyle>
            <a:lvl1pPr marL="0" indent="0">
              <a:spcBef>
                <a:spcPts val="0"/>
              </a:spcBef>
              <a:spcAft>
                <a:spcPts val="0"/>
              </a:spcAft>
              <a:buNone/>
              <a:defRPr sz="1600" b="1">
                <a:solidFill>
                  <a:schemeClr val="tx1"/>
                </a:solidFill>
              </a:defRPr>
            </a:lvl1pPr>
            <a:lvl2pPr marL="169858" indent="0">
              <a:buNone/>
              <a:defRPr/>
            </a:lvl2pPr>
          </a:lstStyle>
          <a:p>
            <a:pPr lvl="0"/>
            <a:r>
              <a:rPr lang="es"/>
              <a:t>Haz clic para añadir nombre 16pt</a:t>
            </a:r>
          </a:p>
        </p:txBody>
      </p:sp>
      <p:sp>
        <p:nvSpPr>
          <p:cNvPr id="11" name="Text Placeholder 7">
            <a:extLst>
              <a:ext uri="{FF2B5EF4-FFF2-40B4-BE49-F238E27FC236}">
                <a16:creationId xmlns:a16="http://schemas.microsoft.com/office/drawing/2014/main" id="{A52EF8A5-21BA-476E-8BE5-9C93113CD721}"/>
              </a:ext>
            </a:extLst>
          </p:cNvPr>
          <p:cNvSpPr>
            <a:spLocks noGrp="1"/>
          </p:cNvSpPr>
          <p:nvPr>
            <p:ph type="body" sz="quarter" idx="26" hasCustomPrompt="1"/>
          </p:nvPr>
        </p:nvSpPr>
        <p:spPr>
          <a:xfrm>
            <a:off x="3444270" y="4375893"/>
            <a:ext cx="2194560" cy="392985"/>
          </a:xfrm>
          <a:prstGeom prst="rect">
            <a:avLst/>
          </a:prstGeom>
        </p:spPr>
        <p:txBody>
          <a:bodyPr anchor="t">
            <a:noAutofit/>
          </a:bodyPr>
          <a:lstStyle>
            <a:lvl1pPr marL="0" indent="0">
              <a:spcBef>
                <a:spcPts val="0"/>
              </a:spcBef>
              <a:spcAft>
                <a:spcPts val="0"/>
              </a:spcAft>
              <a:buNone/>
              <a:defRPr sz="1400" b="0" i="0"/>
            </a:lvl1pPr>
            <a:lvl2pPr marL="169858" indent="0">
              <a:buNone/>
              <a:defRPr/>
            </a:lvl2pPr>
          </a:lstStyle>
          <a:p>
            <a:pPr lvl="0"/>
            <a:r>
              <a:rPr lang="es"/>
              <a:t>Haz clic para añadir título y empresa 14pt</a:t>
            </a:r>
          </a:p>
        </p:txBody>
      </p:sp>
      <p:sp>
        <p:nvSpPr>
          <p:cNvPr id="12" name="Text Placeholder 7">
            <a:extLst>
              <a:ext uri="{FF2B5EF4-FFF2-40B4-BE49-F238E27FC236}">
                <a16:creationId xmlns:a16="http://schemas.microsoft.com/office/drawing/2014/main" id="{2F910126-582E-45E7-ADD6-72F532C9B02F}"/>
              </a:ext>
            </a:extLst>
          </p:cNvPr>
          <p:cNvSpPr>
            <a:spLocks noGrp="1"/>
          </p:cNvSpPr>
          <p:nvPr>
            <p:ph type="body" sz="quarter" idx="27" hasCustomPrompt="1"/>
          </p:nvPr>
        </p:nvSpPr>
        <p:spPr>
          <a:xfrm>
            <a:off x="3444269" y="4838078"/>
            <a:ext cx="2194561" cy="332160"/>
          </a:xfrm>
          <a:prstGeom prst="rect">
            <a:avLst/>
          </a:prstGeom>
        </p:spPr>
        <p:txBody>
          <a:bodyPr anchor="ctr">
            <a:noAutofit/>
          </a:bodyPr>
          <a:lstStyle>
            <a:lvl1pPr marL="0" indent="0">
              <a:buNone/>
              <a:defRPr sz="1400" b="0"/>
            </a:lvl1pPr>
            <a:lvl2pPr marL="169858" indent="0">
              <a:buNone/>
              <a:defRPr/>
            </a:lvl2pPr>
          </a:lstStyle>
          <a:p>
            <a:r>
              <a:rPr lang="es"/>
              <a:t>Haz clic para añadir correo electrónico</a:t>
            </a:r>
          </a:p>
        </p:txBody>
      </p:sp>
      <p:sp>
        <p:nvSpPr>
          <p:cNvPr id="13" name="Picture Placeholder 17">
            <a:extLst>
              <a:ext uri="{FF2B5EF4-FFF2-40B4-BE49-F238E27FC236}">
                <a16:creationId xmlns:a16="http://schemas.microsoft.com/office/drawing/2014/main" id="{825C02C8-87E5-4224-BC8C-BCD842C1C04E}"/>
              </a:ext>
            </a:extLst>
          </p:cNvPr>
          <p:cNvSpPr>
            <a:spLocks noGrp="1"/>
          </p:cNvSpPr>
          <p:nvPr>
            <p:ph type="pic" sz="quarter" idx="28" hasCustomPrompt="1"/>
          </p:nvPr>
        </p:nvSpPr>
        <p:spPr>
          <a:xfrm>
            <a:off x="6461756" y="1623354"/>
            <a:ext cx="2194560" cy="2194560"/>
          </a:xfrm>
          <a:prstGeom prst="rect">
            <a:avLst/>
          </a:prstGeom>
          <a:blipFill>
            <a:blip r:embed="rId5"/>
            <a:stretch>
              <a:fillRect/>
            </a:stretch>
          </a:blipFill>
          <a:ln w="38100">
            <a:noFill/>
          </a:ln>
        </p:spPr>
        <p:txBody>
          <a:bodyPr vert="horz" lIns="0" tIns="0" rIns="0" bIns="0" rtlCol="0" anchor="ctr">
            <a:noAutofit/>
          </a:bodyPr>
          <a:lstStyle>
            <a:lvl1pPr marL="0" indent="0" algn="ctr">
              <a:buFontTx/>
              <a:buNone/>
              <a:defRPr lang="en-US" b="1" dirty="0">
                <a:solidFill>
                  <a:schemeClr val="bg1"/>
                </a:solidFill>
                <a:highlight>
                  <a:srgbClr val="FF33CC"/>
                </a:highlight>
              </a:defRPr>
            </a:lvl1pPr>
          </a:lstStyle>
          <a:p>
            <a:r>
              <a:rPr lang="es"/>
              <a:t>[Insertar foto retrato]</a:t>
            </a:r>
          </a:p>
        </p:txBody>
      </p:sp>
      <p:sp>
        <p:nvSpPr>
          <p:cNvPr id="14" name="Text Placeholder 7">
            <a:extLst>
              <a:ext uri="{FF2B5EF4-FFF2-40B4-BE49-F238E27FC236}">
                <a16:creationId xmlns:a16="http://schemas.microsoft.com/office/drawing/2014/main" id="{6FFA6E76-5DE6-4F14-8C70-9B1EDBA4577B}"/>
              </a:ext>
            </a:extLst>
          </p:cNvPr>
          <p:cNvSpPr>
            <a:spLocks noGrp="1"/>
          </p:cNvSpPr>
          <p:nvPr>
            <p:ph type="body" sz="quarter" idx="29" hasCustomPrompt="1"/>
          </p:nvPr>
        </p:nvSpPr>
        <p:spPr>
          <a:xfrm>
            <a:off x="6461756" y="3978516"/>
            <a:ext cx="2385745" cy="332160"/>
          </a:xfrm>
          <a:prstGeom prst="rect">
            <a:avLst/>
          </a:prstGeom>
        </p:spPr>
        <p:txBody>
          <a:bodyPr anchor="ctr">
            <a:noAutofit/>
          </a:bodyPr>
          <a:lstStyle>
            <a:lvl1pPr marL="0" indent="0">
              <a:spcBef>
                <a:spcPts val="0"/>
              </a:spcBef>
              <a:spcAft>
                <a:spcPts val="0"/>
              </a:spcAft>
              <a:buNone/>
              <a:defRPr sz="1600" b="1">
                <a:solidFill>
                  <a:schemeClr val="tx1"/>
                </a:solidFill>
              </a:defRPr>
            </a:lvl1pPr>
            <a:lvl2pPr marL="169858" indent="0">
              <a:buNone/>
              <a:defRPr/>
            </a:lvl2pPr>
          </a:lstStyle>
          <a:p>
            <a:pPr lvl="0"/>
            <a:r>
              <a:rPr lang="es"/>
              <a:t>Haz clic para añadir nombre 16pt</a:t>
            </a:r>
          </a:p>
        </p:txBody>
      </p:sp>
      <p:sp>
        <p:nvSpPr>
          <p:cNvPr id="15" name="Text Placeholder 7">
            <a:extLst>
              <a:ext uri="{FF2B5EF4-FFF2-40B4-BE49-F238E27FC236}">
                <a16:creationId xmlns:a16="http://schemas.microsoft.com/office/drawing/2014/main" id="{CDF41FE2-E444-49AC-AF04-E846336EF9C7}"/>
              </a:ext>
            </a:extLst>
          </p:cNvPr>
          <p:cNvSpPr>
            <a:spLocks noGrp="1"/>
          </p:cNvSpPr>
          <p:nvPr>
            <p:ph type="body" sz="quarter" idx="30" hasCustomPrompt="1"/>
          </p:nvPr>
        </p:nvSpPr>
        <p:spPr>
          <a:xfrm>
            <a:off x="6461756" y="4376453"/>
            <a:ext cx="2194560" cy="392985"/>
          </a:xfrm>
          <a:prstGeom prst="rect">
            <a:avLst/>
          </a:prstGeom>
        </p:spPr>
        <p:txBody>
          <a:bodyPr anchor="t">
            <a:noAutofit/>
          </a:bodyPr>
          <a:lstStyle>
            <a:lvl1pPr marL="0" indent="0">
              <a:spcBef>
                <a:spcPts val="0"/>
              </a:spcBef>
              <a:spcAft>
                <a:spcPts val="0"/>
              </a:spcAft>
              <a:buNone/>
              <a:defRPr sz="1400" b="0" i="0"/>
            </a:lvl1pPr>
            <a:lvl2pPr marL="169858" indent="0">
              <a:buNone/>
              <a:defRPr/>
            </a:lvl2pPr>
          </a:lstStyle>
          <a:p>
            <a:pPr lvl="0"/>
            <a:r>
              <a:rPr lang="es"/>
              <a:t>Haz clic para añadir título y empresa 14pt</a:t>
            </a:r>
          </a:p>
        </p:txBody>
      </p:sp>
      <p:sp>
        <p:nvSpPr>
          <p:cNvPr id="16" name="Text Placeholder 7">
            <a:extLst>
              <a:ext uri="{FF2B5EF4-FFF2-40B4-BE49-F238E27FC236}">
                <a16:creationId xmlns:a16="http://schemas.microsoft.com/office/drawing/2014/main" id="{1D326573-CDF5-4639-8BB3-A9BF21601920}"/>
              </a:ext>
            </a:extLst>
          </p:cNvPr>
          <p:cNvSpPr>
            <a:spLocks noGrp="1"/>
          </p:cNvSpPr>
          <p:nvPr>
            <p:ph type="body" sz="quarter" idx="31" hasCustomPrompt="1"/>
          </p:nvPr>
        </p:nvSpPr>
        <p:spPr>
          <a:xfrm>
            <a:off x="6461756" y="4838638"/>
            <a:ext cx="2194560" cy="332160"/>
          </a:xfrm>
          <a:prstGeom prst="rect">
            <a:avLst/>
          </a:prstGeom>
        </p:spPr>
        <p:txBody>
          <a:bodyPr anchor="ctr">
            <a:noAutofit/>
          </a:bodyPr>
          <a:lstStyle>
            <a:lvl1pPr marL="0" indent="0">
              <a:buNone/>
              <a:defRPr sz="1400" b="0"/>
            </a:lvl1pPr>
            <a:lvl2pPr marL="169858" indent="0">
              <a:buNone/>
              <a:defRPr/>
            </a:lvl2pPr>
          </a:lstStyle>
          <a:p>
            <a:r>
              <a:rPr lang="es"/>
              <a:t>Haz clic para añadir correo electrónico 14pt</a:t>
            </a:r>
          </a:p>
        </p:txBody>
      </p:sp>
      <p:sp>
        <p:nvSpPr>
          <p:cNvPr id="17" name="Picture Placeholder 17">
            <a:extLst>
              <a:ext uri="{FF2B5EF4-FFF2-40B4-BE49-F238E27FC236}">
                <a16:creationId xmlns:a16="http://schemas.microsoft.com/office/drawing/2014/main" id="{D3BD3CB3-A08D-44E5-A7FB-5896B3A8B382}"/>
              </a:ext>
            </a:extLst>
          </p:cNvPr>
          <p:cNvSpPr>
            <a:spLocks noGrp="1"/>
          </p:cNvSpPr>
          <p:nvPr>
            <p:ph type="pic" sz="quarter" idx="32" hasCustomPrompt="1"/>
          </p:nvPr>
        </p:nvSpPr>
        <p:spPr>
          <a:xfrm>
            <a:off x="9387779" y="1623354"/>
            <a:ext cx="2194560" cy="2194560"/>
          </a:xfrm>
          <a:prstGeom prst="rect">
            <a:avLst/>
          </a:prstGeom>
          <a:blipFill>
            <a:blip r:embed="rId5"/>
            <a:stretch>
              <a:fillRect/>
            </a:stretch>
          </a:blipFill>
          <a:ln w="38100">
            <a:noFill/>
          </a:ln>
        </p:spPr>
        <p:txBody>
          <a:bodyPr vert="horz" lIns="0" tIns="0" rIns="0" bIns="0" rtlCol="0" anchor="ctr">
            <a:noAutofit/>
          </a:bodyPr>
          <a:lstStyle>
            <a:lvl1pPr marL="0" indent="0" algn="ctr">
              <a:buFontTx/>
              <a:buNone/>
              <a:defRPr lang="en-US" b="1" dirty="0">
                <a:solidFill>
                  <a:schemeClr val="bg1"/>
                </a:solidFill>
                <a:highlight>
                  <a:srgbClr val="FF33CC"/>
                </a:highlight>
              </a:defRPr>
            </a:lvl1pPr>
          </a:lstStyle>
          <a:p>
            <a:r>
              <a:rPr lang="es"/>
              <a:t>[Insertar foto retrato]</a:t>
            </a:r>
          </a:p>
        </p:txBody>
      </p:sp>
      <p:sp>
        <p:nvSpPr>
          <p:cNvPr id="18" name="Text Placeholder 7">
            <a:extLst>
              <a:ext uri="{FF2B5EF4-FFF2-40B4-BE49-F238E27FC236}">
                <a16:creationId xmlns:a16="http://schemas.microsoft.com/office/drawing/2014/main" id="{92BC594B-3E6F-42C9-8E2D-D40A431B0600}"/>
              </a:ext>
            </a:extLst>
          </p:cNvPr>
          <p:cNvSpPr>
            <a:spLocks noGrp="1"/>
          </p:cNvSpPr>
          <p:nvPr>
            <p:ph type="body" sz="quarter" idx="33" hasCustomPrompt="1"/>
          </p:nvPr>
        </p:nvSpPr>
        <p:spPr>
          <a:xfrm>
            <a:off x="9387779" y="3978516"/>
            <a:ext cx="2385744" cy="332160"/>
          </a:xfrm>
          <a:prstGeom prst="rect">
            <a:avLst/>
          </a:prstGeom>
        </p:spPr>
        <p:txBody>
          <a:bodyPr anchor="ctr">
            <a:noAutofit/>
          </a:bodyPr>
          <a:lstStyle>
            <a:lvl1pPr marL="0" indent="0">
              <a:spcBef>
                <a:spcPts val="0"/>
              </a:spcBef>
              <a:spcAft>
                <a:spcPts val="0"/>
              </a:spcAft>
              <a:buNone/>
              <a:defRPr sz="1600" b="1">
                <a:solidFill>
                  <a:schemeClr val="tx1"/>
                </a:solidFill>
              </a:defRPr>
            </a:lvl1pPr>
            <a:lvl2pPr marL="169858" indent="0">
              <a:buNone/>
              <a:defRPr/>
            </a:lvl2pPr>
          </a:lstStyle>
          <a:p>
            <a:pPr lvl="0"/>
            <a:r>
              <a:rPr lang="es"/>
              <a:t>Haz clic para añadir nombre 16pt</a:t>
            </a:r>
          </a:p>
        </p:txBody>
      </p:sp>
      <p:sp>
        <p:nvSpPr>
          <p:cNvPr id="19" name="Text Placeholder 7">
            <a:extLst>
              <a:ext uri="{FF2B5EF4-FFF2-40B4-BE49-F238E27FC236}">
                <a16:creationId xmlns:a16="http://schemas.microsoft.com/office/drawing/2014/main" id="{DEDD6D3A-1A63-472D-8053-3788409FA4B0}"/>
              </a:ext>
            </a:extLst>
          </p:cNvPr>
          <p:cNvSpPr>
            <a:spLocks noGrp="1"/>
          </p:cNvSpPr>
          <p:nvPr>
            <p:ph type="body" sz="quarter" idx="34" hasCustomPrompt="1"/>
          </p:nvPr>
        </p:nvSpPr>
        <p:spPr>
          <a:xfrm>
            <a:off x="9387777" y="4376453"/>
            <a:ext cx="2194561" cy="392985"/>
          </a:xfrm>
          <a:prstGeom prst="rect">
            <a:avLst/>
          </a:prstGeom>
        </p:spPr>
        <p:txBody>
          <a:bodyPr anchor="t">
            <a:noAutofit/>
          </a:bodyPr>
          <a:lstStyle>
            <a:lvl1pPr marL="0" indent="0">
              <a:spcBef>
                <a:spcPts val="0"/>
              </a:spcBef>
              <a:spcAft>
                <a:spcPts val="0"/>
              </a:spcAft>
              <a:buNone/>
              <a:defRPr sz="1400" b="0" i="0"/>
            </a:lvl1pPr>
            <a:lvl2pPr marL="169858" indent="0">
              <a:buNone/>
              <a:defRPr/>
            </a:lvl2pPr>
          </a:lstStyle>
          <a:p>
            <a:pPr lvl="0"/>
            <a:r>
              <a:rPr lang="es"/>
              <a:t>Haz clic para añadir título y empresa 14pt</a:t>
            </a:r>
          </a:p>
        </p:txBody>
      </p:sp>
      <p:sp>
        <p:nvSpPr>
          <p:cNvPr id="20" name="Text Placeholder 7">
            <a:extLst>
              <a:ext uri="{FF2B5EF4-FFF2-40B4-BE49-F238E27FC236}">
                <a16:creationId xmlns:a16="http://schemas.microsoft.com/office/drawing/2014/main" id="{8A7D7523-6E2A-4652-9057-9383EAD3750C}"/>
              </a:ext>
            </a:extLst>
          </p:cNvPr>
          <p:cNvSpPr>
            <a:spLocks noGrp="1"/>
          </p:cNvSpPr>
          <p:nvPr>
            <p:ph type="body" sz="quarter" idx="35" hasCustomPrompt="1"/>
          </p:nvPr>
        </p:nvSpPr>
        <p:spPr>
          <a:xfrm>
            <a:off x="9387779" y="4838638"/>
            <a:ext cx="2170596" cy="332160"/>
          </a:xfrm>
          <a:prstGeom prst="rect">
            <a:avLst/>
          </a:prstGeom>
        </p:spPr>
        <p:txBody>
          <a:bodyPr anchor="ctr">
            <a:noAutofit/>
          </a:bodyPr>
          <a:lstStyle>
            <a:lvl1pPr marL="0" indent="0">
              <a:buNone/>
              <a:defRPr sz="1400" b="0"/>
            </a:lvl1pPr>
            <a:lvl2pPr marL="169858" indent="0">
              <a:buNone/>
              <a:defRPr/>
            </a:lvl2pPr>
          </a:lstStyle>
          <a:p>
            <a:r>
              <a:rPr lang="es"/>
              <a:t>Haz clic para añadir correo electrónico 14pt</a:t>
            </a:r>
          </a:p>
        </p:txBody>
      </p:sp>
      <p:sp>
        <p:nvSpPr>
          <p:cNvPr id="22" name="Slide Number Placeholder 17">
            <a:extLst>
              <a:ext uri="{FF2B5EF4-FFF2-40B4-BE49-F238E27FC236}">
                <a16:creationId xmlns:a16="http://schemas.microsoft.com/office/drawing/2014/main" id="{891A2039-4121-95FE-7D1B-9B342034EB76}"/>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4" name="Text Placeholder 5">
            <a:extLst>
              <a:ext uri="{FF2B5EF4-FFF2-40B4-BE49-F238E27FC236}">
                <a16:creationId xmlns:a16="http://schemas.microsoft.com/office/drawing/2014/main" id="{2E54BF74-51D6-BA41-3893-5B6A359CA36C}"/>
              </a:ext>
            </a:extLst>
          </p:cNvPr>
          <p:cNvSpPr>
            <a:spLocks noGrp="1"/>
          </p:cNvSpPr>
          <p:nvPr>
            <p:ph type="body" sz="quarter" idx="37"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21" name="Text Placeholder 5">
            <a:extLst>
              <a:ext uri="{FF2B5EF4-FFF2-40B4-BE49-F238E27FC236}">
                <a16:creationId xmlns:a16="http://schemas.microsoft.com/office/drawing/2014/main" id="{F5C3D17A-576B-9191-25AA-3F9D4BAA6A2C}"/>
              </a:ext>
            </a:extLst>
          </p:cNvPr>
          <p:cNvSpPr>
            <a:spLocks noGrp="1"/>
          </p:cNvSpPr>
          <p:nvPr>
            <p:ph type="body" sz="quarter" idx="38"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26" name="Text Placeholder 5">
            <a:extLst>
              <a:ext uri="{FF2B5EF4-FFF2-40B4-BE49-F238E27FC236}">
                <a16:creationId xmlns:a16="http://schemas.microsoft.com/office/drawing/2014/main" id="{31F314EA-056A-DECE-F676-0C01EC9A4E53}"/>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27" name="Text Placeholder 11">
            <a:extLst>
              <a:ext uri="{FF2B5EF4-FFF2-40B4-BE49-F238E27FC236}">
                <a16:creationId xmlns:a16="http://schemas.microsoft.com/office/drawing/2014/main" id="{016D9F51-9444-BBE3-5AF9-66F660A6C162}"/>
              </a:ext>
            </a:extLst>
          </p:cNvPr>
          <p:cNvSpPr>
            <a:spLocks noGrp="1"/>
          </p:cNvSpPr>
          <p:nvPr>
            <p:ph type="body" sz="quarter" idx="43"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B292B35C-6AD5-C7C7-AFA8-41815CD93277}"/>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352408369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preserve="1" userDrawn="1">
  <p:cSld name="~ ">
    <p:bg>
      <p:bgPr>
        <a:solidFill>
          <a:schemeClr val="bg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84C3E0C-55B5-4DE0-B5B2-69464524EA73}"/>
              </a:ext>
            </a:extLst>
          </p:cNvPr>
          <p:cNvSpPr/>
          <p:nvPr userDrawn="1"/>
        </p:nvSpPr>
        <p:spPr>
          <a:xfrm>
            <a:off x="0" y="0"/>
            <a:ext cx="12192000" cy="6858000"/>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s" sz="14000" b="1">
                <a:solidFill>
                  <a:schemeClr val="bg1"/>
                </a:solidFill>
              </a:rPr>
              <a:t>LISTAS</a:t>
            </a:r>
          </a:p>
        </p:txBody>
      </p:sp>
      <p:cxnSp>
        <p:nvCxnSpPr>
          <p:cNvPr id="7" name="Straight Connector 6">
            <a:extLst>
              <a:ext uri="{FF2B5EF4-FFF2-40B4-BE49-F238E27FC236}">
                <a16:creationId xmlns:a16="http://schemas.microsoft.com/office/drawing/2014/main" id="{F3A44DCB-2B66-40CC-BFC9-D0F716E2CEF9}"/>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6329A02F-97B9-4C8B-8D7B-D67097271FCA}"/>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6FE2388E-4B15-41C7-BF43-AC1AB7927E5F}"/>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14" name="TextBox 13">
            <a:extLst>
              <a:ext uri="{FF2B5EF4-FFF2-40B4-BE49-F238E27FC236}">
                <a16:creationId xmlns:a16="http://schemas.microsoft.com/office/drawing/2014/main" id="{37A8A86A-AB9B-43AA-8CA0-D6E9B35AD57A}"/>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024556E7-498A-428A-AE3C-16ED9A96E517}"/>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7FF2A454-020D-456D-B2C2-76AAF0BD8080}"/>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BA1613DD-18C6-42C3-A2DF-C9A56F4169DE}"/>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79" name="Rectangle 78">
            <a:extLst>
              <a:ext uri="{FF2B5EF4-FFF2-40B4-BE49-F238E27FC236}">
                <a16:creationId xmlns:a16="http://schemas.microsoft.com/office/drawing/2014/main" id="{F55DA875-BCDD-4A0C-A739-83BC97DA1E3A}"/>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Tree>
    <p:extLst>
      <p:ext uri="{BB962C8B-B14F-4D97-AF65-F5344CB8AC3E}">
        <p14:creationId xmlns:p14="http://schemas.microsoft.com/office/powerpoint/2010/main" val="390269083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Content + Chart/Table 1">
    <p:bg>
      <p:bgPr>
        <a:solidFill>
          <a:schemeClr val="bg1"/>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2AB3526E-D31C-932A-F7FE-373CB1FA2CB9}"/>
              </a:ext>
            </a:extLst>
          </p:cNvPr>
          <p:cNvGraphicFramePr>
            <a:graphicFrameLocks noChangeAspect="1"/>
          </p:cNvGraphicFramePr>
          <p:nvPr userDrawn="1">
            <p:custDataLst>
              <p:tags r:id="rId1"/>
            </p:custDataLst>
            <p:extLst>
              <p:ext uri="{D42A27DB-BD31-4B8C-83A1-F6EECF244321}">
                <p14:modId xmlns:p14="http://schemas.microsoft.com/office/powerpoint/2010/main" val="13508685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4" name="think-cell data - do not delete" hidden="1">
                        <a:extLst>
                          <a:ext uri="{FF2B5EF4-FFF2-40B4-BE49-F238E27FC236}">
                            <a16:creationId xmlns:a16="http://schemas.microsoft.com/office/drawing/2014/main" id="{2AB3526E-D31C-932A-F7FE-373CB1FA2C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0" name="Content Placeholder 17">
            <a:extLst>
              <a:ext uri="{FF2B5EF4-FFF2-40B4-BE49-F238E27FC236}">
                <a16:creationId xmlns:a16="http://schemas.microsoft.com/office/drawing/2014/main" id="{3D88D426-7BF0-4172-85D4-A6B8E9C24743}"/>
              </a:ext>
            </a:extLst>
          </p:cNvPr>
          <p:cNvSpPr>
            <a:spLocks noGrp="1"/>
          </p:cNvSpPr>
          <p:nvPr>
            <p:ph sz="quarter" idx="15" hasCustomPrompt="1"/>
          </p:nvPr>
        </p:nvSpPr>
        <p:spPr>
          <a:xfrm>
            <a:off x="6507419" y="342900"/>
            <a:ext cx="5074920" cy="5152767"/>
          </a:xfrm>
          <a:prstGeom prst="rect">
            <a:avLst/>
          </a:prstGeom>
        </p:spPr>
        <p:txBody>
          <a:bodyPr anchor="ctr"/>
          <a:lstStyle>
            <a:lvl1pPr marL="0" indent="0" algn="ctr">
              <a:buNone/>
              <a:defRPr/>
            </a:lvl1pPr>
          </a:lstStyle>
          <a:p>
            <a:pPr lvl="0"/>
            <a:r>
              <a:rPr lang="es"/>
              <a:t>[Haz clic en el icono correspondiente para insertar GRÁFICO o TABLA </a:t>
            </a:r>
            <a:br>
              <a:rPr lang="en-US"/>
            </a:br>
            <a:r>
              <a:rPr lang="es"/>
              <a:t>– no texto]</a:t>
            </a:r>
          </a:p>
        </p:txBody>
      </p:sp>
      <p:sp>
        <p:nvSpPr>
          <p:cNvPr id="6" name="Text Placeholder 5">
            <a:extLst>
              <a:ext uri="{FF2B5EF4-FFF2-40B4-BE49-F238E27FC236}">
                <a16:creationId xmlns:a16="http://schemas.microsoft.com/office/drawing/2014/main" id="{F3E210B3-29C0-ECA9-2B94-9B0B470B0408}"/>
              </a:ext>
            </a:extLst>
          </p:cNvPr>
          <p:cNvSpPr>
            <a:spLocks noGrp="1"/>
          </p:cNvSpPr>
          <p:nvPr>
            <p:ph type="body" sz="quarter" idx="38"/>
          </p:nvPr>
        </p:nvSpPr>
        <p:spPr>
          <a:xfrm>
            <a:off x="557784" y="1257300"/>
            <a:ext cx="5074920" cy="4238367"/>
          </a:xfrm>
          <a:prstGeom prst="rect">
            <a:avLst/>
          </a:prstGeom>
        </p:spPr>
        <p:txBody>
          <a:body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5" name="Text Placeholder 6">
            <a:extLst>
              <a:ext uri="{FF2B5EF4-FFF2-40B4-BE49-F238E27FC236}">
                <a16:creationId xmlns:a16="http://schemas.microsoft.com/office/drawing/2014/main" id="{313BD6EC-61CB-DD52-8D06-055E816996CC}"/>
              </a:ext>
            </a:extLst>
          </p:cNvPr>
          <p:cNvSpPr>
            <a:spLocks noGrp="1"/>
          </p:cNvSpPr>
          <p:nvPr>
            <p:ph type="body" sz="quarter" idx="28" hasCustomPrompt="1"/>
          </p:nvPr>
        </p:nvSpPr>
        <p:spPr>
          <a:xfrm>
            <a:off x="557784" y="744907"/>
            <a:ext cx="507492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11" name="Text Placeholder 5">
            <a:extLst>
              <a:ext uri="{FF2B5EF4-FFF2-40B4-BE49-F238E27FC236}">
                <a16:creationId xmlns:a16="http://schemas.microsoft.com/office/drawing/2014/main" id="{AE7B5A74-BB7C-F498-81D6-DBE90E275076}"/>
              </a:ext>
            </a:extLst>
          </p:cNvPr>
          <p:cNvSpPr>
            <a:spLocks noGrp="1"/>
          </p:cNvSpPr>
          <p:nvPr>
            <p:ph type="body" sz="quarter" idx="29" hasCustomPrompt="1"/>
          </p:nvPr>
        </p:nvSpPr>
        <p:spPr>
          <a:xfrm>
            <a:off x="557784" y="320074"/>
            <a:ext cx="507492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7" name="Text Placeholder 5">
            <a:extLst>
              <a:ext uri="{FF2B5EF4-FFF2-40B4-BE49-F238E27FC236}">
                <a16:creationId xmlns:a16="http://schemas.microsoft.com/office/drawing/2014/main" id="{C69F1905-1EE2-0C51-1474-5A12991F0D61}"/>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8" name="Text Placeholder 5">
            <a:extLst>
              <a:ext uri="{FF2B5EF4-FFF2-40B4-BE49-F238E27FC236}">
                <a16:creationId xmlns:a16="http://schemas.microsoft.com/office/drawing/2014/main" id="{8BE99380-46AF-82EA-48C2-826414513F83}"/>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9" name="Text Placeholder 11">
            <a:extLst>
              <a:ext uri="{FF2B5EF4-FFF2-40B4-BE49-F238E27FC236}">
                <a16:creationId xmlns:a16="http://schemas.microsoft.com/office/drawing/2014/main" id="{C79238D5-F991-C4EE-A366-4E62650A03F8}"/>
              </a:ext>
            </a:extLst>
          </p:cNvPr>
          <p:cNvSpPr>
            <a:spLocks noGrp="1"/>
          </p:cNvSpPr>
          <p:nvPr>
            <p:ph type="body" sz="quarter" idx="43"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70D1FB6A-9CFA-42A9-D2EF-979CFE732371}"/>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315030094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Chart - Horizontal 2">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0D3AF73F-475A-C920-0B90-33863CB65222}"/>
              </a:ext>
            </a:extLst>
          </p:cNvPr>
          <p:cNvGraphicFramePr>
            <a:graphicFrameLocks noChangeAspect="1"/>
          </p:cNvGraphicFramePr>
          <p:nvPr userDrawn="1">
            <p:custDataLst>
              <p:tags r:id="rId1"/>
            </p:custDataLst>
            <p:extLst>
              <p:ext uri="{D42A27DB-BD31-4B8C-83A1-F6EECF244321}">
                <p14:modId xmlns:p14="http://schemas.microsoft.com/office/powerpoint/2010/main" val="283450351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 name="think-cell data - do not delete" hidden="1">
                        <a:extLst>
                          <a:ext uri="{FF2B5EF4-FFF2-40B4-BE49-F238E27FC236}">
                            <a16:creationId xmlns:a16="http://schemas.microsoft.com/office/drawing/2014/main" id="{0D3AF73F-475A-C920-0B90-33863CB65222}"/>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Text Placeholder 7">
            <a:extLst>
              <a:ext uri="{FF2B5EF4-FFF2-40B4-BE49-F238E27FC236}">
                <a16:creationId xmlns:a16="http://schemas.microsoft.com/office/drawing/2014/main" id="{AF270F92-8761-4DFC-80DC-CAD3932D1E74}"/>
              </a:ext>
            </a:extLst>
          </p:cNvPr>
          <p:cNvSpPr>
            <a:spLocks noGrp="1"/>
          </p:cNvSpPr>
          <p:nvPr>
            <p:ph type="body" sz="quarter" idx="15" hasCustomPrompt="1"/>
          </p:nvPr>
        </p:nvSpPr>
        <p:spPr>
          <a:xfrm>
            <a:off x="557784" y="1261872"/>
            <a:ext cx="11064240" cy="846919"/>
          </a:xfrm>
          <a:prstGeom prst="rect">
            <a:avLst/>
          </a:prstGeom>
        </p:spPr>
        <p:txBody>
          <a:bodyPr>
            <a:noAutofit/>
          </a:bodyPr>
          <a:lstStyle>
            <a:lvl1pPr marL="0" indent="0">
              <a:buFont typeface="Arial" panose="020B0604020202020204" pitchFamily="34" charset="0"/>
              <a:buChar char="​"/>
              <a:defRPr sz="1600"/>
            </a:lvl1pPr>
            <a:lvl2pPr marL="227013" indent="-227013">
              <a:defRPr sz="1600"/>
            </a:lvl2pPr>
            <a:lvl3pPr marL="460375" indent="-233363">
              <a:defRPr sz="1400"/>
            </a:lvl3pPr>
            <a:lvl4pPr marL="687388" indent="-227013">
              <a:defRPr sz="1200"/>
            </a:lvl4pPr>
            <a:lvl5pPr marL="914400" indent="-227013">
              <a:defRPr sz="1200"/>
            </a:lvl5pPr>
          </a:lstStyle>
          <a:p>
            <a:pPr lvl="0"/>
            <a:r>
              <a:rPr lang="es"/>
              <a:t>[Haz clic para añadir declaración]</a:t>
            </a:r>
          </a:p>
        </p:txBody>
      </p:sp>
      <p:sp>
        <p:nvSpPr>
          <p:cNvPr id="11" name="Content Placeholder 10">
            <a:extLst>
              <a:ext uri="{FF2B5EF4-FFF2-40B4-BE49-F238E27FC236}">
                <a16:creationId xmlns:a16="http://schemas.microsoft.com/office/drawing/2014/main" id="{B21224C6-E79E-4B9A-9D01-EC6502019D64}"/>
              </a:ext>
            </a:extLst>
          </p:cNvPr>
          <p:cNvSpPr>
            <a:spLocks noGrp="1"/>
          </p:cNvSpPr>
          <p:nvPr>
            <p:ph sz="quarter" idx="16" hasCustomPrompt="1"/>
          </p:nvPr>
        </p:nvSpPr>
        <p:spPr>
          <a:xfrm>
            <a:off x="557784" y="2286176"/>
            <a:ext cx="11064240" cy="3209491"/>
          </a:xfrm>
          <a:prstGeom prst="rect">
            <a:avLst/>
          </a:prstGeom>
        </p:spPr>
        <p:txBody>
          <a:bodyPr anchor="ctr"/>
          <a:lstStyle>
            <a:lvl1pPr marL="0" indent="0" algn="ctr">
              <a:buNone/>
              <a:defRPr/>
            </a:lvl1pPr>
            <a:lvl2pPr marL="169863" indent="0">
              <a:buNone/>
              <a:defRPr/>
            </a:lvl2pPr>
          </a:lstStyle>
          <a:p>
            <a:pPr lvl="0"/>
            <a:r>
              <a:rPr lang="es"/>
              <a:t>[Haz clic en el icono correspondiente para añadir GRÁFICO o TABLA – no texto]</a:t>
            </a:r>
          </a:p>
        </p:txBody>
      </p:sp>
      <p:sp>
        <p:nvSpPr>
          <p:cNvPr id="5" name="Text Placeholder 6">
            <a:extLst>
              <a:ext uri="{FF2B5EF4-FFF2-40B4-BE49-F238E27FC236}">
                <a16:creationId xmlns:a16="http://schemas.microsoft.com/office/drawing/2014/main" id="{83E8A541-924F-6D7E-75A3-4FD2418E4DED}"/>
              </a:ext>
            </a:extLst>
          </p:cNvPr>
          <p:cNvSpPr>
            <a:spLocks noGrp="1"/>
          </p:cNvSpPr>
          <p:nvPr>
            <p:ph type="body" sz="quarter" idx="28"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6" name="Text Placeholder 5">
            <a:extLst>
              <a:ext uri="{FF2B5EF4-FFF2-40B4-BE49-F238E27FC236}">
                <a16:creationId xmlns:a16="http://schemas.microsoft.com/office/drawing/2014/main" id="{3E16A881-3EAF-4D7B-9832-D5631FBCA058}"/>
              </a:ext>
            </a:extLst>
          </p:cNvPr>
          <p:cNvSpPr>
            <a:spLocks noGrp="1"/>
          </p:cNvSpPr>
          <p:nvPr>
            <p:ph type="body" sz="quarter" idx="29"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7" name="Text Placeholder 5">
            <a:extLst>
              <a:ext uri="{FF2B5EF4-FFF2-40B4-BE49-F238E27FC236}">
                <a16:creationId xmlns:a16="http://schemas.microsoft.com/office/drawing/2014/main" id="{840B9824-DE58-49DC-25C7-A8561C511761}"/>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9" name="Text Placeholder 5">
            <a:extLst>
              <a:ext uri="{FF2B5EF4-FFF2-40B4-BE49-F238E27FC236}">
                <a16:creationId xmlns:a16="http://schemas.microsoft.com/office/drawing/2014/main" id="{22D74B97-EA03-A90C-CF9A-7FA4495AFD24}"/>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0" name="Text Placeholder 11">
            <a:extLst>
              <a:ext uri="{FF2B5EF4-FFF2-40B4-BE49-F238E27FC236}">
                <a16:creationId xmlns:a16="http://schemas.microsoft.com/office/drawing/2014/main" id="{AFF1A217-2D9C-BF28-0278-EF72AB6F4D4A}"/>
              </a:ext>
            </a:extLst>
          </p:cNvPr>
          <p:cNvSpPr>
            <a:spLocks noGrp="1"/>
          </p:cNvSpPr>
          <p:nvPr>
            <p:ph type="body" sz="quarter" idx="43"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D850AB44-CD61-3485-1D2D-CD7252C2CAE0}"/>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123723101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Chart + Statement 2">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B75E2678-0DAF-DF22-3E57-20B173C3EF4E}"/>
              </a:ext>
            </a:extLst>
          </p:cNvPr>
          <p:cNvGraphicFramePr>
            <a:graphicFrameLocks noChangeAspect="1"/>
          </p:cNvGraphicFramePr>
          <p:nvPr userDrawn="1">
            <p:custDataLst>
              <p:tags r:id="rId1"/>
            </p:custDataLst>
            <p:extLst>
              <p:ext uri="{D42A27DB-BD31-4B8C-83A1-F6EECF244321}">
                <p14:modId xmlns:p14="http://schemas.microsoft.com/office/powerpoint/2010/main" val="37908748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 name="think-cell data - do not delete" hidden="1">
                        <a:extLst>
                          <a:ext uri="{FF2B5EF4-FFF2-40B4-BE49-F238E27FC236}">
                            <a16:creationId xmlns:a16="http://schemas.microsoft.com/office/drawing/2014/main" id="{B75E2678-0DAF-DF22-3E57-20B173C3EF4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Text Placeholder 7">
            <a:extLst>
              <a:ext uri="{FF2B5EF4-FFF2-40B4-BE49-F238E27FC236}">
                <a16:creationId xmlns:a16="http://schemas.microsoft.com/office/drawing/2014/main" id="{AF270F92-8761-4DFC-80DC-CAD3932D1E74}"/>
              </a:ext>
            </a:extLst>
          </p:cNvPr>
          <p:cNvSpPr>
            <a:spLocks noGrp="1"/>
          </p:cNvSpPr>
          <p:nvPr>
            <p:ph type="body" sz="quarter" idx="15" hasCustomPrompt="1"/>
          </p:nvPr>
        </p:nvSpPr>
        <p:spPr>
          <a:xfrm>
            <a:off x="557784" y="1261872"/>
            <a:ext cx="11024555" cy="833472"/>
          </a:xfrm>
          <a:prstGeom prst="rect">
            <a:avLst/>
          </a:prstGeom>
        </p:spPr>
        <p:txBody>
          <a:bodyPr>
            <a:noAutofit/>
          </a:bodyPr>
          <a:lstStyle>
            <a:lvl1pPr marL="0" indent="0">
              <a:buFont typeface="Arial" panose="020B0604020202020204" pitchFamily="34" charset="0"/>
              <a:buChar char="​"/>
              <a:defRPr sz="1600"/>
            </a:lvl1pPr>
            <a:lvl2pPr marL="227013" indent="-227013">
              <a:defRPr sz="1600"/>
            </a:lvl2pPr>
            <a:lvl3pPr marL="460375" indent="-233363">
              <a:defRPr sz="1400"/>
            </a:lvl3pPr>
            <a:lvl4pPr marL="687388" indent="-227013">
              <a:defRPr sz="1200"/>
            </a:lvl4pPr>
            <a:lvl5pPr marL="914400" indent="-227013">
              <a:defRPr sz="1200"/>
            </a:lvl5pPr>
          </a:lstStyle>
          <a:p>
            <a:pPr lvl="0"/>
            <a:r>
              <a:rPr lang="es"/>
              <a:t>[Haz clic para añadir declaración]</a:t>
            </a:r>
          </a:p>
        </p:txBody>
      </p:sp>
      <p:sp>
        <p:nvSpPr>
          <p:cNvPr id="11" name="Content Placeholder 10">
            <a:extLst>
              <a:ext uri="{FF2B5EF4-FFF2-40B4-BE49-F238E27FC236}">
                <a16:creationId xmlns:a16="http://schemas.microsoft.com/office/drawing/2014/main" id="{B21224C6-E79E-4B9A-9D01-EC6502019D64}"/>
              </a:ext>
            </a:extLst>
          </p:cNvPr>
          <p:cNvSpPr>
            <a:spLocks noGrp="1"/>
          </p:cNvSpPr>
          <p:nvPr>
            <p:ph sz="quarter" idx="16" hasCustomPrompt="1"/>
          </p:nvPr>
        </p:nvSpPr>
        <p:spPr>
          <a:xfrm>
            <a:off x="557784" y="2286000"/>
            <a:ext cx="5074920" cy="3209669"/>
          </a:xfrm>
          <a:prstGeom prst="rect">
            <a:avLst/>
          </a:prstGeom>
        </p:spPr>
        <p:txBody>
          <a:bodyPr anchor="ctr"/>
          <a:lstStyle>
            <a:lvl1pPr marL="0" indent="0" algn="ctr">
              <a:buNone/>
              <a:defRPr/>
            </a:lvl1pPr>
            <a:lvl2pPr marL="169863" indent="0">
              <a:buNone/>
              <a:defRPr/>
            </a:lvl2pPr>
          </a:lstStyle>
          <a:p>
            <a:pPr lvl="0"/>
            <a:r>
              <a:rPr lang="es"/>
              <a:t>[Haz clic en el icono correspondiente para añadir GRÁFICO o TABLA – no texto]</a:t>
            </a:r>
          </a:p>
        </p:txBody>
      </p:sp>
      <p:sp>
        <p:nvSpPr>
          <p:cNvPr id="6" name="Text Placeholder 5">
            <a:extLst>
              <a:ext uri="{FF2B5EF4-FFF2-40B4-BE49-F238E27FC236}">
                <a16:creationId xmlns:a16="http://schemas.microsoft.com/office/drawing/2014/main" id="{0B7AF729-3C3F-6A7F-BA23-536B853DE3C9}"/>
              </a:ext>
            </a:extLst>
          </p:cNvPr>
          <p:cNvSpPr>
            <a:spLocks noGrp="1"/>
          </p:cNvSpPr>
          <p:nvPr>
            <p:ph type="body" sz="quarter" idx="28"/>
          </p:nvPr>
        </p:nvSpPr>
        <p:spPr>
          <a:xfrm>
            <a:off x="6507419" y="2286000"/>
            <a:ext cx="5074920" cy="3209668"/>
          </a:xfrm>
          <a:prstGeom prst="rect">
            <a:avLst/>
          </a:prstGeom>
        </p:spPr>
        <p:txBody>
          <a:body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5" name="Text Placeholder 6">
            <a:extLst>
              <a:ext uri="{FF2B5EF4-FFF2-40B4-BE49-F238E27FC236}">
                <a16:creationId xmlns:a16="http://schemas.microsoft.com/office/drawing/2014/main" id="{EBB9885B-00FC-6293-EE9D-09D123AA80D5}"/>
              </a:ext>
            </a:extLst>
          </p:cNvPr>
          <p:cNvSpPr>
            <a:spLocks noGrp="1"/>
          </p:cNvSpPr>
          <p:nvPr>
            <p:ph type="body" sz="quarter" idx="29" hasCustomPrompt="1"/>
          </p:nvPr>
        </p:nvSpPr>
        <p:spPr>
          <a:xfrm>
            <a:off x="557784" y="744907"/>
            <a:ext cx="11024555"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9" name="Text Placeholder 5">
            <a:extLst>
              <a:ext uri="{FF2B5EF4-FFF2-40B4-BE49-F238E27FC236}">
                <a16:creationId xmlns:a16="http://schemas.microsoft.com/office/drawing/2014/main" id="{573B2281-2006-86BA-4900-D04B43C63F8F}"/>
              </a:ext>
            </a:extLst>
          </p:cNvPr>
          <p:cNvSpPr>
            <a:spLocks noGrp="1"/>
          </p:cNvSpPr>
          <p:nvPr>
            <p:ph type="body" sz="quarter" idx="30" hasCustomPrompt="1"/>
          </p:nvPr>
        </p:nvSpPr>
        <p:spPr>
          <a:xfrm>
            <a:off x="557784" y="320074"/>
            <a:ext cx="11024556"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7" name="Text Placeholder 5">
            <a:extLst>
              <a:ext uri="{FF2B5EF4-FFF2-40B4-BE49-F238E27FC236}">
                <a16:creationId xmlns:a16="http://schemas.microsoft.com/office/drawing/2014/main" id="{78BAD3FF-0643-FA78-D497-3F0BE9D7C206}"/>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0" name="Text Placeholder 5">
            <a:extLst>
              <a:ext uri="{FF2B5EF4-FFF2-40B4-BE49-F238E27FC236}">
                <a16:creationId xmlns:a16="http://schemas.microsoft.com/office/drawing/2014/main" id="{3A638E4E-1DC5-8987-9DE5-D19217BCCAF8}"/>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2" name="Text Placeholder 11">
            <a:extLst>
              <a:ext uri="{FF2B5EF4-FFF2-40B4-BE49-F238E27FC236}">
                <a16:creationId xmlns:a16="http://schemas.microsoft.com/office/drawing/2014/main" id="{75A93F42-12E2-8766-B53A-980A6D0635D9}"/>
              </a:ext>
            </a:extLst>
          </p:cNvPr>
          <p:cNvSpPr>
            <a:spLocks noGrp="1"/>
          </p:cNvSpPr>
          <p:nvPr>
            <p:ph type="body" sz="quarter" idx="43"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A3E7CC11-E521-58BD-045E-335EDECD3A23}"/>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256294355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Chart + Statement 3">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C898BCA2-3843-0BC9-C954-6CCE54CC9DD7}"/>
              </a:ext>
            </a:extLst>
          </p:cNvPr>
          <p:cNvGraphicFramePr>
            <a:graphicFrameLocks noChangeAspect="1"/>
          </p:cNvGraphicFramePr>
          <p:nvPr userDrawn="1">
            <p:custDataLst>
              <p:tags r:id="rId1"/>
            </p:custDataLst>
            <p:extLst>
              <p:ext uri="{D42A27DB-BD31-4B8C-83A1-F6EECF244321}">
                <p14:modId xmlns:p14="http://schemas.microsoft.com/office/powerpoint/2010/main" val="383042286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 name="think-cell data - do not delete" hidden="1">
                        <a:extLst>
                          <a:ext uri="{FF2B5EF4-FFF2-40B4-BE49-F238E27FC236}">
                            <a16:creationId xmlns:a16="http://schemas.microsoft.com/office/drawing/2014/main" id="{C898BCA2-3843-0BC9-C954-6CCE54CC9DD7}"/>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Content Placeholder 10">
            <a:extLst>
              <a:ext uri="{FF2B5EF4-FFF2-40B4-BE49-F238E27FC236}">
                <a16:creationId xmlns:a16="http://schemas.microsoft.com/office/drawing/2014/main" id="{B21224C6-E79E-4B9A-9D01-EC6502019D64}"/>
              </a:ext>
            </a:extLst>
          </p:cNvPr>
          <p:cNvSpPr>
            <a:spLocks noGrp="1"/>
          </p:cNvSpPr>
          <p:nvPr>
            <p:ph sz="quarter" idx="16" hasCustomPrompt="1"/>
          </p:nvPr>
        </p:nvSpPr>
        <p:spPr>
          <a:xfrm>
            <a:off x="6547104" y="1261872"/>
            <a:ext cx="5074920" cy="4233795"/>
          </a:xfrm>
          <a:prstGeom prst="rect">
            <a:avLst/>
          </a:prstGeom>
          <a:noFill/>
        </p:spPr>
        <p:txBody>
          <a:bodyPr anchor="ctr"/>
          <a:lstStyle>
            <a:lvl1pPr marL="0" indent="0" algn="ctr">
              <a:buNone/>
              <a:defRPr/>
            </a:lvl1pPr>
            <a:lvl2pPr marL="169863" indent="0">
              <a:buNone/>
              <a:defRPr/>
            </a:lvl2pPr>
          </a:lstStyle>
          <a:p>
            <a:pPr lvl="0"/>
            <a:r>
              <a:rPr lang="es"/>
              <a:t>[Haz clic en el icono correspondiente para añadir GRÁFICO o TABLA </a:t>
            </a:r>
            <a:br>
              <a:rPr lang="en-US"/>
            </a:br>
            <a:r>
              <a:rPr lang="es"/>
              <a:t>– no texto]</a:t>
            </a:r>
          </a:p>
        </p:txBody>
      </p:sp>
      <p:sp>
        <p:nvSpPr>
          <p:cNvPr id="8" name="Text Placeholder 7">
            <a:extLst>
              <a:ext uri="{FF2B5EF4-FFF2-40B4-BE49-F238E27FC236}">
                <a16:creationId xmlns:a16="http://schemas.microsoft.com/office/drawing/2014/main" id="{AF270F92-8761-4DFC-80DC-CAD3932D1E74}"/>
              </a:ext>
            </a:extLst>
          </p:cNvPr>
          <p:cNvSpPr>
            <a:spLocks noGrp="1"/>
          </p:cNvSpPr>
          <p:nvPr>
            <p:ph type="body" sz="quarter" idx="15" hasCustomPrompt="1"/>
          </p:nvPr>
        </p:nvSpPr>
        <p:spPr>
          <a:xfrm>
            <a:off x="557784" y="1261872"/>
            <a:ext cx="5074920" cy="1380779"/>
          </a:xfrm>
          <a:prstGeom prst="rect">
            <a:avLst/>
          </a:prstGeom>
        </p:spPr>
        <p:txBody>
          <a:bodyPr>
            <a:noAutofit/>
          </a:bodyPr>
          <a:lstStyle>
            <a:lvl1pPr marL="0" indent="0">
              <a:buFont typeface="Arial" panose="020B0604020202020204" pitchFamily="34" charset="0"/>
              <a:buChar char="​"/>
              <a:defRPr sz="1600"/>
            </a:lvl1pPr>
            <a:lvl2pPr marL="227013" indent="-227013">
              <a:defRPr sz="1600"/>
            </a:lvl2pPr>
            <a:lvl3pPr marL="460375" indent="-233363">
              <a:defRPr sz="1400"/>
            </a:lvl3pPr>
            <a:lvl4pPr marL="687388" indent="-227013">
              <a:defRPr sz="1200"/>
            </a:lvl4pPr>
            <a:lvl5pPr marL="914400" indent="-227013">
              <a:defRPr sz="1200"/>
            </a:lvl5pPr>
          </a:lstStyle>
          <a:p>
            <a:pPr lvl="0"/>
            <a:r>
              <a:rPr lang="es"/>
              <a:t>[Haz clic para añadir declaración]</a:t>
            </a:r>
          </a:p>
        </p:txBody>
      </p:sp>
      <p:sp>
        <p:nvSpPr>
          <p:cNvPr id="6" name="Text Placeholder 5">
            <a:extLst>
              <a:ext uri="{FF2B5EF4-FFF2-40B4-BE49-F238E27FC236}">
                <a16:creationId xmlns:a16="http://schemas.microsoft.com/office/drawing/2014/main" id="{341A7BBF-E50C-B92C-32BA-060C8396A93B}"/>
              </a:ext>
            </a:extLst>
          </p:cNvPr>
          <p:cNvSpPr>
            <a:spLocks noGrp="1"/>
          </p:cNvSpPr>
          <p:nvPr>
            <p:ph type="body" sz="quarter" idx="28"/>
          </p:nvPr>
        </p:nvSpPr>
        <p:spPr>
          <a:xfrm>
            <a:off x="557784" y="2789238"/>
            <a:ext cx="5074920" cy="2706429"/>
          </a:xfrm>
          <a:prstGeom prst="rect">
            <a:avLst/>
          </a:prstGeom>
        </p:spPr>
        <p:txBody>
          <a:body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5" name="Text Placeholder 6">
            <a:extLst>
              <a:ext uri="{FF2B5EF4-FFF2-40B4-BE49-F238E27FC236}">
                <a16:creationId xmlns:a16="http://schemas.microsoft.com/office/drawing/2014/main" id="{0FCB009F-AC84-25DB-A393-2A46CC885929}"/>
              </a:ext>
            </a:extLst>
          </p:cNvPr>
          <p:cNvSpPr>
            <a:spLocks noGrp="1"/>
          </p:cNvSpPr>
          <p:nvPr>
            <p:ph type="body" sz="quarter" idx="29" hasCustomPrompt="1"/>
          </p:nvPr>
        </p:nvSpPr>
        <p:spPr>
          <a:xfrm>
            <a:off x="557784" y="744907"/>
            <a:ext cx="1106424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9" name="Text Placeholder 5">
            <a:extLst>
              <a:ext uri="{FF2B5EF4-FFF2-40B4-BE49-F238E27FC236}">
                <a16:creationId xmlns:a16="http://schemas.microsoft.com/office/drawing/2014/main" id="{E8D22AAB-77EA-30CD-1F89-47B844EB1AE9}"/>
              </a:ext>
            </a:extLst>
          </p:cNvPr>
          <p:cNvSpPr>
            <a:spLocks noGrp="1"/>
          </p:cNvSpPr>
          <p:nvPr>
            <p:ph type="body" sz="quarter" idx="30" hasCustomPrompt="1"/>
          </p:nvPr>
        </p:nvSpPr>
        <p:spPr>
          <a:xfrm>
            <a:off x="557784" y="320074"/>
            <a:ext cx="1106424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7" name="Text Placeholder 5">
            <a:extLst>
              <a:ext uri="{FF2B5EF4-FFF2-40B4-BE49-F238E27FC236}">
                <a16:creationId xmlns:a16="http://schemas.microsoft.com/office/drawing/2014/main" id="{ADF2C61B-C456-B205-9BE7-B55D16D44386}"/>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0" name="Text Placeholder 5">
            <a:extLst>
              <a:ext uri="{FF2B5EF4-FFF2-40B4-BE49-F238E27FC236}">
                <a16:creationId xmlns:a16="http://schemas.microsoft.com/office/drawing/2014/main" id="{23D22975-66A3-6C87-24C6-B4E68D6B9EA7}"/>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2" name="Text Placeholder 11">
            <a:extLst>
              <a:ext uri="{FF2B5EF4-FFF2-40B4-BE49-F238E27FC236}">
                <a16:creationId xmlns:a16="http://schemas.microsoft.com/office/drawing/2014/main" id="{E944AE7D-CF4B-98AF-8E03-C7230E0A90D6}"/>
              </a:ext>
            </a:extLst>
          </p:cNvPr>
          <p:cNvSpPr>
            <a:spLocks noGrp="1"/>
          </p:cNvSpPr>
          <p:nvPr>
            <p:ph type="body" sz="quarter" idx="43"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F336E261-F9EB-F954-F142-2C5E31B083E3}"/>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292737253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Content large place holder and 4 small">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D811553C-A351-05DF-8355-B2AA4C083304}"/>
              </a:ext>
            </a:extLst>
          </p:cNvPr>
          <p:cNvGraphicFramePr>
            <a:graphicFrameLocks noChangeAspect="1"/>
          </p:cNvGraphicFramePr>
          <p:nvPr userDrawn="1">
            <p:custDataLst>
              <p:tags r:id="rId1"/>
            </p:custDataLst>
            <p:extLst>
              <p:ext uri="{D42A27DB-BD31-4B8C-83A1-F6EECF244321}">
                <p14:modId xmlns:p14="http://schemas.microsoft.com/office/powerpoint/2010/main" val="369392438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8" name="think-cell data - do not delete" hidden="1">
                        <a:extLst>
                          <a:ext uri="{FF2B5EF4-FFF2-40B4-BE49-F238E27FC236}">
                            <a16:creationId xmlns:a16="http://schemas.microsoft.com/office/drawing/2014/main" id="{D811553C-A351-05DF-8355-B2AA4C08330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Rectangle 3">
            <a:extLst>
              <a:ext uri="{FF2B5EF4-FFF2-40B4-BE49-F238E27FC236}">
                <a16:creationId xmlns:a16="http://schemas.microsoft.com/office/drawing/2014/main" id="{F5F6FAFC-B6D1-F3FC-6346-35EBBE8B321A}"/>
              </a:ext>
            </a:extLst>
          </p:cNvPr>
          <p:cNvSpPr>
            <a:spLocks noGrp="1" noRot="1" noMove="1" noResize="1" noEditPoints="1" noAdjustHandles="1" noChangeArrowheads="1" noChangeShapeType="1"/>
          </p:cNvSpPr>
          <p:nvPr userDrawn="1"/>
        </p:nvSpPr>
        <p:spPr bwMode="white">
          <a:xfrm>
            <a:off x="6219826" y="0"/>
            <a:ext cx="5972175"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7" name="Slide Number Placeholder 17">
            <a:extLst>
              <a:ext uri="{FF2B5EF4-FFF2-40B4-BE49-F238E27FC236}">
                <a16:creationId xmlns:a16="http://schemas.microsoft.com/office/drawing/2014/main" id="{E7E20424-E73E-F991-F234-C05972920F98}"/>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3" name="Picture Placeholder 6">
            <a:extLst>
              <a:ext uri="{FF2B5EF4-FFF2-40B4-BE49-F238E27FC236}">
                <a16:creationId xmlns:a16="http://schemas.microsoft.com/office/drawing/2014/main" id="{3A7C0196-5455-96D1-E428-4048754166B3}"/>
              </a:ext>
            </a:extLst>
          </p:cNvPr>
          <p:cNvSpPr>
            <a:spLocks noGrp="1"/>
          </p:cNvSpPr>
          <p:nvPr>
            <p:ph type="pic" sz="quarter" idx="15" hasCustomPrompt="1"/>
          </p:nvPr>
        </p:nvSpPr>
        <p:spPr>
          <a:xfrm>
            <a:off x="557784" y="1298576"/>
            <a:ext cx="5074920" cy="4142082"/>
          </a:xfrm>
          <a:prstGeom prst="rect">
            <a:avLst/>
          </a:prstGeom>
          <a:solidFill>
            <a:schemeClr val="bg1"/>
          </a:solidFill>
        </p:spPr>
        <p:txBody>
          <a:bodyPr anchor="ctr"/>
          <a:lstStyle>
            <a:lvl1pPr marL="0" indent="0" algn="ctr">
              <a:buNone/>
              <a:defRPr>
                <a:solidFill>
                  <a:schemeClr val="bg1"/>
                </a:solidFill>
                <a:highlight>
                  <a:srgbClr val="FF00FF"/>
                </a:highlight>
              </a:defRPr>
            </a:lvl1pPr>
          </a:lstStyle>
          <a:p>
            <a:r>
              <a:rPr lang="es"/>
              <a:t>[Imagen / Icono / Gráfico / Mapas]</a:t>
            </a:r>
          </a:p>
        </p:txBody>
      </p:sp>
      <p:sp>
        <p:nvSpPr>
          <p:cNvPr id="2" name="Content Placeholder 10">
            <a:extLst>
              <a:ext uri="{FF2B5EF4-FFF2-40B4-BE49-F238E27FC236}">
                <a16:creationId xmlns:a16="http://schemas.microsoft.com/office/drawing/2014/main" id="{58BA4CCB-1016-807B-D3B1-4951E0345799}"/>
              </a:ext>
            </a:extLst>
          </p:cNvPr>
          <p:cNvSpPr>
            <a:spLocks noGrp="1"/>
          </p:cNvSpPr>
          <p:nvPr>
            <p:ph sz="quarter" idx="16" hasCustomPrompt="1"/>
          </p:nvPr>
        </p:nvSpPr>
        <p:spPr>
          <a:xfrm>
            <a:off x="6553196" y="679557"/>
            <a:ext cx="5078632" cy="2272322"/>
          </a:xfrm>
          <a:prstGeom prst="rect">
            <a:avLst/>
          </a:prstGeom>
          <a:solidFill>
            <a:schemeClr val="bg1"/>
          </a:solidFill>
        </p:spPr>
        <p:txBody>
          <a:bodyPr anchor="ctr"/>
          <a:lstStyle>
            <a:lvl1pPr marL="0" indent="0" algn="ctr">
              <a:buNone/>
              <a:defRPr>
                <a:solidFill>
                  <a:schemeClr val="bg1"/>
                </a:solidFill>
                <a:highlight>
                  <a:srgbClr val="FF33CC"/>
                </a:highlight>
              </a:defRPr>
            </a:lvl1pPr>
            <a:lvl2pPr marL="169863" indent="0">
              <a:buNone/>
              <a:defRPr/>
            </a:lvl2pPr>
          </a:lstStyle>
          <a:p>
            <a:r>
              <a:rPr lang="es"/>
              <a:t>[Imagen / Icono / Gráfico / Mapas]</a:t>
            </a:r>
          </a:p>
        </p:txBody>
      </p:sp>
      <p:sp>
        <p:nvSpPr>
          <p:cNvPr id="16" name="Content Placeholder 10">
            <a:extLst>
              <a:ext uri="{FF2B5EF4-FFF2-40B4-BE49-F238E27FC236}">
                <a16:creationId xmlns:a16="http://schemas.microsoft.com/office/drawing/2014/main" id="{9934AFD3-DFC2-0DBF-22F5-E8B0541AFD30}"/>
              </a:ext>
            </a:extLst>
          </p:cNvPr>
          <p:cNvSpPr>
            <a:spLocks noGrp="1"/>
          </p:cNvSpPr>
          <p:nvPr>
            <p:ph sz="quarter" idx="39" hasCustomPrompt="1"/>
          </p:nvPr>
        </p:nvSpPr>
        <p:spPr>
          <a:xfrm>
            <a:off x="6553195" y="3091590"/>
            <a:ext cx="5078632" cy="2272322"/>
          </a:xfrm>
          <a:prstGeom prst="rect">
            <a:avLst/>
          </a:prstGeom>
          <a:solidFill>
            <a:schemeClr val="bg1"/>
          </a:solidFill>
        </p:spPr>
        <p:txBody>
          <a:bodyPr anchor="ctr"/>
          <a:lstStyle>
            <a:lvl1pPr marL="0" indent="0" algn="ctr">
              <a:buNone/>
              <a:defRPr>
                <a:solidFill>
                  <a:schemeClr val="bg1"/>
                </a:solidFill>
                <a:highlight>
                  <a:srgbClr val="FF33CC"/>
                </a:highlight>
              </a:defRPr>
            </a:lvl1pPr>
            <a:lvl2pPr marL="169863" indent="0">
              <a:buNone/>
              <a:defRPr/>
            </a:lvl2pPr>
          </a:lstStyle>
          <a:p>
            <a:r>
              <a:rPr lang="es"/>
              <a:t>[Imagen / Icono / Gráfico / Mapas]</a:t>
            </a:r>
          </a:p>
        </p:txBody>
      </p:sp>
      <p:sp>
        <p:nvSpPr>
          <p:cNvPr id="5" name="Text Placeholder 6">
            <a:extLst>
              <a:ext uri="{FF2B5EF4-FFF2-40B4-BE49-F238E27FC236}">
                <a16:creationId xmlns:a16="http://schemas.microsoft.com/office/drawing/2014/main" id="{C89A26AE-038C-4848-748B-8F879A87549D}"/>
              </a:ext>
            </a:extLst>
          </p:cNvPr>
          <p:cNvSpPr>
            <a:spLocks noGrp="1"/>
          </p:cNvSpPr>
          <p:nvPr>
            <p:ph type="body" sz="quarter" idx="28" hasCustomPrompt="1"/>
          </p:nvPr>
        </p:nvSpPr>
        <p:spPr>
          <a:xfrm>
            <a:off x="557784" y="744907"/>
            <a:ext cx="5074920" cy="306679"/>
          </a:xfrm>
          <a:prstGeom prst="rect">
            <a:avLst/>
          </a:prstGeom>
        </p:spPr>
        <p:txBody>
          <a:bodyPr lIns="0" tIns="0" rIns="0" bIns="0"/>
          <a:lstStyle>
            <a:lvl1pPr marL="0" indent="0">
              <a:buNone/>
              <a:defRPr sz="1800"/>
            </a:lvl1pPr>
          </a:lstStyle>
          <a:p>
            <a:pPr lvl="0"/>
            <a:r>
              <a:rPr lang="es"/>
              <a:t>Lorem ipsum dolor sit amet, consectetur 18pt</a:t>
            </a:r>
          </a:p>
        </p:txBody>
      </p:sp>
      <p:sp>
        <p:nvSpPr>
          <p:cNvPr id="10" name="Text Placeholder 5">
            <a:extLst>
              <a:ext uri="{FF2B5EF4-FFF2-40B4-BE49-F238E27FC236}">
                <a16:creationId xmlns:a16="http://schemas.microsoft.com/office/drawing/2014/main" id="{A474F076-F25C-D37E-B2B5-57561EAB2E28}"/>
              </a:ext>
            </a:extLst>
          </p:cNvPr>
          <p:cNvSpPr>
            <a:spLocks noGrp="1"/>
          </p:cNvSpPr>
          <p:nvPr>
            <p:ph type="body" sz="quarter" idx="29" hasCustomPrompt="1"/>
          </p:nvPr>
        </p:nvSpPr>
        <p:spPr>
          <a:xfrm>
            <a:off x="557784" y="320074"/>
            <a:ext cx="507492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2" name="Text Placeholder 5">
            <a:extLst>
              <a:ext uri="{FF2B5EF4-FFF2-40B4-BE49-F238E27FC236}">
                <a16:creationId xmlns:a16="http://schemas.microsoft.com/office/drawing/2014/main" id="{5A0581CE-14CD-07E5-7CB4-5B0199E4D7EB}"/>
              </a:ext>
            </a:extLst>
          </p:cNvPr>
          <p:cNvSpPr>
            <a:spLocks noGrp="1"/>
          </p:cNvSpPr>
          <p:nvPr>
            <p:ph type="body" sz="quarter" idx="33"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3" name="Text Placeholder 5">
            <a:extLst>
              <a:ext uri="{FF2B5EF4-FFF2-40B4-BE49-F238E27FC236}">
                <a16:creationId xmlns:a16="http://schemas.microsoft.com/office/drawing/2014/main" id="{F964C451-74F2-B0B1-6BBB-0F88A61AA860}"/>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4" name="Text Placeholder 11">
            <a:extLst>
              <a:ext uri="{FF2B5EF4-FFF2-40B4-BE49-F238E27FC236}">
                <a16:creationId xmlns:a16="http://schemas.microsoft.com/office/drawing/2014/main" id="{FE056EC0-6AA2-AC6A-C742-ECACE0D15471}"/>
              </a:ext>
            </a:extLst>
          </p:cNvPr>
          <p:cNvSpPr>
            <a:spLocks noGrp="1"/>
          </p:cNvSpPr>
          <p:nvPr>
            <p:ph type="body" sz="quarter" idx="43" hasCustomPrompt="1"/>
          </p:nvPr>
        </p:nvSpPr>
        <p:spPr>
          <a:xfrm>
            <a:off x="557784" y="5687045"/>
            <a:ext cx="11024555"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6" name="Footer Placeholder 16">
            <a:extLst>
              <a:ext uri="{FF2B5EF4-FFF2-40B4-BE49-F238E27FC236}">
                <a16:creationId xmlns:a16="http://schemas.microsoft.com/office/drawing/2014/main" id="{08C2DEF9-E22A-6A4B-C09E-5CDFFE77A910}"/>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199770838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preserve="1" userDrawn="1">
  <p:cSld name="~      ">
    <p:bg>
      <p:bgPr>
        <a:solidFill>
          <a:schemeClr val="bg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84C3E0C-55B5-4DE0-B5B2-69464524EA73}"/>
              </a:ext>
            </a:extLst>
          </p:cNvPr>
          <p:cNvSpPr/>
          <p:nvPr userDrawn="1"/>
        </p:nvSpPr>
        <p:spPr>
          <a:xfrm>
            <a:off x="0" y="0"/>
            <a:ext cx="12192000" cy="6858000"/>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s" sz="14000" b="1">
                <a:solidFill>
                  <a:schemeClr val="bg1"/>
                </a:solidFill>
              </a:rPr>
              <a:t>CONTACTO</a:t>
            </a:r>
          </a:p>
        </p:txBody>
      </p:sp>
      <p:cxnSp>
        <p:nvCxnSpPr>
          <p:cNvPr id="7" name="Straight Connector 6">
            <a:extLst>
              <a:ext uri="{FF2B5EF4-FFF2-40B4-BE49-F238E27FC236}">
                <a16:creationId xmlns:a16="http://schemas.microsoft.com/office/drawing/2014/main" id="{F3A44DCB-2B66-40CC-BFC9-D0F716E2CEF9}"/>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6329A02F-97B9-4C8B-8D7B-D67097271FCA}"/>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6FE2388E-4B15-41C7-BF43-AC1AB7927E5F}"/>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14" name="TextBox 13">
            <a:extLst>
              <a:ext uri="{FF2B5EF4-FFF2-40B4-BE49-F238E27FC236}">
                <a16:creationId xmlns:a16="http://schemas.microsoft.com/office/drawing/2014/main" id="{37A8A86A-AB9B-43AA-8CA0-D6E9B35AD57A}"/>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024556E7-498A-428A-AE3C-16ED9A96E517}"/>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7FF2A454-020D-456D-B2C2-76AAF0BD8080}"/>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BA1613DD-18C6-42C3-A2DF-C9A56F4169DE}"/>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79" name="Rectangle 78">
            <a:extLst>
              <a:ext uri="{FF2B5EF4-FFF2-40B4-BE49-F238E27FC236}">
                <a16:creationId xmlns:a16="http://schemas.microsoft.com/office/drawing/2014/main" id="{F55DA875-BCDD-4A0C-A739-83BC97DA1E3A}"/>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Tree>
    <p:extLst>
      <p:ext uri="{BB962C8B-B14F-4D97-AF65-F5344CB8AC3E}">
        <p14:creationId xmlns:p14="http://schemas.microsoft.com/office/powerpoint/2010/main" val="100334931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Contact us">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AC7C36C-8CC4-75C9-1C30-586B7B2BC3A4}"/>
              </a:ext>
            </a:extLst>
          </p:cNvPr>
          <p:cNvGraphicFramePr>
            <a:graphicFrameLocks noChangeAspect="1"/>
          </p:cNvGraphicFramePr>
          <p:nvPr userDrawn="1">
            <p:custDataLst>
              <p:tags r:id="rId1"/>
            </p:custDataLst>
            <p:extLst>
              <p:ext uri="{D42A27DB-BD31-4B8C-83A1-F6EECF244321}">
                <p14:modId xmlns:p14="http://schemas.microsoft.com/office/powerpoint/2010/main" val="385711274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8" name="think-cell data - do not delete" hidden="1">
                        <a:extLst>
                          <a:ext uri="{FF2B5EF4-FFF2-40B4-BE49-F238E27FC236}">
                            <a16:creationId xmlns:a16="http://schemas.microsoft.com/office/drawing/2014/main" id="{4AC7C36C-8CC4-75C9-1C30-586B7B2BC3A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3" name="Rectangle 12">
            <a:extLst>
              <a:ext uri="{FF2B5EF4-FFF2-40B4-BE49-F238E27FC236}">
                <a16:creationId xmlns:a16="http://schemas.microsoft.com/office/drawing/2014/main" id="{66736DD5-2E86-4912-9496-292D27E40C19}"/>
              </a:ext>
            </a:extLst>
          </p:cNvPr>
          <p:cNvSpPr/>
          <p:nvPr userDrawn="1"/>
        </p:nvSpPr>
        <p:spPr>
          <a:xfrm>
            <a:off x="0" y="-137120"/>
            <a:ext cx="6170051" cy="699512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11" name="Picture Placeholder 6">
            <a:extLst>
              <a:ext uri="{FF2B5EF4-FFF2-40B4-BE49-F238E27FC236}">
                <a16:creationId xmlns:a16="http://schemas.microsoft.com/office/drawing/2014/main" id="{5436B0F2-75DB-7067-699D-FB89EEB9BD3A}"/>
              </a:ext>
            </a:extLst>
          </p:cNvPr>
          <p:cNvSpPr>
            <a:spLocks noGrp="1"/>
          </p:cNvSpPr>
          <p:nvPr>
            <p:ph type="pic" sz="quarter" idx="15" hasCustomPrompt="1"/>
          </p:nvPr>
        </p:nvSpPr>
        <p:spPr>
          <a:xfrm>
            <a:off x="6188075" y="0"/>
            <a:ext cx="6003925" cy="6858000"/>
          </a:xfrm>
          <a:prstGeom prst="rect">
            <a:avLst/>
          </a:prstGeom>
          <a:blipFill>
            <a:blip r:embed="rId5"/>
            <a:stretch>
              <a:fillRect/>
            </a:stretch>
          </a:blipFill>
        </p:spPr>
        <p:txBody>
          <a:bodyPr anchor="ctr"/>
          <a:lstStyle>
            <a:lvl1pPr marL="0" indent="0" algn="ctr">
              <a:buNone/>
              <a:defRPr>
                <a:solidFill>
                  <a:schemeClr val="bg1"/>
                </a:solidFill>
                <a:highlight>
                  <a:srgbClr val="FF33CC"/>
                </a:highlight>
              </a:defRPr>
            </a:lvl1pPr>
          </a:lstStyle>
          <a:p>
            <a:r>
              <a:rPr lang="es"/>
              <a:t>[Fotografía provisional]</a:t>
            </a:r>
          </a:p>
        </p:txBody>
      </p:sp>
      <p:sp>
        <p:nvSpPr>
          <p:cNvPr id="12" name="Slide Number Placeholder 17">
            <a:extLst>
              <a:ext uri="{FF2B5EF4-FFF2-40B4-BE49-F238E27FC236}">
                <a16:creationId xmlns:a16="http://schemas.microsoft.com/office/drawing/2014/main" id="{12B79F96-62CF-3A38-D73D-BF0323466958}"/>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19" name="Text Placeholder 3">
            <a:extLst>
              <a:ext uri="{FF2B5EF4-FFF2-40B4-BE49-F238E27FC236}">
                <a16:creationId xmlns:a16="http://schemas.microsoft.com/office/drawing/2014/main" id="{6D14B690-F58B-77ED-6FD5-96B9A451483C}"/>
              </a:ext>
            </a:extLst>
          </p:cNvPr>
          <p:cNvSpPr txBox="1">
            <a:spLocks/>
          </p:cNvSpPr>
          <p:nvPr userDrawn="1"/>
        </p:nvSpPr>
        <p:spPr>
          <a:xfrm>
            <a:off x="554253" y="4035612"/>
            <a:ext cx="5073649" cy="1959733"/>
          </a:xfrm>
          <a:prstGeom prst="rect">
            <a:avLst/>
          </a:prstGeom>
        </p:spPr>
        <p:txBody>
          <a:bodyPr vert="horz" lIns="0" tIns="0" rIns="0" bIns="0" rtlCol="0">
            <a:noAutofit/>
          </a:bodyPr>
          <a:lstStyle>
            <a:lvl1pPr marL="169863" indent="-169863" algn="l" defTabSz="914400" rtl="0" eaLnBrk="1" latinLnBrk="0" hangingPunct="1">
              <a:lnSpc>
                <a:spcPct val="100000"/>
              </a:lnSpc>
              <a:spcBef>
                <a:spcPts val="0"/>
              </a:spcBef>
              <a:spcAft>
                <a:spcPts val="600"/>
              </a:spcAft>
              <a:buFont typeface="Arial" panose="020B0604020202020204" pitchFamily="34" charset="0"/>
              <a:buChar char="•"/>
              <a:defRPr sz="1600" kern="1200">
                <a:solidFill>
                  <a:schemeClr val="tx1"/>
                </a:solidFill>
                <a:latin typeface="+mn-lt"/>
                <a:ea typeface="+mn-ea"/>
                <a:cs typeface="+mn-cs"/>
              </a:defRPr>
            </a:lvl1pPr>
            <a:lvl2pPr marL="341313" indent="-171450" algn="l" defTabSz="914400" rtl="0" eaLnBrk="1" latinLnBrk="0" hangingPunct="1">
              <a:lnSpc>
                <a:spcPct val="100000"/>
              </a:lnSpc>
              <a:spcBef>
                <a:spcPts val="0"/>
              </a:spcBef>
              <a:spcAft>
                <a:spcPts val="600"/>
              </a:spcAft>
              <a:buFont typeface="Arial" panose="020B0604020202020204" pitchFamily="34" charset="0"/>
              <a:buChar char="–"/>
              <a:defRPr sz="1400" kern="1200">
                <a:solidFill>
                  <a:schemeClr val="tx1"/>
                </a:solidFill>
                <a:latin typeface="+mn-lt"/>
                <a:ea typeface="+mn-ea"/>
                <a:cs typeface="+mn-cs"/>
              </a:defRPr>
            </a:lvl2pPr>
            <a:lvl3pPr marL="517525" indent="-176213" algn="l" defTabSz="914400" rtl="0" eaLnBrk="1" latinLnBrk="0" hangingPunct="1">
              <a:lnSpc>
                <a:spcPct val="100000"/>
              </a:lnSpc>
              <a:spcBef>
                <a:spcPts val="0"/>
              </a:spcBef>
              <a:spcAft>
                <a:spcPts val="600"/>
              </a:spcAft>
              <a:buFont typeface="Arial" panose="020B0604020202020204" pitchFamily="34" charset="0"/>
              <a:buChar char="•"/>
              <a:tabLst/>
              <a:defRPr sz="1200" kern="1200">
                <a:solidFill>
                  <a:schemeClr val="tx1"/>
                </a:solidFill>
                <a:latin typeface="+mn-lt"/>
                <a:ea typeface="+mn-ea"/>
                <a:cs typeface="+mn-cs"/>
              </a:defRPr>
            </a:lvl3pPr>
            <a:lvl4pPr marL="687388" indent="-169863" algn="l" defTabSz="914400" rtl="0" eaLnBrk="1" latinLnBrk="0" hangingPunct="1">
              <a:lnSpc>
                <a:spcPct val="100000"/>
              </a:lnSpc>
              <a:spcBef>
                <a:spcPts val="0"/>
              </a:spcBef>
              <a:spcAft>
                <a:spcPts val="600"/>
              </a:spcAft>
              <a:buFont typeface="Arial" panose="020B0604020202020204" pitchFamily="34" charset="0"/>
              <a:buChar char="–"/>
              <a:defRPr sz="1050" kern="1200">
                <a:solidFill>
                  <a:schemeClr val="tx1"/>
                </a:solidFill>
                <a:latin typeface="+mn-lt"/>
                <a:ea typeface="+mn-ea"/>
                <a:cs typeface="+mn-cs"/>
              </a:defRPr>
            </a:lvl4pPr>
            <a:lvl5pPr marL="914400" indent="-227013" algn="l" defTabSz="914400" rtl="0" eaLnBrk="1" latinLnBrk="0" hangingPunct="1">
              <a:lnSpc>
                <a:spcPct val="100000"/>
              </a:lnSpc>
              <a:spcBef>
                <a:spcPts val="0"/>
              </a:spcBef>
              <a:spcAft>
                <a:spcPts val="600"/>
              </a:spcAft>
              <a:buFont typeface="Arial" panose="020B0604020202020204" pitchFamily="34" charset="0"/>
              <a:buChar char="•"/>
              <a:defRPr sz="105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1200"/>
              </a:spcAft>
              <a:buFont typeface="Arial" panose="020B0604020202020204" pitchFamily="34" charset="0"/>
              <a:buNone/>
            </a:pPr>
            <a:r>
              <a:rPr lang="es" sz="1800" b="1" i="0">
                <a:solidFill>
                  <a:schemeClr val="tx1"/>
                </a:solidFill>
              </a:rPr>
              <a:t>Contáctanos</a:t>
            </a:r>
          </a:p>
          <a:p>
            <a:pPr marL="2914650" indent="-2914650">
              <a:buFont typeface="Arial" panose="020B0604020202020204" pitchFamily="34" charset="0"/>
              <a:buNone/>
            </a:pPr>
            <a:r>
              <a:rPr lang="es" sz="1400"/>
              <a:t>Américas	+1 800 597 1344</a:t>
            </a:r>
          </a:p>
          <a:p>
            <a:pPr marL="2914650" indent="-2914650">
              <a:buFont typeface="Arial" panose="020B0604020202020204" pitchFamily="34" charset="0"/>
              <a:buNone/>
            </a:pPr>
            <a:r>
              <a:rPr lang="es" sz="1400"/>
              <a:t>Asia-Pacífico	+60 4 296 1125</a:t>
            </a:r>
          </a:p>
          <a:p>
            <a:pPr marL="2914650" indent="-2914650">
              <a:buFont typeface="Arial" panose="020B0604020202020204" pitchFamily="34" charset="0"/>
              <a:buNone/>
            </a:pPr>
            <a:r>
              <a:rPr lang="es" sz="1400"/>
              <a:t>Europa, Oriente Medio, África	+44 (0) 203 367 0681</a:t>
            </a:r>
          </a:p>
          <a:p>
            <a:pPr marL="0" marR="0" lvl="0" indent="0" algn="l" defTabSz="914400" rtl="0" eaLnBrk="1" fontAlgn="auto" latinLnBrk="0" hangingPunct="1">
              <a:lnSpc>
                <a:spcPct val="100000"/>
              </a:lnSpc>
              <a:spcBef>
                <a:spcPts val="1200"/>
              </a:spcBef>
              <a:spcAft>
                <a:spcPts val="600"/>
              </a:spcAft>
              <a:buClrTx/>
              <a:buSzTx/>
              <a:buFont typeface="Arial" panose="020B0604020202020204" pitchFamily="34" charset="0"/>
              <a:buNone/>
              <a:tabLst/>
              <a:defRPr/>
            </a:pPr>
            <a:r>
              <a:rPr kumimoji="0" lang="es" sz="1200" b="0" i="0" u="none" strike="noStrike" kern="1200" cap="none" spc="0" normalizeH="0" baseline="0" noProof="0">
                <a:ln>
                  <a:noFill/>
                </a:ln>
                <a:solidFill>
                  <a:schemeClr val="tx1"/>
                </a:solidFill>
                <a:effectLst/>
                <a:uLnTx/>
                <a:uFillTx/>
                <a:latin typeface="Arial"/>
                <a:ea typeface="+mn-ea"/>
                <a:cs typeface="+mn-cs"/>
                <a:hlinkClick r:id="rId6">
                  <a:extLst>
                    <a:ext uri="{A12FA001-AC4F-418D-AE19-62706E023703}">
                      <ahyp:hlinkClr xmlns:ahyp="http://schemas.microsoft.com/office/drawing/2018/hyperlinkcolor" val="tx"/>
                    </a:ext>
                  </a:extLst>
                </a:hlinkClick>
              </a:rPr>
              <a:t>www.spglobal.com/en/enterprise/about/contact-us.html</a:t>
            </a:r>
            <a:br>
              <a:rPr kumimoji="0" lang="en-US" sz="1200" b="0" i="0" u="none" strike="noStrike" kern="1200" cap="none" spc="0" normalizeH="0" baseline="0" noProof="0">
                <a:ln>
                  <a:noFill/>
                </a:ln>
                <a:solidFill>
                  <a:schemeClr val="tx1"/>
                </a:solidFill>
                <a:effectLst/>
                <a:uLnTx/>
                <a:uFillTx/>
                <a:latin typeface="Arial"/>
                <a:ea typeface="+mn-ea"/>
                <a:cs typeface="+mn-cs"/>
              </a:rPr>
            </a:br>
            <a:r>
              <a:rPr kumimoji="0" lang="es" sz="1200" b="0" i="0" u="none" strike="noStrike" kern="1200" cap="none" spc="0" normalizeH="0" baseline="0" noProof="0">
                <a:ln>
                  <a:noFill/>
                </a:ln>
                <a:solidFill>
                  <a:schemeClr val="tx1"/>
                </a:solidFill>
                <a:effectLst/>
                <a:uLnTx/>
                <a:uFillTx/>
                <a:latin typeface="Arial"/>
                <a:ea typeface="+mn-ea"/>
                <a:cs typeface="+mn-cs"/>
                <a:hlinkClick r:id="rId7">
                  <a:extLst>
                    <a:ext uri="{A12FA001-AC4F-418D-AE19-62706E023703}">
                      <ahyp:hlinkClr xmlns:ahyp="http://schemas.microsoft.com/office/drawing/2018/hyperlinkcolor" val="tx"/>
                    </a:ext>
                  </a:extLst>
                </a:hlinkClick>
              </a:rPr>
              <a:t>www.spglobal.com/commodityinsights</a:t>
            </a:r>
            <a:endParaRPr kumimoji="0" lang="en-US" sz="1200" b="0" i="0" u="none" strike="noStrike" kern="1200" cap="none" spc="0" normalizeH="0" baseline="0" noProof="0">
              <a:ln>
                <a:noFill/>
              </a:ln>
              <a:solidFill>
                <a:schemeClr val="tx1"/>
              </a:solidFill>
              <a:effectLst/>
              <a:uLnTx/>
              <a:uFillTx/>
              <a:latin typeface="Arial"/>
              <a:ea typeface="+mn-ea"/>
              <a:cs typeface="+mn-cs"/>
            </a:endParaRPr>
          </a:p>
          <a:p>
            <a:pPr marL="0" indent="0">
              <a:spcBef>
                <a:spcPts val="600"/>
              </a:spcBef>
              <a:buFont typeface="Arial" panose="020B0604020202020204" pitchFamily="34" charset="0"/>
              <a:buNone/>
            </a:pPr>
            <a:endParaRPr lang="en-US"/>
          </a:p>
        </p:txBody>
      </p:sp>
      <p:sp>
        <p:nvSpPr>
          <p:cNvPr id="7" name="Text Placeholder 6">
            <a:extLst>
              <a:ext uri="{FF2B5EF4-FFF2-40B4-BE49-F238E27FC236}">
                <a16:creationId xmlns:a16="http://schemas.microsoft.com/office/drawing/2014/main" id="{D24E3CD7-199F-EA88-C2B7-5E0DD550E717}"/>
              </a:ext>
            </a:extLst>
          </p:cNvPr>
          <p:cNvSpPr>
            <a:spLocks noGrp="1"/>
          </p:cNvSpPr>
          <p:nvPr>
            <p:ph type="body" sz="quarter" idx="28" hasCustomPrompt="1"/>
          </p:nvPr>
        </p:nvSpPr>
        <p:spPr>
          <a:xfrm>
            <a:off x="557784" y="1143000"/>
            <a:ext cx="5074920" cy="338138"/>
          </a:xfrm>
          <a:prstGeom prst="rect">
            <a:avLst/>
          </a:prstGeom>
        </p:spPr>
        <p:txBody>
          <a:bodyPr/>
          <a:lstStyle>
            <a:lvl1pPr marL="0" indent="0">
              <a:buNone/>
              <a:defRPr sz="1800" b="1"/>
            </a:lvl1pPr>
            <a:lvl2pPr marL="169863" indent="0">
              <a:buNone/>
              <a:defRPr sz="1800" b="1"/>
            </a:lvl2pPr>
            <a:lvl3pPr marL="341312" indent="0">
              <a:buNone/>
              <a:defRPr sz="1800" b="1"/>
            </a:lvl3pPr>
            <a:lvl4pPr marL="517525" indent="0">
              <a:buNone/>
              <a:defRPr sz="1800" b="1"/>
            </a:lvl4pPr>
            <a:lvl5pPr marL="687387" indent="0">
              <a:buNone/>
              <a:defRPr sz="1800" b="1"/>
            </a:lvl5pPr>
          </a:lstStyle>
          <a:p>
            <a:pPr lvl="0"/>
            <a:r>
              <a:rPr lang="es"/>
              <a:t>Contacto Principal</a:t>
            </a:r>
          </a:p>
        </p:txBody>
      </p:sp>
      <p:sp>
        <p:nvSpPr>
          <p:cNvPr id="10" name="Text Placeholder 9">
            <a:extLst>
              <a:ext uri="{FF2B5EF4-FFF2-40B4-BE49-F238E27FC236}">
                <a16:creationId xmlns:a16="http://schemas.microsoft.com/office/drawing/2014/main" id="{86392EB6-D0C1-53B0-2415-3C2417000361}"/>
              </a:ext>
            </a:extLst>
          </p:cNvPr>
          <p:cNvSpPr>
            <a:spLocks noGrp="1"/>
          </p:cNvSpPr>
          <p:nvPr>
            <p:ph type="body" sz="quarter" idx="29" hasCustomPrompt="1"/>
          </p:nvPr>
        </p:nvSpPr>
        <p:spPr>
          <a:xfrm>
            <a:off x="557784" y="1481138"/>
            <a:ext cx="5074920" cy="291079"/>
          </a:xfrm>
          <a:prstGeom prst="rect">
            <a:avLst/>
          </a:prstGeom>
        </p:spPr>
        <p:txBody>
          <a:bodyPr/>
          <a:lstStyle>
            <a:lvl1pPr marL="0" indent="0">
              <a:buNone/>
              <a:defRPr sz="1600"/>
            </a:lvl1pPr>
            <a:lvl2pPr marL="169863" indent="0">
              <a:buNone/>
              <a:defRPr sz="1400"/>
            </a:lvl2pPr>
            <a:lvl3pPr marL="341312" indent="0">
              <a:buNone/>
              <a:defRPr sz="1400"/>
            </a:lvl3pPr>
            <a:lvl4pPr marL="517525" indent="0">
              <a:buNone/>
              <a:defRPr sz="1400"/>
            </a:lvl4pPr>
            <a:lvl5pPr marL="687387" indent="0">
              <a:buNone/>
              <a:defRPr sz="1400"/>
            </a:lvl5pPr>
          </a:lstStyle>
          <a:p>
            <a:pPr lvl="0"/>
            <a:r>
              <a:rPr lang="es"/>
              <a:t>Nombre 16pt</a:t>
            </a:r>
          </a:p>
        </p:txBody>
      </p:sp>
      <p:sp>
        <p:nvSpPr>
          <p:cNvPr id="22" name="Text Placeholder 21">
            <a:extLst>
              <a:ext uri="{FF2B5EF4-FFF2-40B4-BE49-F238E27FC236}">
                <a16:creationId xmlns:a16="http://schemas.microsoft.com/office/drawing/2014/main" id="{4AB8D20D-5A45-A894-9013-C58164A87DDE}"/>
              </a:ext>
            </a:extLst>
          </p:cNvPr>
          <p:cNvSpPr>
            <a:spLocks noGrp="1"/>
          </p:cNvSpPr>
          <p:nvPr>
            <p:ph type="body" sz="quarter" idx="30" hasCustomPrompt="1"/>
          </p:nvPr>
        </p:nvSpPr>
        <p:spPr>
          <a:xfrm>
            <a:off x="557784" y="1771650"/>
            <a:ext cx="5074920" cy="338138"/>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a:t>Correo electrónico 12pt</a:t>
            </a:r>
          </a:p>
        </p:txBody>
      </p:sp>
      <p:sp>
        <p:nvSpPr>
          <p:cNvPr id="23" name="Text Placeholder 9">
            <a:extLst>
              <a:ext uri="{FF2B5EF4-FFF2-40B4-BE49-F238E27FC236}">
                <a16:creationId xmlns:a16="http://schemas.microsoft.com/office/drawing/2014/main" id="{B5ABF09D-3929-53DC-58D7-78AB43A0EEC9}"/>
              </a:ext>
            </a:extLst>
          </p:cNvPr>
          <p:cNvSpPr>
            <a:spLocks noGrp="1"/>
          </p:cNvSpPr>
          <p:nvPr>
            <p:ph type="body" sz="quarter" idx="31" hasCustomPrompt="1"/>
          </p:nvPr>
        </p:nvSpPr>
        <p:spPr>
          <a:xfrm>
            <a:off x="557784" y="2123509"/>
            <a:ext cx="5074920" cy="291079"/>
          </a:xfrm>
          <a:prstGeom prst="rect">
            <a:avLst/>
          </a:prstGeom>
        </p:spPr>
        <p:txBody>
          <a:bodyPr/>
          <a:lstStyle>
            <a:lvl1pPr marL="0" indent="0">
              <a:buNone/>
              <a:defRPr sz="1600"/>
            </a:lvl1pPr>
            <a:lvl2pPr marL="169863" indent="0">
              <a:buNone/>
              <a:defRPr sz="1400"/>
            </a:lvl2pPr>
            <a:lvl3pPr marL="341312" indent="0">
              <a:buNone/>
              <a:defRPr sz="1400"/>
            </a:lvl3pPr>
            <a:lvl4pPr marL="517525" indent="0">
              <a:buNone/>
              <a:defRPr sz="1400"/>
            </a:lvl4pPr>
            <a:lvl5pPr marL="687387" indent="0">
              <a:buNone/>
              <a:defRPr sz="1400"/>
            </a:lvl5pPr>
          </a:lstStyle>
          <a:p>
            <a:pPr lvl="0"/>
            <a:r>
              <a:rPr lang="es"/>
              <a:t>Nombre 16pt</a:t>
            </a:r>
          </a:p>
        </p:txBody>
      </p:sp>
      <p:sp>
        <p:nvSpPr>
          <p:cNvPr id="24" name="Text Placeholder 21">
            <a:extLst>
              <a:ext uri="{FF2B5EF4-FFF2-40B4-BE49-F238E27FC236}">
                <a16:creationId xmlns:a16="http://schemas.microsoft.com/office/drawing/2014/main" id="{AE5650F9-35CB-CF8D-9299-79C7621416E4}"/>
              </a:ext>
            </a:extLst>
          </p:cNvPr>
          <p:cNvSpPr>
            <a:spLocks noGrp="1"/>
          </p:cNvSpPr>
          <p:nvPr>
            <p:ph type="body" sz="quarter" idx="32" hasCustomPrompt="1"/>
          </p:nvPr>
        </p:nvSpPr>
        <p:spPr>
          <a:xfrm>
            <a:off x="557784" y="2414021"/>
            <a:ext cx="5074920" cy="338138"/>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a:t>Correo electrónico 12pt</a:t>
            </a:r>
          </a:p>
        </p:txBody>
      </p:sp>
      <p:sp>
        <p:nvSpPr>
          <p:cNvPr id="25" name="Text Placeholder 9">
            <a:extLst>
              <a:ext uri="{FF2B5EF4-FFF2-40B4-BE49-F238E27FC236}">
                <a16:creationId xmlns:a16="http://schemas.microsoft.com/office/drawing/2014/main" id="{DE5DA9A9-4575-085A-30BB-CF777302CB4B}"/>
              </a:ext>
            </a:extLst>
          </p:cNvPr>
          <p:cNvSpPr>
            <a:spLocks noGrp="1"/>
          </p:cNvSpPr>
          <p:nvPr>
            <p:ph type="body" sz="quarter" idx="33" hasCustomPrompt="1"/>
          </p:nvPr>
        </p:nvSpPr>
        <p:spPr>
          <a:xfrm>
            <a:off x="557784" y="2752159"/>
            <a:ext cx="5074920" cy="291079"/>
          </a:xfrm>
          <a:prstGeom prst="rect">
            <a:avLst/>
          </a:prstGeom>
        </p:spPr>
        <p:txBody>
          <a:bodyPr/>
          <a:lstStyle>
            <a:lvl1pPr marL="0" indent="0">
              <a:buNone/>
              <a:defRPr sz="1600"/>
            </a:lvl1pPr>
            <a:lvl2pPr marL="169863" indent="0">
              <a:buNone/>
              <a:defRPr sz="1400"/>
            </a:lvl2pPr>
            <a:lvl3pPr marL="341312" indent="0">
              <a:buNone/>
              <a:defRPr sz="1400"/>
            </a:lvl3pPr>
            <a:lvl4pPr marL="517525" indent="0">
              <a:buNone/>
              <a:defRPr sz="1400"/>
            </a:lvl4pPr>
            <a:lvl5pPr marL="687387" indent="0">
              <a:buNone/>
              <a:defRPr sz="1400"/>
            </a:lvl5pPr>
          </a:lstStyle>
          <a:p>
            <a:pPr lvl="0"/>
            <a:r>
              <a:rPr lang="es"/>
              <a:t>Nombre 16pt</a:t>
            </a:r>
          </a:p>
        </p:txBody>
      </p:sp>
      <p:sp>
        <p:nvSpPr>
          <p:cNvPr id="26" name="Text Placeholder 21">
            <a:extLst>
              <a:ext uri="{FF2B5EF4-FFF2-40B4-BE49-F238E27FC236}">
                <a16:creationId xmlns:a16="http://schemas.microsoft.com/office/drawing/2014/main" id="{C55ACA6F-4D0F-54EC-8632-366F09F3F847}"/>
              </a:ext>
            </a:extLst>
          </p:cNvPr>
          <p:cNvSpPr>
            <a:spLocks noGrp="1"/>
          </p:cNvSpPr>
          <p:nvPr>
            <p:ph type="body" sz="quarter" idx="34" hasCustomPrompt="1"/>
          </p:nvPr>
        </p:nvSpPr>
        <p:spPr>
          <a:xfrm>
            <a:off x="557784" y="3042671"/>
            <a:ext cx="5074920" cy="338138"/>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a:t>Correo electrónico 12pt</a:t>
            </a:r>
          </a:p>
        </p:txBody>
      </p:sp>
      <p:sp>
        <p:nvSpPr>
          <p:cNvPr id="27" name="Text Placeholder 9">
            <a:extLst>
              <a:ext uri="{FF2B5EF4-FFF2-40B4-BE49-F238E27FC236}">
                <a16:creationId xmlns:a16="http://schemas.microsoft.com/office/drawing/2014/main" id="{1D98AFE0-4BAD-D6A0-C978-E94714F8EB32}"/>
              </a:ext>
            </a:extLst>
          </p:cNvPr>
          <p:cNvSpPr>
            <a:spLocks noGrp="1"/>
          </p:cNvSpPr>
          <p:nvPr>
            <p:ph type="body" sz="quarter" idx="35" hasCustomPrompt="1"/>
          </p:nvPr>
        </p:nvSpPr>
        <p:spPr>
          <a:xfrm>
            <a:off x="557784" y="3406961"/>
            <a:ext cx="5074920" cy="291079"/>
          </a:xfrm>
          <a:prstGeom prst="rect">
            <a:avLst/>
          </a:prstGeom>
        </p:spPr>
        <p:txBody>
          <a:bodyPr/>
          <a:lstStyle>
            <a:lvl1pPr marL="0" indent="0">
              <a:buNone/>
              <a:defRPr sz="1600"/>
            </a:lvl1pPr>
            <a:lvl2pPr marL="169863" indent="0">
              <a:buNone/>
              <a:defRPr sz="1400"/>
            </a:lvl2pPr>
            <a:lvl3pPr marL="341312" indent="0">
              <a:buNone/>
              <a:defRPr sz="1400"/>
            </a:lvl3pPr>
            <a:lvl4pPr marL="517525" indent="0">
              <a:buNone/>
              <a:defRPr sz="1400"/>
            </a:lvl4pPr>
            <a:lvl5pPr marL="687387" indent="0">
              <a:buNone/>
              <a:defRPr sz="1400"/>
            </a:lvl5pPr>
          </a:lstStyle>
          <a:p>
            <a:pPr lvl="0"/>
            <a:r>
              <a:rPr lang="es"/>
              <a:t>Nombre 16pt</a:t>
            </a:r>
          </a:p>
        </p:txBody>
      </p:sp>
      <p:sp>
        <p:nvSpPr>
          <p:cNvPr id="28" name="Text Placeholder 21">
            <a:extLst>
              <a:ext uri="{FF2B5EF4-FFF2-40B4-BE49-F238E27FC236}">
                <a16:creationId xmlns:a16="http://schemas.microsoft.com/office/drawing/2014/main" id="{46D502D2-D1B6-70AF-B6F4-272E0936D91E}"/>
              </a:ext>
            </a:extLst>
          </p:cNvPr>
          <p:cNvSpPr>
            <a:spLocks noGrp="1"/>
          </p:cNvSpPr>
          <p:nvPr>
            <p:ph type="body" sz="quarter" idx="36" hasCustomPrompt="1"/>
          </p:nvPr>
        </p:nvSpPr>
        <p:spPr>
          <a:xfrm>
            <a:off x="557784" y="3697473"/>
            <a:ext cx="5074920" cy="338138"/>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a:t>Correo electrónico 12pt</a:t>
            </a:r>
          </a:p>
        </p:txBody>
      </p:sp>
      <p:sp>
        <p:nvSpPr>
          <p:cNvPr id="9" name="Text Placeholder 5">
            <a:extLst>
              <a:ext uri="{FF2B5EF4-FFF2-40B4-BE49-F238E27FC236}">
                <a16:creationId xmlns:a16="http://schemas.microsoft.com/office/drawing/2014/main" id="{175D4907-8FEC-E1FA-019E-247B11DB6969}"/>
              </a:ext>
            </a:extLst>
          </p:cNvPr>
          <p:cNvSpPr>
            <a:spLocks noGrp="1"/>
          </p:cNvSpPr>
          <p:nvPr>
            <p:ph type="body" sz="quarter" idx="38" hasCustomPrompt="1"/>
          </p:nvPr>
        </p:nvSpPr>
        <p:spPr>
          <a:xfrm>
            <a:off x="557784" y="320074"/>
            <a:ext cx="507492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3" name="Text Placeholder 5">
            <a:extLst>
              <a:ext uri="{FF2B5EF4-FFF2-40B4-BE49-F238E27FC236}">
                <a16:creationId xmlns:a16="http://schemas.microsoft.com/office/drawing/2014/main" id="{4B7FF4E1-7E5C-D02E-EB75-23EB538E5060}"/>
              </a:ext>
            </a:extLst>
          </p:cNvPr>
          <p:cNvSpPr>
            <a:spLocks noGrp="1"/>
          </p:cNvSpPr>
          <p:nvPr>
            <p:ph type="body" sz="quarter" idx="39" hasCustomPrompt="1"/>
          </p:nvPr>
        </p:nvSpPr>
        <p:spPr>
          <a:xfrm>
            <a:off x="557784"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4" name="Text Placeholder 5">
            <a:extLst>
              <a:ext uri="{FF2B5EF4-FFF2-40B4-BE49-F238E27FC236}">
                <a16:creationId xmlns:a16="http://schemas.microsoft.com/office/drawing/2014/main" id="{9CE7FF45-C9C9-FA5E-E33E-B256B0B3316D}"/>
              </a:ext>
            </a:extLst>
          </p:cNvPr>
          <p:cNvSpPr>
            <a:spLocks noGrp="1"/>
          </p:cNvSpPr>
          <p:nvPr>
            <p:ph type="body" sz="quarter" idx="42" hasCustomPrompt="1"/>
          </p:nvPr>
        </p:nvSpPr>
        <p:spPr>
          <a:xfrm>
            <a:off x="9845615"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2" name="Footer Placeholder 16">
            <a:extLst>
              <a:ext uri="{FF2B5EF4-FFF2-40B4-BE49-F238E27FC236}">
                <a16:creationId xmlns:a16="http://schemas.microsoft.com/office/drawing/2014/main" id="{35860249-2FF5-6C70-5D32-58A4AA7648D9}"/>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5" name="Graphic 4">
            <a:extLst>
              <a:ext uri="{FF2B5EF4-FFF2-40B4-BE49-F238E27FC236}">
                <a16:creationId xmlns:a16="http://schemas.microsoft.com/office/drawing/2014/main" id="{8C69A257-F5EF-E89F-52BC-02F94CE335FC}"/>
              </a:ext>
            </a:extLst>
          </p:cNvPr>
          <p:cNvPicPr>
            <a:picLocks noChangeAspect="1"/>
          </p:cNvPicPr>
          <p:nvPr userDrawn="1"/>
        </p:nvPicPr>
        <p:blipFill>
          <a:blip>
            <a:extLst>
              <a:ext uri="{96DAC541-7B7A-43D3-8B79-37D633B846F1}">
                <asvg:svgBlip xmlns:asvg="http://schemas.microsoft.com/office/drawing/2016/SVG/main" r:embed="rId8"/>
              </a:ext>
            </a:extLst>
          </a:blip>
          <a:srcRect/>
          <a:stretch/>
        </p:blipFill>
        <p:spPr>
          <a:xfrm>
            <a:off x="433971" y="6200244"/>
            <a:ext cx="1094078" cy="611999"/>
          </a:xfrm>
          <a:prstGeom prst="rect">
            <a:avLst/>
          </a:prstGeom>
        </p:spPr>
      </p:pic>
    </p:spTree>
    <p:extLst>
      <p:ext uri="{BB962C8B-B14F-4D97-AF65-F5344CB8AC3E}">
        <p14:creationId xmlns:p14="http://schemas.microsoft.com/office/powerpoint/2010/main" val="249782940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preserve="1" userDrawn="1">
  <p:cSld name="~       ">
    <p:bg>
      <p:bgPr>
        <a:solidFill>
          <a:schemeClr val="bg2"/>
        </a:solidFill>
        <a:effectLst/>
      </p:bgPr>
    </p:bg>
    <p:spTree>
      <p:nvGrpSpPr>
        <p:cNvPr id="1" name=""/>
        <p:cNvGrpSpPr/>
        <p:nvPr/>
      </p:nvGrpSpPr>
      <p:grpSpPr>
        <a:xfrm>
          <a:off x="0" y="0"/>
          <a:ext cx="0" cy="0"/>
          <a:chOff x="0" y="0"/>
          <a:chExt cx="0" cy="0"/>
        </a:xfrm>
      </p:grpSpPr>
      <p:grpSp>
        <p:nvGrpSpPr>
          <p:cNvPr id="63" name="Group 62">
            <a:extLst>
              <a:ext uri="{FF2B5EF4-FFF2-40B4-BE49-F238E27FC236}">
                <a16:creationId xmlns:a16="http://schemas.microsoft.com/office/drawing/2014/main" id="{F97D9B01-4EE9-405A-B323-759A409509CB}"/>
              </a:ext>
            </a:extLst>
          </p:cNvPr>
          <p:cNvGrpSpPr/>
          <p:nvPr userDrawn="1"/>
        </p:nvGrpSpPr>
        <p:grpSpPr>
          <a:xfrm>
            <a:off x="12192996" y="647700"/>
            <a:ext cx="139664" cy="5046663"/>
            <a:chOff x="12192996" y="647700"/>
            <a:chExt cx="139664" cy="5046663"/>
          </a:xfrm>
        </p:grpSpPr>
        <p:cxnSp>
          <p:nvCxnSpPr>
            <p:cNvPr id="64" name="Straight Connector 63">
              <a:extLst>
                <a:ext uri="{FF2B5EF4-FFF2-40B4-BE49-F238E27FC236}">
                  <a16:creationId xmlns:a16="http://schemas.microsoft.com/office/drawing/2014/main" id="{EC1AE271-DC97-4E2D-B2B9-A55E44892AF3}"/>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65" name="Group 64">
              <a:extLst>
                <a:ext uri="{FF2B5EF4-FFF2-40B4-BE49-F238E27FC236}">
                  <a16:creationId xmlns:a16="http://schemas.microsoft.com/office/drawing/2014/main" id="{BF7CA70E-203A-424A-A537-768612EB6C9C}"/>
                </a:ext>
              </a:extLst>
            </p:cNvPr>
            <p:cNvGrpSpPr/>
            <p:nvPr userDrawn="1"/>
          </p:nvGrpSpPr>
          <p:grpSpPr>
            <a:xfrm>
              <a:off x="12202508" y="647700"/>
              <a:ext cx="130152" cy="5046663"/>
              <a:chOff x="12202508" y="647700"/>
              <a:chExt cx="130152" cy="5046663"/>
            </a:xfrm>
          </p:grpSpPr>
          <p:cxnSp>
            <p:nvCxnSpPr>
              <p:cNvPr id="66" name="Straight Connector 65">
                <a:extLst>
                  <a:ext uri="{FF2B5EF4-FFF2-40B4-BE49-F238E27FC236}">
                    <a16:creationId xmlns:a16="http://schemas.microsoft.com/office/drawing/2014/main" id="{A3291374-7E15-4421-89F4-93F8C88525CE}"/>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A62E436E-7ED7-407F-90B7-31ADB11D808B}"/>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36CE46D9-B434-4DF0-881D-58936609A639}"/>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CE513A32-FAEF-462E-B81F-F302AFFFC8C0}"/>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6EAC824F-341C-43EF-8F24-55416905023F}"/>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71" name="Group 70">
            <a:extLst>
              <a:ext uri="{FF2B5EF4-FFF2-40B4-BE49-F238E27FC236}">
                <a16:creationId xmlns:a16="http://schemas.microsoft.com/office/drawing/2014/main" id="{29B89FD7-AAEF-47E4-8DAE-202240104942}"/>
              </a:ext>
            </a:extLst>
          </p:cNvPr>
          <p:cNvGrpSpPr/>
          <p:nvPr userDrawn="1"/>
        </p:nvGrpSpPr>
        <p:grpSpPr>
          <a:xfrm>
            <a:off x="-130152" y="647700"/>
            <a:ext cx="130152" cy="5046663"/>
            <a:chOff x="-130152" y="647700"/>
            <a:chExt cx="130152" cy="5046663"/>
          </a:xfrm>
        </p:grpSpPr>
        <p:cxnSp>
          <p:nvCxnSpPr>
            <p:cNvPr id="72" name="Straight Connector 71">
              <a:extLst>
                <a:ext uri="{FF2B5EF4-FFF2-40B4-BE49-F238E27FC236}">
                  <a16:creationId xmlns:a16="http://schemas.microsoft.com/office/drawing/2014/main" id="{4CC25BF9-3067-4F36-85AB-AD96BCBE0264}"/>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98E7C50E-8B2D-4536-94B4-79495861EA14}"/>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6C94739D-F99F-418D-9F17-A5B0832D6C87}"/>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933F45A-D2B4-4DB3-82FC-71CEE31C5734}"/>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5C45257D-E709-4903-94B8-5DF85626B3B3}"/>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BFD32685-A4F5-476E-8A09-D8E8DECD7371}"/>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6" name="Rectangle 5">
            <a:extLst>
              <a:ext uri="{FF2B5EF4-FFF2-40B4-BE49-F238E27FC236}">
                <a16:creationId xmlns:a16="http://schemas.microsoft.com/office/drawing/2014/main" id="{A84C3E0C-55B5-4DE0-B5B2-69464524EA73}"/>
              </a:ext>
            </a:extLst>
          </p:cNvPr>
          <p:cNvSpPr/>
          <p:nvPr userDrawn="1"/>
        </p:nvSpPr>
        <p:spPr>
          <a:xfrm>
            <a:off x="0" y="0"/>
            <a:ext cx="12192000" cy="6858000"/>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br>
              <a:rPr lang="en-US" sz="14000" b="1">
                <a:solidFill>
                  <a:schemeClr val="bg1"/>
                </a:solidFill>
              </a:rPr>
            </a:br>
            <a:r>
              <a:rPr lang="es" sz="14000" b="1">
                <a:solidFill>
                  <a:schemeClr val="bg1"/>
                </a:solidFill>
              </a:rPr>
              <a:t>CONTRAPORTADA</a:t>
            </a:r>
          </a:p>
        </p:txBody>
      </p:sp>
      <p:cxnSp>
        <p:nvCxnSpPr>
          <p:cNvPr id="7" name="Straight Connector 6">
            <a:extLst>
              <a:ext uri="{FF2B5EF4-FFF2-40B4-BE49-F238E27FC236}">
                <a16:creationId xmlns:a16="http://schemas.microsoft.com/office/drawing/2014/main" id="{6829BB4F-08CC-4CE1-B14F-D0A63C33AEB6}"/>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8F350315-1225-4029-8AF9-68C5E7EC4EDC}"/>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EF74DE2C-437B-4FB9-9733-AABB882E807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10" name="TextBox 9">
            <a:extLst>
              <a:ext uri="{FF2B5EF4-FFF2-40B4-BE49-F238E27FC236}">
                <a16:creationId xmlns:a16="http://schemas.microsoft.com/office/drawing/2014/main" id="{FFFB1744-461A-4270-9195-26FC0B16915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59" name="Group 58">
            <a:extLst>
              <a:ext uri="{FF2B5EF4-FFF2-40B4-BE49-F238E27FC236}">
                <a16:creationId xmlns:a16="http://schemas.microsoft.com/office/drawing/2014/main" id="{F3A680A6-2913-4F0E-86F4-FABF0B107C20}"/>
              </a:ext>
            </a:extLst>
          </p:cNvPr>
          <p:cNvGrpSpPr/>
          <p:nvPr userDrawn="1"/>
        </p:nvGrpSpPr>
        <p:grpSpPr>
          <a:xfrm>
            <a:off x="-1325" y="6871033"/>
            <a:ext cx="12192000" cy="143299"/>
            <a:chOff x="-1325" y="6871033"/>
            <a:chExt cx="12192000" cy="143299"/>
          </a:xfrm>
        </p:grpSpPr>
        <p:sp>
          <p:nvSpPr>
            <p:cNvPr id="60" name="Rectangle 59">
              <a:extLst>
                <a:ext uri="{FF2B5EF4-FFF2-40B4-BE49-F238E27FC236}">
                  <a16:creationId xmlns:a16="http://schemas.microsoft.com/office/drawing/2014/main" id="{CC5C8B82-D9B4-499C-940B-1342C8A4C8B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61" name="Rectangle 60">
              <a:extLst>
                <a:ext uri="{FF2B5EF4-FFF2-40B4-BE49-F238E27FC236}">
                  <a16:creationId xmlns:a16="http://schemas.microsoft.com/office/drawing/2014/main" id="{F0FD566A-0DE2-40A2-8821-B0BA941494CF}"/>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2" name="Rectangle 61">
            <a:extLst>
              <a:ext uri="{FF2B5EF4-FFF2-40B4-BE49-F238E27FC236}">
                <a16:creationId xmlns:a16="http://schemas.microsoft.com/office/drawing/2014/main" id="{61068D94-5676-4EC0-A7AA-92EFA39045E9}"/>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Tree>
    <p:extLst>
      <p:ext uri="{BB962C8B-B14F-4D97-AF65-F5344CB8AC3E}">
        <p14:creationId xmlns:p14="http://schemas.microsoft.com/office/powerpoint/2010/main" val="424165908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Thank you">
    <p:bg>
      <p:bgPr>
        <a:solidFill>
          <a:schemeClr val="tx1"/>
        </a:solidFill>
        <a:effectLst/>
      </p:bgPr>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4186246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cxnSp>
        <p:nvCxnSpPr>
          <p:cNvPr id="26" name="Straight Connector 25">
            <a:extLst>
              <a:ext uri="{FF2B5EF4-FFF2-40B4-BE49-F238E27FC236}">
                <a16:creationId xmlns:a16="http://schemas.microsoft.com/office/drawing/2014/main" id="{80B52378-E22B-BA4D-BCE4-3E336E83D512}"/>
              </a:ext>
            </a:extLst>
          </p:cNvPr>
          <p:cNvCxnSpPr>
            <a:cxnSpLocks/>
          </p:cNvCxnSpPr>
          <p:nvPr userDrawn="1"/>
        </p:nvCxnSpPr>
        <p:spPr>
          <a:xfrm>
            <a:off x="3874577" y="1622187"/>
            <a:ext cx="0" cy="367721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3" name="Title 5">
            <a:extLst>
              <a:ext uri="{FF2B5EF4-FFF2-40B4-BE49-F238E27FC236}">
                <a16:creationId xmlns:a16="http://schemas.microsoft.com/office/drawing/2014/main" id="{210FF5B1-2E5C-263E-0781-90CA8870F576}"/>
              </a:ext>
            </a:extLst>
          </p:cNvPr>
          <p:cNvSpPr txBox="1">
            <a:spLocks/>
          </p:cNvSpPr>
          <p:nvPr userDrawn="1"/>
        </p:nvSpPr>
        <p:spPr>
          <a:xfrm>
            <a:off x="557784" y="1434500"/>
            <a:ext cx="11064240" cy="999618"/>
          </a:xfrm>
          <a:prstGeom prst="rect">
            <a:avLst/>
          </a:prstGeom>
        </p:spPr>
        <p:txBody>
          <a:bodyPr vert="horz" lIns="0" tIns="0" rIns="0" bIns="0" rtlCol="0" anchor="t">
            <a:noAutofit/>
          </a:bodyPr>
          <a:lstStyle>
            <a:lvl1pPr algn="l" defTabSz="914400" rtl="0" eaLnBrk="1" latinLnBrk="0" hangingPunct="1">
              <a:lnSpc>
                <a:spcPct val="90000"/>
              </a:lnSpc>
              <a:spcBef>
                <a:spcPct val="0"/>
              </a:spcBef>
              <a:buNone/>
              <a:defRPr sz="2400" b="1" kern="1200">
                <a:solidFill>
                  <a:schemeClr val="tx1"/>
                </a:solidFill>
                <a:latin typeface="+mj-lt"/>
                <a:ea typeface="+mj-ea"/>
                <a:cs typeface="+mj-cs"/>
              </a:defRPr>
            </a:lvl1pPr>
          </a:lstStyle>
          <a:p>
            <a:pPr algn="l"/>
            <a:r>
              <a:rPr lang="es" sz="3600" b="1" i="0">
                <a:solidFill>
                  <a:schemeClr val="bg1"/>
                </a:solidFill>
                <a:effectLst/>
                <a:latin typeface="+mj-lt"/>
              </a:rPr>
              <a:t>Gracias</a:t>
            </a:r>
            <a:endParaRPr lang="en-US" sz="3600" b="1">
              <a:solidFill>
                <a:schemeClr val="bg1"/>
              </a:solidFill>
              <a:latin typeface="+mj-lt"/>
            </a:endParaRPr>
          </a:p>
        </p:txBody>
      </p:sp>
      <p:sp>
        <p:nvSpPr>
          <p:cNvPr id="2" name="Text Placeholder 6">
            <a:extLst>
              <a:ext uri="{FF2B5EF4-FFF2-40B4-BE49-F238E27FC236}">
                <a16:creationId xmlns:a16="http://schemas.microsoft.com/office/drawing/2014/main" id="{939A8DBA-2475-FDCF-6390-E346BA60848B}"/>
              </a:ext>
            </a:extLst>
          </p:cNvPr>
          <p:cNvSpPr>
            <a:spLocks noGrp="1"/>
          </p:cNvSpPr>
          <p:nvPr>
            <p:ph type="body" sz="quarter" idx="25" hasCustomPrompt="1"/>
          </p:nvPr>
        </p:nvSpPr>
        <p:spPr>
          <a:xfrm>
            <a:off x="6175310" y="3307456"/>
            <a:ext cx="5446714" cy="829417"/>
          </a:xfrm>
          <a:prstGeom prst="rect">
            <a:avLst/>
          </a:prstGeom>
        </p:spPr>
        <p:txBody>
          <a:bodyPr/>
          <a:lstStyle>
            <a:lvl1pPr marL="0" indent="0">
              <a:buNone/>
              <a:defRPr sz="1800">
                <a:solidFill>
                  <a:schemeClr val="bg1"/>
                </a:solidFill>
              </a:defRPr>
            </a:lvl1pPr>
          </a:lstStyle>
          <a:p>
            <a:pPr lvl="0"/>
            <a:r>
              <a:rPr lang="es"/>
              <a:t>Fecha</a:t>
            </a:r>
          </a:p>
          <a:p>
            <a:pPr lvl="0"/>
            <a:r>
              <a:rPr lang="es"/>
              <a:t>Nombre del equipo/División</a:t>
            </a:r>
          </a:p>
        </p:txBody>
      </p:sp>
      <p:pic>
        <p:nvPicPr>
          <p:cNvPr id="6" name="Graphic 5">
            <a:extLst>
              <a:ext uri="{FF2B5EF4-FFF2-40B4-BE49-F238E27FC236}">
                <a16:creationId xmlns:a16="http://schemas.microsoft.com/office/drawing/2014/main" id="{C62E3A97-132F-C094-FD7C-8DBC621BDD67}"/>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433971" y="140000"/>
            <a:ext cx="1094078" cy="612000"/>
          </a:xfrm>
          <a:prstGeom prst="rect">
            <a:avLst/>
          </a:prstGeom>
        </p:spPr>
      </p:pic>
    </p:spTree>
    <p:extLst>
      <p:ext uri="{BB962C8B-B14F-4D97-AF65-F5344CB8AC3E}">
        <p14:creationId xmlns:p14="http://schemas.microsoft.com/office/powerpoint/2010/main" val="2589995512"/>
      </p:ext>
    </p:extLst>
  </p:cSld>
  <p:clrMapOvr>
    <a:overrideClrMapping bg1="lt1" tx1="dk1" bg2="lt2" tx2="dk2" accent1="accent1" accent2="accent2" accent3="accent3" accent4="accent4" accent5="accent5" accent6="accent6" hlink="hlink" folHlink="folHlink"/>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preserve="1" userDrawn="1">
  <p:cSld name="1_Blank">
    <p:bg>
      <p:bgPr>
        <a:solidFill>
          <a:schemeClr val="tx1"/>
        </a:solidFill>
        <a:effectLst/>
      </p:bgPr>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41862467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cxnSp>
        <p:nvCxnSpPr>
          <p:cNvPr id="26" name="Straight Connector 25">
            <a:extLst>
              <a:ext uri="{FF2B5EF4-FFF2-40B4-BE49-F238E27FC236}">
                <a16:creationId xmlns:a16="http://schemas.microsoft.com/office/drawing/2014/main" id="{80B52378-E22B-BA4D-BCE4-3E336E83D512}"/>
              </a:ext>
            </a:extLst>
          </p:cNvPr>
          <p:cNvCxnSpPr>
            <a:cxnSpLocks/>
          </p:cNvCxnSpPr>
          <p:nvPr userDrawn="1"/>
        </p:nvCxnSpPr>
        <p:spPr>
          <a:xfrm>
            <a:off x="3874577" y="1622187"/>
            <a:ext cx="0" cy="367721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Graphic 3">
            <a:extLst>
              <a:ext uri="{FF2B5EF4-FFF2-40B4-BE49-F238E27FC236}">
                <a16:creationId xmlns:a16="http://schemas.microsoft.com/office/drawing/2014/main" id="{FDE6D32F-8DE9-8CA4-566E-DB1FD6F625BD}"/>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433971" y="140000"/>
            <a:ext cx="1094078" cy="612000"/>
          </a:xfrm>
          <a:prstGeom prst="rect">
            <a:avLst/>
          </a:prstGeom>
        </p:spPr>
      </p:pic>
      <p:sp>
        <p:nvSpPr>
          <p:cNvPr id="2" name="Slide Number Placeholder 17">
            <a:extLst>
              <a:ext uri="{FF2B5EF4-FFF2-40B4-BE49-F238E27FC236}">
                <a16:creationId xmlns:a16="http://schemas.microsoft.com/office/drawing/2014/main" id="{6C92EC6C-3712-F278-885E-5FDEAAD4E0EE}"/>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solidFill>
                  <a:schemeClr val="bg1"/>
                </a:solidFill>
              </a:rPr>
              <a:pPr/>
              <a:t>‹#›</a:t>
            </a:fld>
            <a:endParaRPr lang="en-US">
              <a:solidFill>
                <a:schemeClr val="bg1"/>
              </a:solidFill>
            </a:endParaRPr>
          </a:p>
        </p:txBody>
      </p:sp>
      <p:sp>
        <p:nvSpPr>
          <p:cNvPr id="6" name="Footer Placeholder 16">
            <a:extLst>
              <a:ext uri="{FF2B5EF4-FFF2-40B4-BE49-F238E27FC236}">
                <a16:creationId xmlns:a16="http://schemas.microsoft.com/office/drawing/2014/main" id="{C4606F25-7D87-BCA9-BEA7-AF934DAC68FC}"/>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bg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514234606"/>
      </p:ext>
    </p:extLst>
  </p:cSld>
  <p:clrMapOvr>
    <a:overrideClrMapping bg1="lt1" tx1="dk1" bg2="lt2" tx2="dk2" accent1="accent1" accent2="accent2" accent3="accent3" accent4="accent4" accent5="accent5" accent6="accent6" hlink="hlink" folHlink="folHlink"/>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6_Custom Layout">
    <p:bg>
      <p:bgRef idx="1001">
        <a:schemeClr val="bg1"/>
      </p:bgRef>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0D595071-0016-E6D0-7FE7-BB56C516FE6B}"/>
              </a:ext>
            </a:extLst>
          </p:cNvPr>
          <p:cNvGraphicFramePr>
            <a:graphicFrameLocks noChangeAspect="1"/>
          </p:cNvGraphicFramePr>
          <p:nvPr userDrawn="1">
            <p:custDataLst>
              <p:tags r:id="rId1"/>
            </p:custDataLst>
            <p:extLst>
              <p:ext uri="{D42A27DB-BD31-4B8C-83A1-F6EECF244321}">
                <p14:modId xmlns:p14="http://schemas.microsoft.com/office/powerpoint/2010/main" val="380553478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4" name="think-cell data - do not delete" hidden="1">
                        <a:extLst>
                          <a:ext uri="{FF2B5EF4-FFF2-40B4-BE49-F238E27FC236}">
                            <a16:creationId xmlns:a16="http://schemas.microsoft.com/office/drawing/2014/main" id="{0D595071-0016-E6D0-7FE7-BB56C516FE6B}"/>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Slide Number Placeholder 17">
            <a:extLst>
              <a:ext uri="{FF2B5EF4-FFF2-40B4-BE49-F238E27FC236}">
                <a16:creationId xmlns:a16="http://schemas.microsoft.com/office/drawing/2014/main" id="{8BFA61E0-89E1-CF6E-FE40-3CBA45827F96}"/>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3" name="Footer Placeholder 16">
            <a:extLst>
              <a:ext uri="{FF2B5EF4-FFF2-40B4-BE49-F238E27FC236}">
                <a16:creationId xmlns:a16="http://schemas.microsoft.com/office/drawing/2014/main" id="{0E89AB3D-583E-61FE-6724-05ADABF596B1}"/>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pic>
        <p:nvPicPr>
          <p:cNvPr id="6" name="Graphic 5">
            <a:extLst>
              <a:ext uri="{FF2B5EF4-FFF2-40B4-BE49-F238E27FC236}">
                <a16:creationId xmlns:a16="http://schemas.microsoft.com/office/drawing/2014/main" id="{CECF8AE9-00C2-9F67-DB5F-2EA0C43F78B4}"/>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433971" y="6200244"/>
            <a:ext cx="1094078" cy="612000"/>
          </a:xfrm>
          <a:prstGeom prst="rect">
            <a:avLst/>
          </a:prstGeom>
        </p:spPr>
      </p:pic>
    </p:spTree>
    <p:extLst>
      <p:ext uri="{BB962C8B-B14F-4D97-AF65-F5344CB8AC3E}">
        <p14:creationId xmlns:p14="http://schemas.microsoft.com/office/powerpoint/2010/main" val="3939440633"/>
      </p:ext>
    </p:extLst>
  </p:cSld>
  <p:clrMapOvr>
    <a:overrideClrMapping bg1="dk1" tx1="lt1" bg2="dk2" tx2="lt2" accent1="accent1" accent2="accent2" accent3="accent3" accent4="accent4" accent5="accent5" accent6="accent6" hlink="hlink" folHlink="folHlink"/>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        ">
    <p:bg>
      <p:bgPr>
        <a:solidFill>
          <a:schemeClr val="bg2"/>
        </a:solidFill>
        <a:effectLst/>
      </p:bgPr>
    </p:bg>
    <p:spTree>
      <p:nvGrpSpPr>
        <p:cNvPr id="1" name=""/>
        <p:cNvGrpSpPr/>
        <p:nvPr/>
      </p:nvGrpSpPr>
      <p:grpSpPr>
        <a:xfrm>
          <a:off x="0" y="0"/>
          <a:ext cx="0" cy="0"/>
          <a:chOff x="0" y="0"/>
          <a:chExt cx="0" cy="0"/>
        </a:xfrm>
      </p:grpSpPr>
      <p:grpSp>
        <p:nvGrpSpPr>
          <p:cNvPr id="63" name="Group 62">
            <a:extLst>
              <a:ext uri="{FF2B5EF4-FFF2-40B4-BE49-F238E27FC236}">
                <a16:creationId xmlns:a16="http://schemas.microsoft.com/office/drawing/2014/main" id="{F97D9B01-4EE9-405A-B323-759A409509CB}"/>
              </a:ext>
            </a:extLst>
          </p:cNvPr>
          <p:cNvGrpSpPr/>
          <p:nvPr userDrawn="1"/>
        </p:nvGrpSpPr>
        <p:grpSpPr>
          <a:xfrm>
            <a:off x="12192996" y="647700"/>
            <a:ext cx="139664" cy="5046663"/>
            <a:chOff x="12192996" y="647700"/>
            <a:chExt cx="139664" cy="5046663"/>
          </a:xfrm>
        </p:grpSpPr>
        <p:cxnSp>
          <p:nvCxnSpPr>
            <p:cNvPr id="64" name="Straight Connector 63">
              <a:extLst>
                <a:ext uri="{FF2B5EF4-FFF2-40B4-BE49-F238E27FC236}">
                  <a16:creationId xmlns:a16="http://schemas.microsoft.com/office/drawing/2014/main" id="{EC1AE271-DC97-4E2D-B2B9-A55E44892AF3}"/>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65" name="Group 64">
              <a:extLst>
                <a:ext uri="{FF2B5EF4-FFF2-40B4-BE49-F238E27FC236}">
                  <a16:creationId xmlns:a16="http://schemas.microsoft.com/office/drawing/2014/main" id="{BF7CA70E-203A-424A-A537-768612EB6C9C}"/>
                </a:ext>
              </a:extLst>
            </p:cNvPr>
            <p:cNvGrpSpPr/>
            <p:nvPr userDrawn="1"/>
          </p:nvGrpSpPr>
          <p:grpSpPr>
            <a:xfrm>
              <a:off x="12202508" y="647700"/>
              <a:ext cx="130152" cy="5046663"/>
              <a:chOff x="12202508" y="647700"/>
              <a:chExt cx="130152" cy="5046663"/>
            </a:xfrm>
          </p:grpSpPr>
          <p:cxnSp>
            <p:nvCxnSpPr>
              <p:cNvPr id="66" name="Straight Connector 65">
                <a:extLst>
                  <a:ext uri="{FF2B5EF4-FFF2-40B4-BE49-F238E27FC236}">
                    <a16:creationId xmlns:a16="http://schemas.microsoft.com/office/drawing/2014/main" id="{A3291374-7E15-4421-89F4-93F8C88525CE}"/>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A62E436E-7ED7-407F-90B7-31ADB11D808B}"/>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36CE46D9-B434-4DF0-881D-58936609A639}"/>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CE513A32-FAEF-462E-B81F-F302AFFFC8C0}"/>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6EAC824F-341C-43EF-8F24-55416905023F}"/>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71" name="Group 70">
            <a:extLst>
              <a:ext uri="{FF2B5EF4-FFF2-40B4-BE49-F238E27FC236}">
                <a16:creationId xmlns:a16="http://schemas.microsoft.com/office/drawing/2014/main" id="{29B89FD7-AAEF-47E4-8DAE-202240104942}"/>
              </a:ext>
            </a:extLst>
          </p:cNvPr>
          <p:cNvGrpSpPr/>
          <p:nvPr userDrawn="1"/>
        </p:nvGrpSpPr>
        <p:grpSpPr>
          <a:xfrm>
            <a:off x="-130152" y="647700"/>
            <a:ext cx="130152" cy="5046663"/>
            <a:chOff x="-130152" y="647700"/>
            <a:chExt cx="130152" cy="5046663"/>
          </a:xfrm>
        </p:grpSpPr>
        <p:cxnSp>
          <p:nvCxnSpPr>
            <p:cNvPr id="72" name="Straight Connector 71">
              <a:extLst>
                <a:ext uri="{FF2B5EF4-FFF2-40B4-BE49-F238E27FC236}">
                  <a16:creationId xmlns:a16="http://schemas.microsoft.com/office/drawing/2014/main" id="{4CC25BF9-3067-4F36-85AB-AD96BCBE0264}"/>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98E7C50E-8B2D-4536-94B4-79495861EA14}"/>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6C94739D-F99F-418D-9F17-A5B0832D6C87}"/>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933F45A-D2B4-4DB3-82FC-71CEE31C5734}"/>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5C45257D-E709-4903-94B8-5DF85626B3B3}"/>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BFD32685-A4F5-476E-8A09-D8E8DECD7371}"/>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6" name="Rectangle 5">
            <a:extLst>
              <a:ext uri="{FF2B5EF4-FFF2-40B4-BE49-F238E27FC236}">
                <a16:creationId xmlns:a16="http://schemas.microsoft.com/office/drawing/2014/main" id="{A84C3E0C-55B5-4DE0-B5B2-69464524EA73}"/>
              </a:ext>
            </a:extLst>
          </p:cNvPr>
          <p:cNvSpPr/>
          <p:nvPr userDrawn="1"/>
        </p:nvSpPr>
        <p:spPr>
          <a:xfrm>
            <a:off x="0" y="0"/>
            <a:ext cx="12192000" cy="6858000"/>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s" sz="14000" b="1">
                <a:solidFill>
                  <a:schemeClr val="bg1"/>
                </a:solidFill>
              </a:rPr>
              <a:t>AVISO: AVISO</a:t>
            </a:r>
          </a:p>
        </p:txBody>
      </p:sp>
      <p:cxnSp>
        <p:nvCxnSpPr>
          <p:cNvPr id="7" name="Straight Connector 6">
            <a:extLst>
              <a:ext uri="{FF2B5EF4-FFF2-40B4-BE49-F238E27FC236}">
                <a16:creationId xmlns:a16="http://schemas.microsoft.com/office/drawing/2014/main" id="{6829BB4F-08CC-4CE1-B14F-D0A63C33AEB6}"/>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8F350315-1225-4029-8AF9-68C5E7EC4EDC}"/>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EF74DE2C-437B-4FB9-9733-AABB882E807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10" name="TextBox 9">
            <a:extLst>
              <a:ext uri="{FF2B5EF4-FFF2-40B4-BE49-F238E27FC236}">
                <a16:creationId xmlns:a16="http://schemas.microsoft.com/office/drawing/2014/main" id="{FFFB1744-461A-4270-9195-26FC0B16915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59" name="Group 58">
            <a:extLst>
              <a:ext uri="{FF2B5EF4-FFF2-40B4-BE49-F238E27FC236}">
                <a16:creationId xmlns:a16="http://schemas.microsoft.com/office/drawing/2014/main" id="{F3A680A6-2913-4F0E-86F4-FABF0B107C20}"/>
              </a:ext>
            </a:extLst>
          </p:cNvPr>
          <p:cNvGrpSpPr/>
          <p:nvPr userDrawn="1"/>
        </p:nvGrpSpPr>
        <p:grpSpPr>
          <a:xfrm>
            <a:off x="-1325" y="6871033"/>
            <a:ext cx="12192000" cy="143299"/>
            <a:chOff x="-1325" y="6871033"/>
            <a:chExt cx="12192000" cy="143299"/>
          </a:xfrm>
        </p:grpSpPr>
        <p:sp>
          <p:nvSpPr>
            <p:cNvPr id="60" name="Rectangle 59">
              <a:extLst>
                <a:ext uri="{FF2B5EF4-FFF2-40B4-BE49-F238E27FC236}">
                  <a16:creationId xmlns:a16="http://schemas.microsoft.com/office/drawing/2014/main" id="{CC5C8B82-D9B4-499C-940B-1342C8A4C8B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del pie de página en todas las diapositivas es "" </a:t>
              </a:r>
              <a:r>
                <a:rPr lang="es" sz="600" b="1" baseline="0">
                  <a:solidFill>
                    <a:srgbClr val="000000"/>
                  </a:solidFill>
                </a:rPr>
                <a:t>– para cambiar / eliminar usar </a:t>
              </a:r>
              <a:r>
                <a:rPr lang="es" sz="600" baseline="0">
                  <a:solidFill>
                    <a:srgbClr val="000000"/>
                  </a:solidFill>
                </a:rPr>
                <a:t>Insertar pestaña  Cabecera y pie de página Introducir / cambiar texto  Hacer clic en Aplicar Todo. </a:t>
              </a:r>
              <a:endParaRPr lang="en-US" sz="600" baseline="0">
                <a:solidFill>
                  <a:srgbClr val="000000"/>
                </a:solidFill>
              </a:endParaRPr>
            </a:p>
          </p:txBody>
        </p:sp>
        <p:sp>
          <p:nvSpPr>
            <p:cNvPr id="61" name="Rectangle 60">
              <a:extLst>
                <a:ext uri="{FF2B5EF4-FFF2-40B4-BE49-F238E27FC236}">
                  <a16:creationId xmlns:a16="http://schemas.microsoft.com/office/drawing/2014/main" id="{F0FD566A-0DE2-40A2-8821-B0BA941494CF}"/>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2" name="Rectangle 61">
            <a:extLst>
              <a:ext uri="{FF2B5EF4-FFF2-40B4-BE49-F238E27FC236}">
                <a16:creationId xmlns:a16="http://schemas.microsoft.com/office/drawing/2014/main" id="{61068D94-5676-4EC0-A7AA-92EFA39045E9}"/>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Tree>
    <p:extLst>
      <p:ext uri="{BB962C8B-B14F-4D97-AF65-F5344CB8AC3E}">
        <p14:creationId xmlns:p14="http://schemas.microsoft.com/office/powerpoint/2010/main" val="219533838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Disclaimer">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464585C5-BC1E-2157-622B-21CF4CAB4B29}"/>
              </a:ext>
            </a:extLst>
          </p:cNvPr>
          <p:cNvGraphicFramePr>
            <a:graphicFrameLocks noChangeAspect="1"/>
          </p:cNvGraphicFramePr>
          <p:nvPr userDrawn="1">
            <p:custDataLst>
              <p:tags r:id="rId1"/>
            </p:custDataLst>
            <p:extLst>
              <p:ext uri="{D42A27DB-BD31-4B8C-83A1-F6EECF244321}">
                <p14:modId xmlns:p14="http://schemas.microsoft.com/office/powerpoint/2010/main" val="349619226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 name="think-cell data - do not delete" hidden="1">
                        <a:extLst>
                          <a:ext uri="{FF2B5EF4-FFF2-40B4-BE49-F238E27FC236}">
                            <a16:creationId xmlns:a16="http://schemas.microsoft.com/office/drawing/2014/main" id="{464585C5-BC1E-2157-622B-21CF4CAB4B2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TextBox 4">
            <a:extLst>
              <a:ext uri="{FF2B5EF4-FFF2-40B4-BE49-F238E27FC236}">
                <a16:creationId xmlns:a16="http://schemas.microsoft.com/office/drawing/2014/main" id="{58F9DC21-6485-FB7F-1F1D-BA8F1835B97D}"/>
              </a:ext>
            </a:extLst>
          </p:cNvPr>
          <p:cNvSpPr txBox="1"/>
          <p:nvPr userDrawn="1"/>
        </p:nvSpPr>
        <p:spPr>
          <a:xfrm>
            <a:off x="557784" y="1325903"/>
            <a:ext cx="11064240" cy="4462760"/>
          </a:xfrm>
          <a:prstGeom prst="rect">
            <a:avLst/>
          </a:prstGeom>
          <a:noFill/>
        </p:spPr>
        <p:txBody>
          <a:bodyPr wrap="square" lIns="0" tIns="0" rIns="0" bIns="0" rtlCol="0">
            <a:spAutoFit/>
          </a:bodyPr>
          <a:lstStyle/>
          <a:p>
            <a:pPr rtl="0" fontAlgn="base"/>
            <a:r>
              <a:rPr lang="es" sz="1000" b="0" i="0" kern="1200">
                <a:solidFill>
                  <a:schemeClr val="tx1"/>
                </a:solidFill>
                <a:effectLst/>
                <a:latin typeface="+mn-lt"/>
                <a:ea typeface="+mn-ea"/>
                <a:cs typeface="+mn-cs"/>
              </a:rPr>
              <a:t>©2025 por S&amp;P Global Inc. Todos los derechos reservados.</a:t>
            </a:r>
          </a:p>
          <a:p>
            <a:pPr rtl="0" fontAlgn="base"/>
            <a:endParaRPr lang="en-US" sz="1000" b="0" i="0" kern="1200">
              <a:solidFill>
                <a:schemeClr val="tx1"/>
              </a:solidFill>
              <a:effectLst/>
              <a:latin typeface="+mn-lt"/>
              <a:ea typeface="+mn-ea"/>
              <a:cs typeface="+mn-cs"/>
            </a:endParaRPr>
          </a:p>
          <a:p>
            <a:pPr rtl="0" fontAlgn="base"/>
            <a:r>
              <a:rPr lang="es" sz="1000" b="0" i="0" kern="1200">
                <a:solidFill>
                  <a:schemeClr val="tx1"/>
                </a:solidFill>
                <a:effectLst/>
                <a:latin typeface="+mn-lt"/>
                <a:ea typeface="+mn-ea"/>
                <a:cs typeface="+mn-cs"/>
              </a:rPr>
              <a:t>S&amp;P Global, el logotipo de S&amp;P Global, S&amp;P Global Energy y Platts son marcas registradas de S&amp;P Global Inc. El permiso para cualquier uso comercial de estas marcas debe obtenerse por escrito de </a:t>
            </a:r>
            <a:br>
              <a:rPr lang="en-US" sz="1000" b="0" i="0" kern="1200">
                <a:solidFill>
                  <a:schemeClr val="tx1"/>
                </a:solidFill>
                <a:effectLst/>
                <a:latin typeface="+mn-lt"/>
                <a:ea typeface="+mn-ea"/>
                <a:cs typeface="+mn-cs"/>
              </a:rPr>
            </a:br>
            <a:r>
              <a:rPr lang="es" sz="1000" b="0" i="0" kern="1200">
                <a:solidFill>
                  <a:schemeClr val="tx1"/>
                </a:solidFill>
                <a:effectLst/>
                <a:latin typeface="+mn-lt"/>
                <a:ea typeface="+mn-ea"/>
                <a:cs typeface="+mn-cs"/>
              </a:rPr>
              <a:t>S&amp;P Global Inc. </a:t>
            </a:r>
          </a:p>
          <a:p>
            <a:pPr rtl="0" fontAlgn="base"/>
            <a:endParaRPr lang="en-US" sz="1000" b="0" i="0" kern="1200">
              <a:solidFill>
                <a:schemeClr val="tx1"/>
              </a:solidFill>
              <a:effectLst/>
              <a:latin typeface="+mn-lt"/>
              <a:ea typeface="+mn-ea"/>
              <a:cs typeface="+mn-cs"/>
            </a:endParaRPr>
          </a:p>
          <a:p>
            <a:pPr rtl="0" fontAlgn="base"/>
            <a:r>
              <a:rPr lang="es" sz="1000" b="0" i="0" kern="1200">
                <a:solidFill>
                  <a:schemeClr val="tx1"/>
                </a:solidFill>
                <a:effectLst/>
                <a:latin typeface="+mn-lt"/>
                <a:ea typeface="+mn-ea"/>
                <a:cs typeface="+mn-cs"/>
              </a:rPr>
              <a:t>Puedes consultar o utilizar la información, precios, índices, evaluaciones y otra información, gráficos, tablas e imágenes relacionadas ("Datos") presentes en o en esta publicación solo para tu uso personal o, si tú o tu empresa tenéis licencia para los Datos de S&amp;P Global Energy y sois usuarios autorizados, solo para el uso interno de negocio de vuestra empresa. No podéis publicar, reproducir, extraer, distribuir, retransmitir, revender, crear ninguna obra derivada de, usar en ningún sistema de inteligencia artificial y/o proporcionar acceso a los Datos o a cualquier parte de ellos a ninguna persona (dentro o fuera de su empresa, incluyendo como parte o a través de cualquier sistema electrónico interno o intranet), empresa o entidad, incluyendo cualquier filial, matriz u otra entidad afiliada a su empresa, sin el consentimiento previo por escrito de S&amp;P Global Energy o según lo autorizado bajo licencia de S&amp;P Global Energy. Cualquier uso o distribución de los Datos más allá de los usos expresos autorizados en este párrafo anterior está sujeto al pago de comisiones adicionales a S&amp;P Global Energy.</a:t>
            </a:r>
          </a:p>
          <a:p>
            <a:pPr rtl="0" fontAlgn="base"/>
            <a:endParaRPr lang="en-US" sz="1000" b="0" i="0" kern="1200">
              <a:solidFill>
                <a:schemeClr val="tx1"/>
              </a:solidFill>
              <a:effectLst/>
              <a:latin typeface="+mn-lt"/>
              <a:ea typeface="+mn-ea"/>
              <a:cs typeface="+mn-cs"/>
            </a:endParaRPr>
          </a:p>
          <a:p>
            <a:pPr rtl="0" fontAlgn="base"/>
            <a:r>
              <a:rPr lang="es" sz="1000" b="0" i="0" kern="1200">
                <a:solidFill>
                  <a:schemeClr val="tx1"/>
                </a:solidFill>
                <a:effectLst/>
                <a:latin typeface="+mn-lt"/>
                <a:ea typeface="+mn-ea"/>
                <a:cs typeface="+mn-cs"/>
              </a:rPr>
              <a:t>S&amp;P Global Energy, sus afiliados y todos sus licenciantarios terceros renuncian a cualquier garantía, expresa o implícita, incluyendo, pero no limitado a, cualquier garantía de comerciabilidad o idoneidad para un propósito o uso particular respecto a los Datos, o los resultados obtenidos por su uso o su desempeño. Los datos de esta publicación incluyen datos independientes y verificables recopilados de participantes reales del mercado. Cualquier usuario de los Datos no debe basarse en ninguna información y/o evaluación contenida en ellos para tomar cualquier decisión de inversión, trading, gestión de riesgos u otra decisión. S&amp;P Global Energy, sus afiliados y sus licenciantes terceros no garantizan la adecuación, exactitud, puntualidad y/o integridad de los Datos ni de ningún componente de los mismos ni de comunicaciones (ya sean escritas, orales, electrónicas u en otro formato), y no estarán sujetos a daños ni responsabilidades, incluyendo pero no limitado a daños indirectos, especiales, incidentales, punitivos o consecuencias (incluyendo pero no limitado a, pérdida de beneficios, pérdidas comerciales ni pérdida de fondo de mercado).</a:t>
            </a:r>
          </a:p>
          <a:p>
            <a:pPr rtl="0" fontAlgn="base"/>
            <a:endParaRPr lang="en-US" sz="1000" b="0" i="0" kern="1200">
              <a:solidFill>
                <a:schemeClr val="tx1"/>
              </a:solidFill>
              <a:effectLst/>
              <a:latin typeface="+mn-lt"/>
              <a:ea typeface="+mn-ea"/>
              <a:cs typeface="+mn-cs"/>
            </a:endParaRPr>
          </a:p>
          <a:p>
            <a:pPr rtl="0" fontAlgn="base"/>
            <a:r>
              <a:rPr lang="es" sz="1000" b="0" i="0" kern="1200">
                <a:solidFill>
                  <a:schemeClr val="tx1"/>
                </a:solidFill>
                <a:effectLst/>
                <a:latin typeface="+mn-lt"/>
                <a:ea typeface="+mn-ea"/>
                <a:cs typeface="+mn-cs"/>
              </a:rPr>
              <a:t>Los datos del índice ICE y los datos de futuros de NYMEX utilizados aquí se proporcionan bajo los acuerdos de licencia comercial de S&amp;P Global Energy con ICE y con NYMEX. Reconoce que los datos del índice ICE y los datos de futuros de NYMEX aquí contenidos son confidenciales y son secretos comerciales propietarios y datos de ICE y NYMEX o de sus licenciantes/proveedores, y debe hacer todo lo posible para evitar la publicación, divulgación o copia no autorizada de los datos del índice ICE y/o de futuros de NYMEX.</a:t>
            </a:r>
          </a:p>
          <a:p>
            <a:pPr rtl="0" fontAlgn="base"/>
            <a:endParaRPr lang="en-US" sz="1000" b="0" i="0" kern="1200">
              <a:solidFill>
                <a:schemeClr val="tx1"/>
              </a:solidFill>
              <a:effectLst/>
              <a:latin typeface="+mn-lt"/>
              <a:ea typeface="+mn-ea"/>
              <a:cs typeface="+mn-cs"/>
            </a:endParaRPr>
          </a:p>
          <a:p>
            <a:pPr rtl="0" fontAlgn="base"/>
            <a:r>
              <a:rPr lang="es" sz="1000" b="0" i="0" kern="1200">
                <a:solidFill>
                  <a:schemeClr val="tx1"/>
                </a:solidFill>
                <a:effectLst/>
                <a:latin typeface="+mn-lt"/>
                <a:ea typeface="+mn-ea"/>
                <a:cs typeface="+mn-cs"/>
              </a:rPr>
              <a:t>Se concede permiso a quienes estén registrados en el Copyright Clearance Center (CCC) para copiar el material anterior solo para referencia interna o uso personal, siempre que se realice el pago correspondiente al CCC, 222 Rosewood Drive, Danvers, MA 01923, teléfono +1-978-750-8400. La reproducción en cualquier otra forma, o para cualquier otro propósito, está prohibida sin el permiso expreso previo de </a:t>
            </a:r>
            <a:br>
              <a:rPr lang="en-US" sz="1000" b="0" i="0" kern="1200">
                <a:solidFill>
                  <a:schemeClr val="tx1"/>
                </a:solidFill>
                <a:effectLst/>
                <a:latin typeface="+mn-lt"/>
                <a:ea typeface="+mn-ea"/>
                <a:cs typeface="+mn-cs"/>
              </a:rPr>
            </a:br>
            <a:r>
              <a:rPr lang="es" sz="1000" b="0" i="0" kern="1200">
                <a:solidFill>
                  <a:schemeClr val="tx1"/>
                </a:solidFill>
                <a:effectLst/>
                <a:latin typeface="+mn-lt"/>
                <a:ea typeface="+mn-ea"/>
                <a:cs typeface="+mn-cs"/>
              </a:rPr>
              <a:t>S&amp;P Global Inc. Para reimpresiones de artículos contacte con: The YGS Group, teléfono +1-717-505-9701 ex.105 (800-501-9571 desde EE. UU.). </a:t>
            </a:r>
          </a:p>
          <a:p>
            <a:pPr rtl="0" fontAlgn="base"/>
            <a:endParaRPr lang="en-US" sz="1000" b="0" i="0" kern="1200">
              <a:solidFill>
                <a:schemeClr val="tx1"/>
              </a:solidFill>
              <a:effectLst/>
              <a:latin typeface="+mn-lt"/>
              <a:ea typeface="+mn-ea"/>
              <a:cs typeface="+mn-cs"/>
            </a:endParaRPr>
          </a:p>
          <a:p>
            <a:pPr rtl="0" fontAlgn="base"/>
            <a:r>
              <a:rPr lang="es" sz="1000" b="0" i="0" kern="1200">
                <a:solidFill>
                  <a:schemeClr val="tx1"/>
                </a:solidFill>
                <a:effectLst/>
                <a:latin typeface="+mn-lt"/>
                <a:ea typeface="+mn-ea"/>
                <a:cs typeface="+mn-cs"/>
              </a:rPr>
              <a:t>Para cualquier otra consulta o solicitud en relación con este aviso, por favor contacte con S&amp;P Global Inc. por correo electrónico en </a:t>
            </a:r>
            <a:r>
              <a:rPr lang="es" sz="1000" b="0" i="0" kern="1200">
                <a:solidFill>
                  <a:schemeClr val="accent1"/>
                </a:solidFill>
                <a:effectLst/>
                <a:latin typeface="+mn-lt"/>
                <a:ea typeface="+mn-ea"/>
                <a:cs typeface="+mn-cs"/>
                <a:hlinkClick r:id="rId5">
                  <a:extLst>
                    <a:ext uri="{A12FA001-AC4F-418D-AE19-62706E023703}">
                      <ahyp:hlinkClr xmlns:ahyp="http://schemas.microsoft.com/office/drawing/2018/hyperlinkcolor" val="tx"/>
                    </a:ext>
                  </a:extLst>
                </a:hlinkClick>
              </a:rPr>
              <a:t>support.energy@spglobal.com</a:t>
            </a:r>
            <a:r>
              <a:rPr lang="es" sz="1000" b="0" i="0" kern="1200">
                <a:solidFill>
                  <a:schemeClr val="tx1"/>
                </a:solidFill>
                <a:effectLst/>
                <a:latin typeface="+mn-lt"/>
                <a:ea typeface="+mn-ea"/>
                <a:cs typeface="+mn-cs"/>
              </a:rPr>
              <a:t>.</a:t>
            </a:r>
          </a:p>
        </p:txBody>
      </p:sp>
      <p:sp>
        <p:nvSpPr>
          <p:cNvPr id="6" name="Footer Placeholder 16">
            <a:extLst>
              <a:ext uri="{FF2B5EF4-FFF2-40B4-BE49-F238E27FC236}">
                <a16:creationId xmlns:a16="http://schemas.microsoft.com/office/drawing/2014/main" id="{9590CFA8-F884-8CE9-5CD0-076C9A50E37F}"/>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Nombre de la sección (opcional) / Título / Mes 20YY</a:t>
            </a:r>
            <a:endParaRPr lang="en-US"/>
          </a:p>
        </p:txBody>
      </p:sp>
    </p:spTree>
    <p:extLst>
      <p:ext uri="{BB962C8B-B14F-4D97-AF65-F5344CB8AC3E}">
        <p14:creationId xmlns:p14="http://schemas.microsoft.com/office/powerpoint/2010/main" val="417101494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Content with Sidebar">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1B39D5CE-25C4-4159-ADD6-CA00C1A2DD0E}"/>
              </a:ext>
            </a:extLst>
          </p:cNvPr>
          <p:cNvSpPr>
            <a:spLocks noGrp="1"/>
          </p:cNvSpPr>
          <p:nvPr>
            <p:ph type="ftr" sz="quarter" idx="23"/>
          </p:nvPr>
        </p:nvSpPr>
        <p:spPr/>
        <p:txBody>
          <a:bodyPr/>
          <a:lstStyle/>
          <a:p>
            <a:r>
              <a:rPr lang="es"/>
              <a:t>Nombre de la sección (opcional) / Título / Mes 20YY</a:t>
            </a:r>
          </a:p>
        </p:txBody>
      </p:sp>
      <p:sp>
        <p:nvSpPr>
          <p:cNvPr id="7" name="Slide Number Placeholder 6"/>
          <p:cNvSpPr>
            <a:spLocks noGrp="1"/>
          </p:cNvSpPr>
          <p:nvPr>
            <p:ph type="sldNum" sz="quarter" idx="12"/>
          </p:nvPr>
        </p:nvSpPr>
        <p:spPr/>
        <p:txBody>
          <a:bodyPr/>
          <a:lstStyle/>
          <a:p>
            <a:fld id="{5CFA18E4-D58E-4B28-B105-28D9665A8EBC}" type="slidenum">
              <a:rPr lang="en-US" smtClean="0"/>
              <a:t>‹#›</a:t>
            </a:fld>
            <a:endParaRPr lang="en-US"/>
          </a:p>
        </p:txBody>
      </p:sp>
      <p:sp>
        <p:nvSpPr>
          <p:cNvPr id="13" name="Title 6">
            <a:extLst>
              <a:ext uri="{FF2B5EF4-FFF2-40B4-BE49-F238E27FC236}">
                <a16:creationId xmlns:a16="http://schemas.microsoft.com/office/drawing/2014/main" id="{42742681-C1B5-4850-A0DD-35CAA74ED1B9}"/>
              </a:ext>
            </a:extLst>
          </p:cNvPr>
          <p:cNvSpPr>
            <a:spLocks noGrp="1"/>
          </p:cNvSpPr>
          <p:nvPr>
            <p:ph type="title" hasCustomPrompt="1"/>
          </p:nvPr>
        </p:nvSpPr>
        <p:spPr>
          <a:xfrm>
            <a:off x="567039" y="342900"/>
            <a:ext cx="11062709" cy="460551"/>
          </a:xfrm>
        </p:spPr>
        <p:txBody>
          <a:bodyPr/>
          <a:lstStyle/>
          <a:p>
            <a:r>
              <a:rPr lang="es"/>
              <a:t>[Titular]</a:t>
            </a:r>
          </a:p>
        </p:txBody>
      </p:sp>
      <p:sp>
        <p:nvSpPr>
          <p:cNvPr id="15" name="Sub-headline">
            <a:extLst>
              <a:ext uri="{FF2B5EF4-FFF2-40B4-BE49-F238E27FC236}">
                <a16:creationId xmlns:a16="http://schemas.microsoft.com/office/drawing/2014/main" id="{ECA76DEA-E03A-418D-B5EF-41D0803AF4A9}"/>
              </a:ext>
            </a:extLst>
          </p:cNvPr>
          <p:cNvSpPr>
            <a:spLocks noGrp="1"/>
          </p:cNvSpPr>
          <p:nvPr>
            <p:ph type="body" sz="quarter" idx="13" hasCustomPrompt="1"/>
          </p:nvPr>
        </p:nvSpPr>
        <p:spPr>
          <a:xfrm>
            <a:off x="567039" y="899026"/>
            <a:ext cx="11064240" cy="278706"/>
          </a:xfrm>
          <a:prstGeom prst="rect">
            <a:avLst/>
          </a:prstGeom>
        </p:spPr>
        <p:txBody>
          <a:bodyPr lIns="0"/>
          <a:lstStyle>
            <a:lvl1pPr marL="0" indent="0">
              <a:buNone/>
              <a:defRPr sz="1800" b="0">
                <a:latin typeface="+mn-lt"/>
              </a:defRPr>
            </a:lvl1pPr>
            <a:lvl2pPr marL="169863" indent="0">
              <a:buNone/>
              <a:defRPr/>
            </a:lvl2pPr>
          </a:lstStyle>
          <a:p>
            <a:pPr lvl="0"/>
            <a:r>
              <a:rPr lang="es"/>
              <a:t>[Subtitular]</a:t>
            </a:r>
          </a:p>
        </p:txBody>
      </p:sp>
      <p:sp>
        <p:nvSpPr>
          <p:cNvPr id="9" name="Content Placeholder 2">
            <a:extLst>
              <a:ext uri="{FF2B5EF4-FFF2-40B4-BE49-F238E27FC236}">
                <a16:creationId xmlns:a16="http://schemas.microsoft.com/office/drawing/2014/main" id="{451C7B44-767D-4CAD-B04D-4A671173B7DD}"/>
              </a:ext>
            </a:extLst>
          </p:cNvPr>
          <p:cNvSpPr>
            <a:spLocks noGrp="1"/>
          </p:cNvSpPr>
          <p:nvPr>
            <p:ph sz="quarter" idx="22" hasCustomPrompt="1"/>
          </p:nvPr>
        </p:nvSpPr>
        <p:spPr>
          <a:xfrm>
            <a:off x="567038" y="1261872"/>
            <a:ext cx="7315200" cy="4338828"/>
          </a:xfrm>
        </p:spPr>
        <p:txBody>
          <a:body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4" name="Text Placeholder 3"/>
          <p:cNvSpPr>
            <a:spLocks noGrp="1"/>
          </p:cNvSpPr>
          <p:nvPr>
            <p:ph type="body" sz="half" idx="2" hasCustomPrompt="1"/>
          </p:nvPr>
        </p:nvSpPr>
        <p:spPr>
          <a:xfrm>
            <a:off x="8391525" y="1261872"/>
            <a:ext cx="3238224" cy="4338828"/>
          </a:xfrm>
          <a:prstGeom prst="rect">
            <a:avLst/>
          </a:prstGeom>
        </p:spPr>
        <p:txBody>
          <a:bodyPr anchor="t">
            <a:normAutofit/>
          </a:bodyPr>
          <a:lstStyle>
            <a:lvl1pPr marL="0" indent="0">
              <a:buNone/>
              <a:defRPr sz="1600">
                <a:latin typeface="+mn-lt"/>
                <a:cs typeface="+mj-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es"/>
              <a:t>[Recuadro lateral: </a:t>
            </a:r>
            <a:r>
              <a:rPr lang="es" sz="1600" b="0" i="0">
                <a:solidFill>
                  <a:schemeClr val="tx1"/>
                </a:solidFill>
                <a:effectLst/>
                <a:latin typeface="arial" panose="020B0604020202020204" pitchFamily="34" charset="0"/>
              </a:rPr>
              <a:t>Un artículo breve colocado junto a un artículo principal y que contiene material adicional o explicativo</a:t>
            </a:r>
            <a:r>
              <a:rPr lang="es"/>
              <a:t>]</a:t>
            </a:r>
          </a:p>
        </p:txBody>
      </p:sp>
      <p:sp>
        <p:nvSpPr>
          <p:cNvPr id="11" name="Footnote">
            <a:extLst>
              <a:ext uri="{FF2B5EF4-FFF2-40B4-BE49-F238E27FC236}">
                <a16:creationId xmlns:a16="http://schemas.microsoft.com/office/drawing/2014/main" id="{0CEB134A-D831-4DCA-9EA7-071F02467220}"/>
              </a:ext>
            </a:extLst>
          </p:cNvPr>
          <p:cNvSpPr>
            <a:spLocks noGrp="1"/>
          </p:cNvSpPr>
          <p:nvPr>
            <p:ph type="body" sz="quarter" idx="15" hasCustomPrompt="1"/>
          </p:nvPr>
        </p:nvSpPr>
        <p:spPr>
          <a:xfrm>
            <a:off x="567039" y="5687045"/>
            <a:ext cx="11060912"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s"/>
              <a:t>[Fuente / Aviso legal / Nota al pie]</a:t>
            </a:r>
          </a:p>
        </p:txBody>
      </p:sp>
    </p:spTree>
    <p:extLst>
      <p:ext uri="{BB962C8B-B14F-4D97-AF65-F5344CB8AC3E}">
        <p14:creationId xmlns:p14="http://schemas.microsoft.com/office/powerpoint/2010/main" val="147297788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1_Two Content + Subtitles ">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0D18551D-791B-450D-BD0F-4EEC0603C07D}"/>
              </a:ext>
            </a:extLst>
          </p:cNvPr>
          <p:cNvSpPr>
            <a:spLocks noGrp="1"/>
          </p:cNvSpPr>
          <p:nvPr>
            <p:ph type="ftr" sz="quarter" idx="24"/>
          </p:nvPr>
        </p:nvSpPr>
        <p:spPr/>
        <p:txBody>
          <a:bodyPr/>
          <a:lstStyle/>
          <a:p>
            <a:r>
              <a:rPr lang="es"/>
              <a:t>Nombre de la sección (opcional) / Título / Mes 20YY</a:t>
            </a:r>
          </a:p>
        </p:txBody>
      </p:sp>
      <p:sp>
        <p:nvSpPr>
          <p:cNvPr id="5" name="Slide Number Placeholder 4">
            <a:extLst>
              <a:ext uri="{FF2B5EF4-FFF2-40B4-BE49-F238E27FC236}">
                <a16:creationId xmlns:a16="http://schemas.microsoft.com/office/drawing/2014/main" id="{B0862F50-D7AA-4A1E-9B6A-F951D2D7E3E4}"/>
              </a:ext>
            </a:extLst>
          </p:cNvPr>
          <p:cNvSpPr>
            <a:spLocks noGrp="1"/>
          </p:cNvSpPr>
          <p:nvPr>
            <p:ph type="sldNum" sz="quarter" idx="12"/>
          </p:nvPr>
        </p:nvSpPr>
        <p:spPr/>
        <p:txBody>
          <a:bodyPr/>
          <a:lstStyle/>
          <a:p>
            <a:fld id="{5CFA18E4-D58E-4B28-B105-28D9665A8EBC}" type="slidenum">
              <a:rPr lang="en-US" smtClean="0"/>
              <a:pPr/>
              <a:t>‹#›</a:t>
            </a:fld>
            <a:endParaRPr lang="en-US"/>
          </a:p>
        </p:txBody>
      </p:sp>
      <p:sp>
        <p:nvSpPr>
          <p:cNvPr id="15" name="Title 6">
            <a:extLst>
              <a:ext uri="{FF2B5EF4-FFF2-40B4-BE49-F238E27FC236}">
                <a16:creationId xmlns:a16="http://schemas.microsoft.com/office/drawing/2014/main" id="{58A82081-6A70-4E53-9668-8A704A416147}"/>
              </a:ext>
            </a:extLst>
          </p:cNvPr>
          <p:cNvSpPr>
            <a:spLocks noGrp="1"/>
          </p:cNvSpPr>
          <p:nvPr>
            <p:ph type="title" hasCustomPrompt="1"/>
          </p:nvPr>
        </p:nvSpPr>
        <p:spPr>
          <a:xfrm>
            <a:off x="567039" y="342900"/>
            <a:ext cx="11062709" cy="460551"/>
          </a:xfrm>
        </p:spPr>
        <p:txBody>
          <a:bodyPr/>
          <a:lstStyle/>
          <a:p>
            <a:r>
              <a:rPr lang="es"/>
              <a:t>[Titular]</a:t>
            </a:r>
          </a:p>
        </p:txBody>
      </p:sp>
      <p:sp>
        <p:nvSpPr>
          <p:cNvPr id="17" name="Sub-headline">
            <a:extLst>
              <a:ext uri="{FF2B5EF4-FFF2-40B4-BE49-F238E27FC236}">
                <a16:creationId xmlns:a16="http://schemas.microsoft.com/office/drawing/2014/main" id="{EDB95B89-2A33-48DD-AC3B-313AD82CB610}"/>
              </a:ext>
            </a:extLst>
          </p:cNvPr>
          <p:cNvSpPr>
            <a:spLocks noGrp="1"/>
          </p:cNvSpPr>
          <p:nvPr>
            <p:ph type="body" sz="quarter" idx="13" hasCustomPrompt="1"/>
          </p:nvPr>
        </p:nvSpPr>
        <p:spPr>
          <a:xfrm>
            <a:off x="567039" y="899026"/>
            <a:ext cx="11064240" cy="278706"/>
          </a:xfrm>
          <a:prstGeom prst="rect">
            <a:avLst/>
          </a:prstGeom>
        </p:spPr>
        <p:txBody>
          <a:bodyPr lIns="0"/>
          <a:lstStyle>
            <a:lvl1pPr marL="0" indent="0">
              <a:buNone/>
              <a:defRPr sz="1800" b="0">
                <a:latin typeface="+mn-lt"/>
              </a:defRPr>
            </a:lvl1pPr>
            <a:lvl2pPr marL="169863" indent="0">
              <a:buNone/>
              <a:defRPr/>
            </a:lvl2pPr>
          </a:lstStyle>
          <a:p>
            <a:pPr lvl="0"/>
            <a:r>
              <a:rPr lang="es"/>
              <a:t>[Subtitular]</a:t>
            </a:r>
          </a:p>
        </p:txBody>
      </p:sp>
      <p:sp>
        <p:nvSpPr>
          <p:cNvPr id="10" name="Subtitle Left">
            <a:extLst>
              <a:ext uri="{FF2B5EF4-FFF2-40B4-BE49-F238E27FC236}">
                <a16:creationId xmlns:a16="http://schemas.microsoft.com/office/drawing/2014/main" id="{8403981E-786C-4EF9-AF33-61C19C423EFE}"/>
              </a:ext>
            </a:extLst>
          </p:cNvPr>
          <p:cNvSpPr>
            <a:spLocks noGrp="1"/>
          </p:cNvSpPr>
          <p:nvPr>
            <p:ph type="body" sz="quarter" idx="16" hasCustomPrompt="1"/>
          </p:nvPr>
        </p:nvSpPr>
        <p:spPr>
          <a:xfrm>
            <a:off x="567038" y="1273308"/>
            <a:ext cx="5029200" cy="278706"/>
          </a:xfrm>
          <a:prstGeom prst="rect">
            <a:avLst/>
          </a:prstGeom>
        </p:spPr>
        <p:txBody>
          <a:bodyPr anchor="t">
            <a:noAutofit/>
          </a:bodyPr>
          <a:lstStyle>
            <a:lvl1pPr marL="0" indent="0">
              <a:buNone/>
              <a:defRPr sz="1800">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14" name="Content Placeholder 2">
            <a:extLst>
              <a:ext uri="{FF2B5EF4-FFF2-40B4-BE49-F238E27FC236}">
                <a16:creationId xmlns:a16="http://schemas.microsoft.com/office/drawing/2014/main" id="{FD4842E1-8DB4-4D2D-8B37-7306DA8AA400}"/>
              </a:ext>
            </a:extLst>
          </p:cNvPr>
          <p:cNvSpPr>
            <a:spLocks noGrp="1"/>
          </p:cNvSpPr>
          <p:nvPr>
            <p:ph sz="quarter" idx="22" hasCustomPrompt="1"/>
          </p:nvPr>
        </p:nvSpPr>
        <p:spPr>
          <a:xfrm>
            <a:off x="567038" y="1647590"/>
            <a:ext cx="5029200" cy="3915009"/>
          </a:xfrm>
        </p:spPr>
        <p:txBody>
          <a:body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1" name="Subtitle Right">
            <a:extLst>
              <a:ext uri="{FF2B5EF4-FFF2-40B4-BE49-F238E27FC236}">
                <a16:creationId xmlns:a16="http://schemas.microsoft.com/office/drawing/2014/main" id="{B61E0577-E2AB-4D15-B857-69F705573C64}"/>
              </a:ext>
            </a:extLst>
          </p:cNvPr>
          <p:cNvSpPr>
            <a:spLocks noGrp="1"/>
          </p:cNvSpPr>
          <p:nvPr>
            <p:ph type="body" sz="quarter" idx="19" hasCustomPrompt="1"/>
          </p:nvPr>
        </p:nvSpPr>
        <p:spPr>
          <a:xfrm>
            <a:off x="6602078" y="1273308"/>
            <a:ext cx="5029200" cy="278706"/>
          </a:xfrm>
          <a:prstGeom prst="rect">
            <a:avLst/>
          </a:prstGeom>
        </p:spPr>
        <p:txBody>
          <a:bodyPr anchor="t">
            <a:noAutofit/>
          </a:bodyPr>
          <a:lstStyle>
            <a:lvl1pPr marL="0" indent="0">
              <a:buNone/>
              <a:defRPr sz="1800">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18" name="Content Placeholder 2">
            <a:extLst>
              <a:ext uri="{FF2B5EF4-FFF2-40B4-BE49-F238E27FC236}">
                <a16:creationId xmlns:a16="http://schemas.microsoft.com/office/drawing/2014/main" id="{66F8253E-1094-4CA9-B5AB-E7D20AD42CF3}"/>
              </a:ext>
            </a:extLst>
          </p:cNvPr>
          <p:cNvSpPr>
            <a:spLocks noGrp="1"/>
          </p:cNvSpPr>
          <p:nvPr>
            <p:ph sz="quarter" idx="20" hasCustomPrompt="1"/>
          </p:nvPr>
        </p:nvSpPr>
        <p:spPr>
          <a:xfrm>
            <a:off x="6602078" y="1647590"/>
            <a:ext cx="5029200" cy="3915011"/>
          </a:xfrm>
        </p:spPr>
        <p:txBody>
          <a:body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2" name="Footnote">
            <a:extLst>
              <a:ext uri="{FF2B5EF4-FFF2-40B4-BE49-F238E27FC236}">
                <a16:creationId xmlns:a16="http://schemas.microsoft.com/office/drawing/2014/main" id="{EC8D25E1-630B-4946-B6B3-50E824797772}"/>
              </a:ext>
            </a:extLst>
          </p:cNvPr>
          <p:cNvSpPr>
            <a:spLocks noGrp="1"/>
          </p:cNvSpPr>
          <p:nvPr>
            <p:ph type="body" sz="quarter" idx="15" hasCustomPrompt="1"/>
          </p:nvPr>
        </p:nvSpPr>
        <p:spPr>
          <a:xfrm>
            <a:off x="567039" y="5687045"/>
            <a:ext cx="11060912"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s"/>
              <a:t>[Fuente / Aviso legal / Nota al pie]</a:t>
            </a:r>
          </a:p>
        </p:txBody>
      </p:sp>
    </p:spTree>
    <p:extLst>
      <p:ext uri="{BB962C8B-B14F-4D97-AF65-F5344CB8AC3E}">
        <p14:creationId xmlns:p14="http://schemas.microsoft.com/office/powerpoint/2010/main" val="972258688"/>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Content - no subtitle">
    <p:bg>
      <p:bgPr>
        <a:solidFill>
          <a:schemeClr val="tx1"/>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329A14C3-896F-CEF0-4D4F-A0B9E1A8399E}"/>
              </a:ext>
            </a:extLst>
          </p:cNvPr>
          <p:cNvGraphicFramePr>
            <a:graphicFrameLocks noChangeAspect="1"/>
          </p:cNvGraphicFramePr>
          <p:nvPr userDrawn="1">
            <p:custDataLst>
              <p:tags r:id="rId1"/>
            </p:custDataLst>
            <p:extLst>
              <p:ext uri="{D42A27DB-BD31-4B8C-83A1-F6EECF244321}">
                <p14:modId xmlns:p14="http://schemas.microsoft.com/office/powerpoint/2010/main" val="30361500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4" name="think-cell data - do not delete" hidden="1">
                        <a:extLst>
                          <a:ext uri="{FF2B5EF4-FFF2-40B4-BE49-F238E27FC236}">
                            <a16:creationId xmlns:a16="http://schemas.microsoft.com/office/drawing/2014/main" id="{329A14C3-896F-CEF0-4D4F-A0B9E1A8399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Content Placeholder 2">
            <a:extLst>
              <a:ext uri="{FF2B5EF4-FFF2-40B4-BE49-F238E27FC236}">
                <a16:creationId xmlns:a16="http://schemas.microsoft.com/office/drawing/2014/main" id="{D2429068-1D65-A956-EB07-6D1350C095CF}"/>
              </a:ext>
            </a:extLst>
          </p:cNvPr>
          <p:cNvSpPr>
            <a:spLocks noGrp="1"/>
          </p:cNvSpPr>
          <p:nvPr>
            <p:ph sz="quarter" idx="17" hasCustomPrompt="1"/>
          </p:nvPr>
        </p:nvSpPr>
        <p:spPr>
          <a:xfrm>
            <a:off x="566928" y="1234464"/>
            <a:ext cx="11064240" cy="4343400"/>
          </a:xfrm>
          <a:prstGeom prst="rect">
            <a:avLst/>
          </a:prstGeom>
        </p:spPr>
        <p:txBody>
          <a:bodyPr lIns="0" tIns="0" rIns="0" bIns="0"/>
          <a:lstStyle>
            <a:lvl1pPr>
              <a:defRPr sz="1400">
                <a:solidFill>
                  <a:schemeClr val="bg1"/>
                </a:solidFill>
                <a:latin typeface="+mn-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6" name="Text Placeholder 5">
            <a:extLst>
              <a:ext uri="{FF2B5EF4-FFF2-40B4-BE49-F238E27FC236}">
                <a16:creationId xmlns:a16="http://schemas.microsoft.com/office/drawing/2014/main" id="{EE761629-1B52-B993-2BF7-692BF1E113B2}"/>
              </a:ext>
            </a:extLst>
          </p:cNvPr>
          <p:cNvSpPr>
            <a:spLocks noGrp="1"/>
          </p:cNvSpPr>
          <p:nvPr>
            <p:ph type="body" sz="quarter" idx="24" hasCustomPrompt="1"/>
          </p:nvPr>
        </p:nvSpPr>
        <p:spPr>
          <a:xfrm>
            <a:off x="566928" y="320074"/>
            <a:ext cx="11064240" cy="822960"/>
          </a:xfrm>
          <a:prstGeom prst="rect">
            <a:avLst/>
          </a:prstGeom>
        </p:spPr>
        <p:txBody>
          <a:bodyPr lIns="0" tIns="0" rIns="0" bIns="0"/>
          <a:lstStyle>
            <a:lvl1pPr marL="0" indent="0">
              <a:buNone/>
              <a:defRPr sz="2400" b="1">
                <a:solidFill>
                  <a:schemeClr val="bg1"/>
                </a:solidFill>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9" name="Text Placeholder 11">
            <a:extLst>
              <a:ext uri="{FF2B5EF4-FFF2-40B4-BE49-F238E27FC236}">
                <a16:creationId xmlns:a16="http://schemas.microsoft.com/office/drawing/2014/main" id="{6F25A79F-032D-75E2-EA96-CC436E5E6E69}"/>
              </a:ext>
            </a:extLst>
          </p:cNvPr>
          <p:cNvSpPr>
            <a:spLocks noGrp="1"/>
          </p:cNvSpPr>
          <p:nvPr>
            <p:ph type="body" sz="quarter" idx="15" hasCustomPrompt="1"/>
          </p:nvPr>
        </p:nvSpPr>
        <p:spPr>
          <a:xfrm>
            <a:off x="566928" y="5687045"/>
            <a:ext cx="11064240" cy="530352"/>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solidFill>
                  <a:schemeClr val="bg1"/>
                </a:solidFill>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3" name="Text Placeholder 5">
            <a:extLst>
              <a:ext uri="{FF2B5EF4-FFF2-40B4-BE49-F238E27FC236}">
                <a16:creationId xmlns:a16="http://schemas.microsoft.com/office/drawing/2014/main" id="{06063C07-E6D5-4566-33DB-AC14F9E85FCB}"/>
              </a:ext>
            </a:extLst>
          </p:cNvPr>
          <p:cNvSpPr>
            <a:spLocks noGrp="1"/>
          </p:cNvSpPr>
          <p:nvPr>
            <p:ph type="body" sz="quarter" idx="26" hasCustomPrompt="1"/>
          </p:nvPr>
        </p:nvSpPr>
        <p:spPr>
          <a:xfrm>
            <a:off x="566928"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0" name="Text Placeholder 5">
            <a:extLst>
              <a:ext uri="{FF2B5EF4-FFF2-40B4-BE49-F238E27FC236}">
                <a16:creationId xmlns:a16="http://schemas.microsoft.com/office/drawing/2014/main" id="{183E0695-835E-D6FD-64D9-504787D10F58}"/>
              </a:ext>
            </a:extLst>
          </p:cNvPr>
          <p:cNvSpPr>
            <a:spLocks noGrp="1"/>
          </p:cNvSpPr>
          <p:nvPr>
            <p:ph type="body" sz="quarter" idx="27" hasCustomPrompt="1"/>
          </p:nvPr>
        </p:nvSpPr>
        <p:spPr>
          <a:xfrm>
            <a:off x="9907603"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7" name="Footer Placeholder 16">
            <a:extLst>
              <a:ext uri="{FF2B5EF4-FFF2-40B4-BE49-F238E27FC236}">
                <a16:creationId xmlns:a16="http://schemas.microsoft.com/office/drawing/2014/main" id="{453EB5F9-FC38-87EF-8486-4B517A897BE8}"/>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bg1"/>
                </a:solidFill>
              </a:defRPr>
            </a:lvl1pPr>
          </a:lstStyle>
          <a:p>
            <a:r>
              <a:rPr lang="es" sz="800"/>
              <a:t>S&amp;P Global Energy</a:t>
            </a:r>
            <a:endParaRPr lang="en-US"/>
          </a:p>
        </p:txBody>
      </p:sp>
    </p:spTree>
    <p:extLst>
      <p:ext uri="{BB962C8B-B14F-4D97-AF65-F5344CB8AC3E}">
        <p14:creationId xmlns:p14="http://schemas.microsoft.com/office/powerpoint/2010/main" val="829536464"/>
      </p:ext>
    </p:extLst>
  </p:cSld>
  <p:clrMapOvr>
    <a:overrideClrMapping bg1="lt1" tx1="dk1" bg2="lt2" tx2="dk2" accent1="accent1" accent2="accent2" accent3="accent3" accent4="accent4" accent5="accent5" accent6="accent6" hlink="hlink" folHlink="folHlink"/>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Content w/Sub-headline">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464585C5-BC1E-2157-622B-21CF4CAB4B29}"/>
              </a:ext>
            </a:extLst>
          </p:cNvPr>
          <p:cNvGraphicFramePr>
            <a:graphicFrameLocks noChangeAspect="1"/>
          </p:cNvGraphicFramePr>
          <p:nvPr userDrawn="1">
            <p:custDataLst>
              <p:tags r:id="rId1"/>
            </p:custDataLst>
            <p:extLst>
              <p:ext uri="{D42A27DB-BD31-4B8C-83A1-F6EECF244321}">
                <p14:modId xmlns:p14="http://schemas.microsoft.com/office/powerpoint/2010/main" val="349619226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 name="think-cell data - do not delete" hidden="1">
                        <a:extLst>
                          <a:ext uri="{FF2B5EF4-FFF2-40B4-BE49-F238E27FC236}">
                            <a16:creationId xmlns:a16="http://schemas.microsoft.com/office/drawing/2014/main" id="{464585C5-BC1E-2157-622B-21CF4CAB4B2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7" name="Text Placeholder 6">
            <a:extLst>
              <a:ext uri="{FF2B5EF4-FFF2-40B4-BE49-F238E27FC236}">
                <a16:creationId xmlns:a16="http://schemas.microsoft.com/office/drawing/2014/main" id="{73D53079-9586-0CA8-41E0-7B534A012670}"/>
              </a:ext>
            </a:extLst>
          </p:cNvPr>
          <p:cNvSpPr>
            <a:spLocks noGrp="1"/>
          </p:cNvSpPr>
          <p:nvPr>
            <p:ph type="body" sz="quarter" idx="25" hasCustomPrompt="1"/>
          </p:nvPr>
        </p:nvSpPr>
        <p:spPr>
          <a:xfrm>
            <a:off x="560832" y="744907"/>
            <a:ext cx="11083496" cy="306679"/>
          </a:xfrm>
          <a:prstGeom prst="rect">
            <a:avLst/>
          </a:prstGeom>
        </p:spPr>
        <p:txBody>
          <a:bodyPr lIns="0" tIns="0" rIns="0" bIns="0"/>
          <a:lstStyle>
            <a:lvl1pPr marL="0" indent="0">
              <a:buNone/>
              <a:defRPr sz="1800">
                <a:solidFill>
                  <a:schemeClr val="bg1"/>
                </a:solidFill>
              </a:defRPr>
            </a:lvl1pPr>
          </a:lstStyle>
          <a:p>
            <a:pPr lvl="0"/>
            <a:r>
              <a:rPr lang="es"/>
              <a:t>Lorem ipsum dolor sit amet, consectetur 18pt</a:t>
            </a:r>
          </a:p>
        </p:txBody>
      </p:sp>
      <p:sp>
        <p:nvSpPr>
          <p:cNvPr id="10" name="Content Placeholder 2">
            <a:extLst>
              <a:ext uri="{FF2B5EF4-FFF2-40B4-BE49-F238E27FC236}">
                <a16:creationId xmlns:a16="http://schemas.microsoft.com/office/drawing/2014/main" id="{15B2F908-59AC-759D-6DA4-E364F42B6DF7}"/>
              </a:ext>
            </a:extLst>
          </p:cNvPr>
          <p:cNvSpPr>
            <a:spLocks noGrp="1"/>
          </p:cNvSpPr>
          <p:nvPr>
            <p:ph sz="quarter" idx="17" hasCustomPrompt="1"/>
          </p:nvPr>
        </p:nvSpPr>
        <p:spPr>
          <a:xfrm>
            <a:off x="566928" y="1234464"/>
            <a:ext cx="11064240" cy="4343400"/>
          </a:xfrm>
          <a:prstGeom prst="rect">
            <a:avLst/>
          </a:prstGeom>
        </p:spPr>
        <p:txBody>
          <a:bodyPr lIns="0" tIns="0" rIns="0" bIns="0"/>
          <a:lstStyle>
            <a:lvl1pPr>
              <a:defRPr sz="1400">
                <a:solidFill>
                  <a:schemeClr val="bg1"/>
                </a:solidFill>
                <a:latin typeface="+mn-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1" name="Text Placeholder 5">
            <a:extLst>
              <a:ext uri="{FF2B5EF4-FFF2-40B4-BE49-F238E27FC236}">
                <a16:creationId xmlns:a16="http://schemas.microsoft.com/office/drawing/2014/main" id="{CD4C08E2-FE0A-B9EF-6675-D0AA89806E17}"/>
              </a:ext>
            </a:extLst>
          </p:cNvPr>
          <p:cNvSpPr>
            <a:spLocks noGrp="1"/>
          </p:cNvSpPr>
          <p:nvPr>
            <p:ph type="body" sz="quarter" idx="24" hasCustomPrompt="1"/>
          </p:nvPr>
        </p:nvSpPr>
        <p:spPr>
          <a:xfrm>
            <a:off x="566928" y="320074"/>
            <a:ext cx="11064240" cy="424833"/>
          </a:xfrm>
          <a:prstGeom prst="rect">
            <a:avLst/>
          </a:prstGeom>
        </p:spPr>
        <p:txBody>
          <a:bodyPr lIns="0" tIns="0" rIns="0" bIns="0"/>
          <a:lstStyle>
            <a:lvl1pPr marL="0" indent="0">
              <a:buNone/>
              <a:defRPr sz="2400" b="1">
                <a:solidFill>
                  <a:schemeClr val="bg1"/>
                </a:solidFill>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3" name="Text Placeholder 11">
            <a:extLst>
              <a:ext uri="{FF2B5EF4-FFF2-40B4-BE49-F238E27FC236}">
                <a16:creationId xmlns:a16="http://schemas.microsoft.com/office/drawing/2014/main" id="{85426FC8-02A9-13E9-D0DB-A3C2228B4ABA}"/>
              </a:ext>
            </a:extLst>
          </p:cNvPr>
          <p:cNvSpPr>
            <a:spLocks noGrp="1"/>
          </p:cNvSpPr>
          <p:nvPr>
            <p:ph type="body" sz="quarter" idx="15" hasCustomPrompt="1"/>
          </p:nvPr>
        </p:nvSpPr>
        <p:spPr>
          <a:xfrm>
            <a:off x="566928" y="5687045"/>
            <a:ext cx="11064240" cy="530352"/>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solidFill>
                  <a:schemeClr val="bg1"/>
                </a:solidFill>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14" name="Text Placeholder 5">
            <a:extLst>
              <a:ext uri="{FF2B5EF4-FFF2-40B4-BE49-F238E27FC236}">
                <a16:creationId xmlns:a16="http://schemas.microsoft.com/office/drawing/2014/main" id="{6F2121ED-D0C5-14B9-EFA5-E94F074C49E4}"/>
              </a:ext>
            </a:extLst>
          </p:cNvPr>
          <p:cNvSpPr>
            <a:spLocks noGrp="1"/>
          </p:cNvSpPr>
          <p:nvPr>
            <p:ph type="body" sz="quarter" idx="26" hasCustomPrompt="1"/>
          </p:nvPr>
        </p:nvSpPr>
        <p:spPr>
          <a:xfrm>
            <a:off x="566928"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5" name="Text Placeholder 5">
            <a:extLst>
              <a:ext uri="{FF2B5EF4-FFF2-40B4-BE49-F238E27FC236}">
                <a16:creationId xmlns:a16="http://schemas.microsoft.com/office/drawing/2014/main" id="{6ABAA56C-6548-68DE-D4D7-B4F16C0C77BA}"/>
              </a:ext>
            </a:extLst>
          </p:cNvPr>
          <p:cNvSpPr>
            <a:spLocks noGrp="1"/>
          </p:cNvSpPr>
          <p:nvPr>
            <p:ph type="body" sz="quarter" idx="27" hasCustomPrompt="1"/>
          </p:nvPr>
        </p:nvSpPr>
        <p:spPr>
          <a:xfrm>
            <a:off x="9907603"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2" name="Footer Placeholder 16">
            <a:extLst>
              <a:ext uri="{FF2B5EF4-FFF2-40B4-BE49-F238E27FC236}">
                <a16:creationId xmlns:a16="http://schemas.microsoft.com/office/drawing/2014/main" id="{62B5F37B-645E-008D-16C5-695A4175F355}"/>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bg1"/>
                </a:solidFill>
              </a:defRPr>
            </a:lvl1pPr>
          </a:lstStyle>
          <a:p>
            <a:r>
              <a:rPr lang="es" sz="800"/>
              <a:t>S&amp;P Global Energy</a:t>
            </a:r>
            <a:endParaRPr lang="en-US"/>
          </a:p>
        </p:txBody>
      </p:sp>
    </p:spTree>
    <p:extLst>
      <p:ext uri="{BB962C8B-B14F-4D97-AF65-F5344CB8AC3E}">
        <p14:creationId xmlns:p14="http://schemas.microsoft.com/office/powerpoint/2010/main" val="294400152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Content w 2 Line Title and Sub-headline">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A60063A2-C7A3-1D08-BA70-65BAB16F91FC}"/>
              </a:ext>
            </a:extLst>
          </p:cNvPr>
          <p:cNvGraphicFramePr>
            <a:graphicFrameLocks noChangeAspect="1"/>
          </p:cNvGraphicFramePr>
          <p:nvPr userDrawn="1">
            <p:custDataLst>
              <p:tags r:id="rId1"/>
            </p:custDataLst>
            <p:extLst>
              <p:ext uri="{D42A27DB-BD31-4B8C-83A1-F6EECF244321}">
                <p14:modId xmlns:p14="http://schemas.microsoft.com/office/powerpoint/2010/main" val="24627813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 name="think-cell data - do not delete" hidden="1">
                        <a:extLst>
                          <a:ext uri="{FF2B5EF4-FFF2-40B4-BE49-F238E27FC236}">
                            <a16:creationId xmlns:a16="http://schemas.microsoft.com/office/drawing/2014/main" id="{A60063A2-C7A3-1D08-BA70-65BAB16F91F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Text Placeholder 6">
            <a:extLst>
              <a:ext uri="{FF2B5EF4-FFF2-40B4-BE49-F238E27FC236}">
                <a16:creationId xmlns:a16="http://schemas.microsoft.com/office/drawing/2014/main" id="{EB309FF6-54C8-F65A-C4C8-09149087DBA5}"/>
              </a:ext>
            </a:extLst>
          </p:cNvPr>
          <p:cNvSpPr>
            <a:spLocks noGrp="1"/>
          </p:cNvSpPr>
          <p:nvPr>
            <p:ph type="body" sz="quarter" idx="25" hasCustomPrompt="1"/>
          </p:nvPr>
        </p:nvSpPr>
        <p:spPr>
          <a:xfrm>
            <a:off x="560832" y="1215915"/>
            <a:ext cx="11083496" cy="306679"/>
          </a:xfrm>
          <a:prstGeom prst="rect">
            <a:avLst/>
          </a:prstGeom>
        </p:spPr>
        <p:txBody>
          <a:bodyPr lIns="0" tIns="0" rIns="0" bIns="0"/>
          <a:lstStyle>
            <a:lvl1pPr marL="0" indent="0">
              <a:buNone/>
              <a:defRPr sz="1800">
                <a:solidFill>
                  <a:schemeClr val="bg1"/>
                </a:solidFill>
              </a:defRPr>
            </a:lvl1pPr>
          </a:lstStyle>
          <a:p>
            <a:pPr lvl="0"/>
            <a:r>
              <a:rPr lang="es"/>
              <a:t>Lorem ipsum dolor sit amet, consectetur 18pt</a:t>
            </a:r>
          </a:p>
        </p:txBody>
      </p:sp>
      <p:sp>
        <p:nvSpPr>
          <p:cNvPr id="10" name="Content Placeholder 2">
            <a:extLst>
              <a:ext uri="{FF2B5EF4-FFF2-40B4-BE49-F238E27FC236}">
                <a16:creationId xmlns:a16="http://schemas.microsoft.com/office/drawing/2014/main" id="{0252BCB5-0780-E7FE-AB5A-CBE973BC4246}"/>
              </a:ext>
            </a:extLst>
          </p:cNvPr>
          <p:cNvSpPr>
            <a:spLocks noGrp="1"/>
          </p:cNvSpPr>
          <p:nvPr>
            <p:ph sz="quarter" idx="17" hasCustomPrompt="1"/>
          </p:nvPr>
        </p:nvSpPr>
        <p:spPr>
          <a:xfrm>
            <a:off x="566928" y="1595921"/>
            <a:ext cx="11064240" cy="3959352"/>
          </a:xfrm>
          <a:prstGeom prst="rect">
            <a:avLst/>
          </a:prstGeom>
        </p:spPr>
        <p:txBody>
          <a:bodyPr lIns="0" tIns="0" rIns="0" bIns="0"/>
          <a:lstStyle>
            <a:lvl1pPr>
              <a:defRPr sz="1400">
                <a:solidFill>
                  <a:schemeClr val="bg1"/>
                </a:solidFill>
                <a:latin typeface="+mn-lt"/>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3" name="Text Placeholder 5">
            <a:extLst>
              <a:ext uri="{FF2B5EF4-FFF2-40B4-BE49-F238E27FC236}">
                <a16:creationId xmlns:a16="http://schemas.microsoft.com/office/drawing/2014/main" id="{38A445B8-5503-F2D1-8E6E-9851143930CB}"/>
              </a:ext>
            </a:extLst>
          </p:cNvPr>
          <p:cNvSpPr>
            <a:spLocks noGrp="1"/>
          </p:cNvSpPr>
          <p:nvPr>
            <p:ph type="body" sz="quarter" idx="24" hasCustomPrompt="1"/>
          </p:nvPr>
        </p:nvSpPr>
        <p:spPr>
          <a:xfrm>
            <a:off x="566928" y="320073"/>
            <a:ext cx="11064240" cy="822960"/>
          </a:xfrm>
          <a:prstGeom prst="rect">
            <a:avLst/>
          </a:prstGeom>
        </p:spPr>
        <p:txBody>
          <a:bodyPr lIns="0" tIns="0" rIns="0" bIns="0"/>
          <a:lstStyle>
            <a:lvl1pPr marL="0" indent="0">
              <a:buNone/>
              <a:defRPr sz="2400" b="1">
                <a:solidFill>
                  <a:schemeClr val="bg1"/>
                </a:solidFill>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4" name="Text Placeholder 11">
            <a:extLst>
              <a:ext uri="{FF2B5EF4-FFF2-40B4-BE49-F238E27FC236}">
                <a16:creationId xmlns:a16="http://schemas.microsoft.com/office/drawing/2014/main" id="{9E21352B-DAA2-655F-ACF0-CB51CA6E07EA}"/>
              </a:ext>
            </a:extLst>
          </p:cNvPr>
          <p:cNvSpPr>
            <a:spLocks noGrp="1"/>
          </p:cNvSpPr>
          <p:nvPr>
            <p:ph type="body" sz="quarter" idx="15" hasCustomPrompt="1"/>
          </p:nvPr>
        </p:nvSpPr>
        <p:spPr>
          <a:xfrm>
            <a:off x="566928" y="5687045"/>
            <a:ext cx="11064240" cy="530352"/>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solidFill>
                  <a:schemeClr val="bg1"/>
                </a:solidFill>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15" name="Text Placeholder 5">
            <a:extLst>
              <a:ext uri="{FF2B5EF4-FFF2-40B4-BE49-F238E27FC236}">
                <a16:creationId xmlns:a16="http://schemas.microsoft.com/office/drawing/2014/main" id="{A663CEDF-4E07-6373-C9DF-D5A83ECEFFD6}"/>
              </a:ext>
            </a:extLst>
          </p:cNvPr>
          <p:cNvSpPr>
            <a:spLocks noGrp="1"/>
          </p:cNvSpPr>
          <p:nvPr>
            <p:ph type="body" sz="quarter" idx="26" hasCustomPrompt="1"/>
          </p:nvPr>
        </p:nvSpPr>
        <p:spPr>
          <a:xfrm>
            <a:off x="566928"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6" name="Text Placeholder 5">
            <a:extLst>
              <a:ext uri="{FF2B5EF4-FFF2-40B4-BE49-F238E27FC236}">
                <a16:creationId xmlns:a16="http://schemas.microsoft.com/office/drawing/2014/main" id="{7A13327C-CB2C-FFC8-754D-6B4A306741E7}"/>
              </a:ext>
            </a:extLst>
          </p:cNvPr>
          <p:cNvSpPr>
            <a:spLocks noGrp="1"/>
          </p:cNvSpPr>
          <p:nvPr>
            <p:ph type="body" sz="quarter" idx="27" hasCustomPrompt="1"/>
          </p:nvPr>
        </p:nvSpPr>
        <p:spPr>
          <a:xfrm>
            <a:off x="9907603"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2" name="Footer Placeholder 16">
            <a:extLst>
              <a:ext uri="{FF2B5EF4-FFF2-40B4-BE49-F238E27FC236}">
                <a16:creationId xmlns:a16="http://schemas.microsoft.com/office/drawing/2014/main" id="{E42681A8-7756-826C-9D76-1901A2D183FF}"/>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bg1"/>
                </a:solidFill>
              </a:defRPr>
            </a:lvl1pPr>
          </a:lstStyle>
          <a:p>
            <a:r>
              <a:rPr lang="es" sz="800"/>
              <a:t>S&amp;P Global Energy</a:t>
            </a:r>
            <a:endParaRPr lang="en-US"/>
          </a:p>
        </p:txBody>
      </p:sp>
    </p:spTree>
    <p:extLst>
      <p:ext uri="{BB962C8B-B14F-4D97-AF65-F5344CB8AC3E}">
        <p14:creationId xmlns:p14="http://schemas.microsoft.com/office/powerpoint/2010/main" val="259462007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F9BDBDDC-DD55-3320-ECEF-E18A01A66238}"/>
              </a:ext>
            </a:extLst>
          </p:cNvPr>
          <p:cNvGraphicFramePr>
            <a:graphicFrameLocks noChangeAspect="1"/>
          </p:cNvGraphicFramePr>
          <p:nvPr userDrawn="1">
            <p:custDataLst>
              <p:tags r:id="rId1"/>
            </p:custDataLst>
            <p:extLst>
              <p:ext uri="{D42A27DB-BD31-4B8C-83A1-F6EECF244321}">
                <p14:modId xmlns:p14="http://schemas.microsoft.com/office/powerpoint/2010/main" val="185042512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9" name="think-cell data - do not delete" hidden="1">
                        <a:extLst>
                          <a:ext uri="{FF2B5EF4-FFF2-40B4-BE49-F238E27FC236}">
                            <a16:creationId xmlns:a16="http://schemas.microsoft.com/office/drawing/2014/main" id="{F9BDBDDC-DD55-3320-ECEF-E18A01A6623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Content Placeholder 2">
            <a:extLst>
              <a:ext uri="{FF2B5EF4-FFF2-40B4-BE49-F238E27FC236}">
                <a16:creationId xmlns:a16="http://schemas.microsoft.com/office/drawing/2014/main" id="{E7C56484-4BCB-5402-2C79-72095179463D}"/>
              </a:ext>
            </a:extLst>
          </p:cNvPr>
          <p:cNvSpPr>
            <a:spLocks noGrp="1"/>
          </p:cNvSpPr>
          <p:nvPr>
            <p:ph sz="quarter" idx="17" hasCustomPrompt="1"/>
          </p:nvPr>
        </p:nvSpPr>
        <p:spPr>
          <a:xfrm>
            <a:off x="560832" y="1264892"/>
            <a:ext cx="3047116" cy="4267205"/>
          </a:xfrm>
          <a:prstGeom prst="rect">
            <a:avLst/>
          </a:prstGeom>
        </p:spPr>
        <p:txBody>
          <a:bodyPr tIns="0" bIns="0"/>
          <a:lstStyle>
            <a:lvl1pPr>
              <a:defRPr sz="1400">
                <a:latin typeface="+mn-lt"/>
              </a:defRPr>
            </a:lvl1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2" name="Content Placeholder 2">
            <a:extLst>
              <a:ext uri="{FF2B5EF4-FFF2-40B4-BE49-F238E27FC236}">
                <a16:creationId xmlns:a16="http://schemas.microsoft.com/office/drawing/2014/main" id="{B4068D5B-28B3-79A9-7AEF-3C4BEABDF3DF}"/>
              </a:ext>
            </a:extLst>
          </p:cNvPr>
          <p:cNvSpPr>
            <a:spLocks noGrp="1"/>
          </p:cNvSpPr>
          <p:nvPr>
            <p:ph sz="quarter" idx="28" hasCustomPrompt="1"/>
          </p:nvPr>
        </p:nvSpPr>
        <p:spPr>
          <a:xfrm>
            <a:off x="4576656" y="1264892"/>
            <a:ext cx="3047116" cy="4267205"/>
          </a:xfrm>
          <a:prstGeom prst="rect">
            <a:avLst/>
          </a:prstGeom>
        </p:spPr>
        <p:txBody>
          <a:bodyPr tIns="0" bIns="0"/>
          <a:lstStyle>
            <a:lvl1pPr>
              <a:defRPr sz="1400">
                <a:latin typeface="+mn-lt"/>
              </a:defRPr>
            </a:lvl1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3" name="Content Placeholder 2">
            <a:extLst>
              <a:ext uri="{FF2B5EF4-FFF2-40B4-BE49-F238E27FC236}">
                <a16:creationId xmlns:a16="http://schemas.microsoft.com/office/drawing/2014/main" id="{29DDA00D-38A2-8840-93FC-4035D8C6259F}"/>
              </a:ext>
            </a:extLst>
          </p:cNvPr>
          <p:cNvSpPr>
            <a:spLocks noGrp="1"/>
          </p:cNvSpPr>
          <p:nvPr>
            <p:ph sz="quarter" idx="29" hasCustomPrompt="1"/>
          </p:nvPr>
        </p:nvSpPr>
        <p:spPr>
          <a:xfrm>
            <a:off x="8597212" y="1264892"/>
            <a:ext cx="3047116" cy="4267205"/>
          </a:xfrm>
          <a:prstGeom prst="rect">
            <a:avLst/>
          </a:prstGeom>
        </p:spPr>
        <p:txBody>
          <a:bodyPr tIns="0" bIns="0"/>
          <a:lstStyle>
            <a:lvl1pPr>
              <a:defRPr sz="1400">
                <a:latin typeface="+mn-lt"/>
              </a:defRPr>
            </a:lvl1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6" name="Text Placeholder 6">
            <a:extLst>
              <a:ext uri="{FF2B5EF4-FFF2-40B4-BE49-F238E27FC236}">
                <a16:creationId xmlns:a16="http://schemas.microsoft.com/office/drawing/2014/main" id="{709C8ECA-8ADC-9260-BED7-7CBF2AE2F650}"/>
              </a:ext>
            </a:extLst>
          </p:cNvPr>
          <p:cNvSpPr>
            <a:spLocks noGrp="1"/>
          </p:cNvSpPr>
          <p:nvPr>
            <p:ph type="body" sz="quarter" idx="25" hasCustomPrompt="1"/>
          </p:nvPr>
        </p:nvSpPr>
        <p:spPr>
          <a:xfrm>
            <a:off x="560832" y="744907"/>
            <a:ext cx="11083496" cy="306679"/>
          </a:xfrm>
          <a:prstGeom prst="rect">
            <a:avLst/>
          </a:prstGeom>
        </p:spPr>
        <p:txBody>
          <a:bodyPr lIns="0" tIns="0" rIns="0" bIns="0"/>
          <a:lstStyle>
            <a:lvl1pPr marL="0" indent="0">
              <a:buNone/>
              <a:defRPr sz="1800">
                <a:solidFill>
                  <a:schemeClr val="bg1"/>
                </a:solidFill>
              </a:defRPr>
            </a:lvl1pPr>
          </a:lstStyle>
          <a:p>
            <a:pPr lvl="0"/>
            <a:r>
              <a:rPr lang="es"/>
              <a:t>Lorem ipsum dolor sit amet, consectetur 18pt</a:t>
            </a:r>
          </a:p>
        </p:txBody>
      </p:sp>
      <p:sp>
        <p:nvSpPr>
          <p:cNvPr id="8" name="Text Placeholder 5">
            <a:extLst>
              <a:ext uri="{FF2B5EF4-FFF2-40B4-BE49-F238E27FC236}">
                <a16:creationId xmlns:a16="http://schemas.microsoft.com/office/drawing/2014/main" id="{126578BF-FB1F-9BD5-DC83-134FBF9C6EC3}"/>
              </a:ext>
            </a:extLst>
          </p:cNvPr>
          <p:cNvSpPr>
            <a:spLocks noGrp="1"/>
          </p:cNvSpPr>
          <p:nvPr>
            <p:ph type="body" sz="quarter" idx="24" hasCustomPrompt="1"/>
          </p:nvPr>
        </p:nvSpPr>
        <p:spPr>
          <a:xfrm>
            <a:off x="566928" y="320074"/>
            <a:ext cx="11064240" cy="424833"/>
          </a:xfrm>
          <a:prstGeom prst="rect">
            <a:avLst/>
          </a:prstGeom>
        </p:spPr>
        <p:txBody>
          <a:bodyPr lIns="0" tIns="0" rIns="0" bIns="0"/>
          <a:lstStyle>
            <a:lvl1pPr marL="0" indent="0">
              <a:buNone/>
              <a:defRPr sz="2400" b="1">
                <a:solidFill>
                  <a:schemeClr val="bg1"/>
                </a:solidFill>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4" name="Text Placeholder 11">
            <a:extLst>
              <a:ext uri="{FF2B5EF4-FFF2-40B4-BE49-F238E27FC236}">
                <a16:creationId xmlns:a16="http://schemas.microsoft.com/office/drawing/2014/main" id="{2E3AFDEC-386C-B61C-97D8-4DC47958CCBC}"/>
              </a:ext>
            </a:extLst>
          </p:cNvPr>
          <p:cNvSpPr>
            <a:spLocks noGrp="1"/>
          </p:cNvSpPr>
          <p:nvPr>
            <p:ph type="body" sz="quarter" idx="15" hasCustomPrompt="1"/>
          </p:nvPr>
        </p:nvSpPr>
        <p:spPr>
          <a:xfrm>
            <a:off x="566928" y="5687045"/>
            <a:ext cx="11077400" cy="530352"/>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solidFill>
                  <a:schemeClr val="bg1"/>
                </a:solidFill>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15" name="Text Placeholder 5">
            <a:extLst>
              <a:ext uri="{FF2B5EF4-FFF2-40B4-BE49-F238E27FC236}">
                <a16:creationId xmlns:a16="http://schemas.microsoft.com/office/drawing/2014/main" id="{C708A022-50CF-D13E-0A29-97213B5BF1C5}"/>
              </a:ext>
            </a:extLst>
          </p:cNvPr>
          <p:cNvSpPr>
            <a:spLocks noGrp="1"/>
          </p:cNvSpPr>
          <p:nvPr>
            <p:ph type="body" sz="quarter" idx="26" hasCustomPrompt="1"/>
          </p:nvPr>
        </p:nvSpPr>
        <p:spPr>
          <a:xfrm>
            <a:off x="566928"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6" name="Text Placeholder 5">
            <a:extLst>
              <a:ext uri="{FF2B5EF4-FFF2-40B4-BE49-F238E27FC236}">
                <a16:creationId xmlns:a16="http://schemas.microsoft.com/office/drawing/2014/main" id="{2908B900-8CA1-803D-7211-306872DB7B22}"/>
              </a:ext>
            </a:extLst>
          </p:cNvPr>
          <p:cNvSpPr>
            <a:spLocks noGrp="1"/>
          </p:cNvSpPr>
          <p:nvPr>
            <p:ph type="body" sz="quarter" idx="27" hasCustomPrompt="1"/>
          </p:nvPr>
        </p:nvSpPr>
        <p:spPr>
          <a:xfrm>
            <a:off x="9907603"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2" name="Footer Placeholder 16">
            <a:extLst>
              <a:ext uri="{FF2B5EF4-FFF2-40B4-BE49-F238E27FC236}">
                <a16:creationId xmlns:a16="http://schemas.microsoft.com/office/drawing/2014/main" id="{81FF1628-FAD2-3DBB-60A5-514272BF70D8}"/>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bg1"/>
                </a:solidFill>
              </a:defRPr>
            </a:lvl1pPr>
          </a:lstStyle>
          <a:p>
            <a:r>
              <a:rPr lang="es" sz="800"/>
              <a:t>S&amp;P Global Energy</a:t>
            </a:r>
            <a:endParaRPr lang="en-US"/>
          </a:p>
        </p:txBody>
      </p:sp>
    </p:spTree>
    <p:extLst>
      <p:ext uri="{BB962C8B-B14F-4D97-AF65-F5344CB8AC3E}">
        <p14:creationId xmlns:p14="http://schemas.microsoft.com/office/powerpoint/2010/main" val="173403134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23E1DB47-8990-6ECC-1F85-D7A3A3A78E04}"/>
              </a:ext>
            </a:extLst>
          </p:cNvPr>
          <p:cNvGraphicFramePr>
            <a:graphicFrameLocks noChangeAspect="1"/>
          </p:cNvGraphicFramePr>
          <p:nvPr userDrawn="1">
            <p:custDataLst>
              <p:tags r:id="rId1"/>
            </p:custDataLst>
            <p:extLst>
              <p:ext uri="{D42A27DB-BD31-4B8C-83A1-F6EECF244321}">
                <p14:modId xmlns:p14="http://schemas.microsoft.com/office/powerpoint/2010/main" val="228510167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 name="think-cell data - do not delete" hidden="1">
                        <a:extLst>
                          <a:ext uri="{FF2B5EF4-FFF2-40B4-BE49-F238E27FC236}">
                            <a16:creationId xmlns:a16="http://schemas.microsoft.com/office/drawing/2014/main" id="{23E1DB47-8990-6ECC-1F85-D7A3A3A78E0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0" name="Content Placeholder 2">
            <a:extLst>
              <a:ext uri="{FF2B5EF4-FFF2-40B4-BE49-F238E27FC236}">
                <a16:creationId xmlns:a16="http://schemas.microsoft.com/office/drawing/2014/main" id="{8C01F00E-9845-424A-8079-B7849E9BF557}"/>
              </a:ext>
            </a:extLst>
          </p:cNvPr>
          <p:cNvSpPr>
            <a:spLocks noGrp="1"/>
          </p:cNvSpPr>
          <p:nvPr>
            <p:ph sz="quarter" idx="19" hasCustomPrompt="1"/>
          </p:nvPr>
        </p:nvSpPr>
        <p:spPr>
          <a:xfrm>
            <a:off x="560832" y="1194226"/>
            <a:ext cx="5029200" cy="4343398"/>
          </a:xfrm>
          <a:prstGeom prst="rect">
            <a:avLst/>
          </a:prstGeom>
        </p:spPr>
        <p:txBody>
          <a:bodyPr tIns="0" bIns="0"/>
          <a:lstStyle>
            <a:lvl1pPr>
              <a:defRPr sz="1400"/>
            </a:lvl1pPr>
            <a:lvl2pPr>
              <a:defRPr sz="1200"/>
            </a:lvl2pPr>
            <a:lvl3pPr>
              <a:defRPr sz="1200"/>
            </a:lvl3pPr>
            <a:lvl4pPr>
              <a:defRPr sz="1200"/>
            </a:lvl4pPr>
            <a:lvl5pPr>
              <a:defRPr sz="1200"/>
            </a:lvl5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1" name="Content Placeholder 2">
            <a:extLst>
              <a:ext uri="{FF2B5EF4-FFF2-40B4-BE49-F238E27FC236}">
                <a16:creationId xmlns:a16="http://schemas.microsoft.com/office/drawing/2014/main" id="{4E7C4A77-7AC4-4038-B240-8D9582AC63B0}"/>
              </a:ext>
            </a:extLst>
          </p:cNvPr>
          <p:cNvSpPr>
            <a:spLocks noGrp="1"/>
          </p:cNvSpPr>
          <p:nvPr>
            <p:ph sz="quarter" idx="20" hasCustomPrompt="1"/>
          </p:nvPr>
        </p:nvSpPr>
        <p:spPr>
          <a:xfrm>
            <a:off x="6615128" y="1201005"/>
            <a:ext cx="5029200" cy="4343400"/>
          </a:xfrm>
          <a:prstGeom prst="rect">
            <a:avLst/>
          </a:prstGeom>
        </p:spPr>
        <p:txBody>
          <a:bodyPr tIns="0" bIns="0"/>
          <a:lstStyle>
            <a:lvl1pPr>
              <a:defRPr sz="1400"/>
            </a:lvl1pPr>
            <a:lvl2pPr>
              <a:defRPr sz="1200"/>
            </a:lvl2pPr>
            <a:lvl3pPr>
              <a:defRPr sz="1200"/>
            </a:lvl3pPr>
            <a:lvl4pPr>
              <a:defRPr sz="1200"/>
            </a:lvl4pPr>
            <a:lvl5pPr>
              <a:defRPr sz="1200"/>
            </a:lvl5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8" name="Text Placeholder 6">
            <a:extLst>
              <a:ext uri="{FF2B5EF4-FFF2-40B4-BE49-F238E27FC236}">
                <a16:creationId xmlns:a16="http://schemas.microsoft.com/office/drawing/2014/main" id="{286C7597-4E30-E6C3-D696-D3643C40DCE3}"/>
              </a:ext>
            </a:extLst>
          </p:cNvPr>
          <p:cNvSpPr>
            <a:spLocks noGrp="1"/>
          </p:cNvSpPr>
          <p:nvPr>
            <p:ph type="body" sz="quarter" idx="25" hasCustomPrompt="1"/>
          </p:nvPr>
        </p:nvSpPr>
        <p:spPr>
          <a:xfrm>
            <a:off x="560832" y="744907"/>
            <a:ext cx="11083496" cy="306679"/>
          </a:xfrm>
          <a:prstGeom prst="rect">
            <a:avLst/>
          </a:prstGeom>
        </p:spPr>
        <p:txBody>
          <a:bodyPr lIns="0" tIns="0" rIns="0" bIns="0"/>
          <a:lstStyle>
            <a:lvl1pPr marL="0" indent="0">
              <a:buNone/>
              <a:defRPr sz="1800">
                <a:solidFill>
                  <a:schemeClr val="bg1"/>
                </a:solidFill>
              </a:defRPr>
            </a:lvl1pPr>
          </a:lstStyle>
          <a:p>
            <a:pPr lvl="0"/>
            <a:r>
              <a:rPr lang="es"/>
              <a:t>Lorem ipsum dolor sit amet, consectetur 18pt</a:t>
            </a:r>
          </a:p>
        </p:txBody>
      </p:sp>
      <p:sp>
        <p:nvSpPr>
          <p:cNvPr id="12" name="Text Placeholder 5">
            <a:extLst>
              <a:ext uri="{FF2B5EF4-FFF2-40B4-BE49-F238E27FC236}">
                <a16:creationId xmlns:a16="http://schemas.microsoft.com/office/drawing/2014/main" id="{6AE51B1A-BC4A-1725-D510-95344ADE43EA}"/>
              </a:ext>
            </a:extLst>
          </p:cNvPr>
          <p:cNvSpPr>
            <a:spLocks noGrp="1"/>
          </p:cNvSpPr>
          <p:nvPr>
            <p:ph type="body" sz="quarter" idx="24" hasCustomPrompt="1"/>
          </p:nvPr>
        </p:nvSpPr>
        <p:spPr>
          <a:xfrm>
            <a:off x="566928" y="320074"/>
            <a:ext cx="11064240" cy="424833"/>
          </a:xfrm>
          <a:prstGeom prst="rect">
            <a:avLst/>
          </a:prstGeom>
        </p:spPr>
        <p:txBody>
          <a:bodyPr lIns="0" tIns="0" rIns="0" bIns="0"/>
          <a:lstStyle>
            <a:lvl1pPr marL="0" indent="0">
              <a:buNone/>
              <a:defRPr sz="2400" b="1">
                <a:solidFill>
                  <a:schemeClr val="bg1"/>
                </a:solidFill>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4" name="Text Placeholder 11">
            <a:extLst>
              <a:ext uri="{FF2B5EF4-FFF2-40B4-BE49-F238E27FC236}">
                <a16:creationId xmlns:a16="http://schemas.microsoft.com/office/drawing/2014/main" id="{5E9E0C6B-4D00-D0CC-0D35-6A241CF6A1EB}"/>
              </a:ext>
            </a:extLst>
          </p:cNvPr>
          <p:cNvSpPr>
            <a:spLocks noGrp="1"/>
          </p:cNvSpPr>
          <p:nvPr>
            <p:ph type="body" sz="quarter" idx="15" hasCustomPrompt="1"/>
          </p:nvPr>
        </p:nvSpPr>
        <p:spPr>
          <a:xfrm>
            <a:off x="566928" y="5687045"/>
            <a:ext cx="11064240" cy="530352"/>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solidFill>
                  <a:schemeClr val="bg1"/>
                </a:solidFill>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15" name="Text Placeholder 5">
            <a:extLst>
              <a:ext uri="{FF2B5EF4-FFF2-40B4-BE49-F238E27FC236}">
                <a16:creationId xmlns:a16="http://schemas.microsoft.com/office/drawing/2014/main" id="{6D8E236C-8D48-6FF1-A6A7-1C6E8F1C1A51}"/>
              </a:ext>
            </a:extLst>
          </p:cNvPr>
          <p:cNvSpPr>
            <a:spLocks noGrp="1"/>
          </p:cNvSpPr>
          <p:nvPr>
            <p:ph type="body" sz="quarter" idx="26" hasCustomPrompt="1"/>
          </p:nvPr>
        </p:nvSpPr>
        <p:spPr>
          <a:xfrm>
            <a:off x="566928"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16" name="Text Placeholder 5">
            <a:extLst>
              <a:ext uri="{FF2B5EF4-FFF2-40B4-BE49-F238E27FC236}">
                <a16:creationId xmlns:a16="http://schemas.microsoft.com/office/drawing/2014/main" id="{9192451E-B3E9-9306-772F-7515050748C4}"/>
              </a:ext>
            </a:extLst>
          </p:cNvPr>
          <p:cNvSpPr>
            <a:spLocks noGrp="1"/>
          </p:cNvSpPr>
          <p:nvPr>
            <p:ph type="body" sz="quarter" idx="27" hasCustomPrompt="1"/>
          </p:nvPr>
        </p:nvSpPr>
        <p:spPr>
          <a:xfrm>
            <a:off x="9907603"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2" name="Footer Placeholder 16">
            <a:extLst>
              <a:ext uri="{FF2B5EF4-FFF2-40B4-BE49-F238E27FC236}">
                <a16:creationId xmlns:a16="http://schemas.microsoft.com/office/drawing/2014/main" id="{FF001D41-B131-2581-8027-4920EA5D44D9}"/>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bg1"/>
                </a:solidFill>
              </a:defRPr>
            </a:lvl1pPr>
          </a:lstStyle>
          <a:p>
            <a:r>
              <a:rPr lang="es" sz="800"/>
              <a:t>S&amp;P Global Energy</a:t>
            </a:r>
            <a:endParaRPr lang="en-US"/>
          </a:p>
        </p:txBody>
      </p:sp>
    </p:spTree>
    <p:extLst>
      <p:ext uri="{BB962C8B-B14F-4D97-AF65-F5344CB8AC3E}">
        <p14:creationId xmlns:p14="http://schemas.microsoft.com/office/powerpoint/2010/main" val="3883473401"/>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Two Content + Subtitles ">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1FE0B3B9-D717-1E2B-1F8A-12B2B3FBB218}"/>
              </a:ext>
            </a:extLst>
          </p:cNvPr>
          <p:cNvGraphicFramePr>
            <a:graphicFrameLocks noChangeAspect="1"/>
          </p:cNvGraphicFramePr>
          <p:nvPr userDrawn="1">
            <p:custDataLst>
              <p:tags r:id="rId1"/>
            </p:custDataLst>
            <p:extLst>
              <p:ext uri="{D42A27DB-BD31-4B8C-83A1-F6EECF244321}">
                <p14:modId xmlns:p14="http://schemas.microsoft.com/office/powerpoint/2010/main" val="24332379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4" name="think-cell data - do not delete" hidden="1">
                        <a:extLst>
                          <a:ext uri="{FF2B5EF4-FFF2-40B4-BE49-F238E27FC236}">
                            <a16:creationId xmlns:a16="http://schemas.microsoft.com/office/drawing/2014/main" id="{1FE0B3B9-D717-1E2B-1F8A-12B2B3FBB218}"/>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0" name="Subtitle Left">
            <a:extLst>
              <a:ext uri="{FF2B5EF4-FFF2-40B4-BE49-F238E27FC236}">
                <a16:creationId xmlns:a16="http://schemas.microsoft.com/office/drawing/2014/main" id="{8403981E-786C-4EF9-AF33-61C19C423EFE}"/>
              </a:ext>
            </a:extLst>
          </p:cNvPr>
          <p:cNvSpPr>
            <a:spLocks noGrp="1"/>
          </p:cNvSpPr>
          <p:nvPr>
            <p:ph type="body" sz="quarter" idx="16" hasCustomPrompt="1"/>
          </p:nvPr>
        </p:nvSpPr>
        <p:spPr>
          <a:xfrm>
            <a:off x="560831" y="1273308"/>
            <a:ext cx="5029200" cy="278706"/>
          </a:xfrm>
          <a:prstGeom prst="rect">
            <a:avLst/>
          </a:prstGeom>
        </p:spPr>
        <p:txBody>
          <a:bodyPr tIns="0" bIns="0" anchor="t">
            <a:noAutofit/>
          </a:bodyPr>
          <a:lstStyle>
            <a:lvl1pPr marL="0" indent="0">
              <a:buNone/>
              <a:defRPr sz="1600" b="1">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11" name="Subtitle Right">
            <a:extLst>
              <a:ext uri="{FF2B5EF4-FFF2-40B4-BE49-F238E27FC236}">
                <a16:creationId xmlns:a16="http://schemas.microsoft.com/office/drawing/2014/main" id="{B61E0577-E2AB-4D15-B857-69F705573C64}"/>
              </a:ext>
            </a:extLst>
          </p:cNvPr>
          <p:cNvSpPr>
            <a:spLocks noGrp="1"/>
          </p:cNvSpPr>
          <p:nvPr>
            <p:ph type="body" sz="quarter" idx="19" hasCustomPrompt="1"/>
          </p:nvPr>
        </p:nvSpPr>
        <p:spPr>
          <a:xfrm>
            <a:off x="6615128" y="1273308"/>
            <a:ext cx="5029200" cy="278706"/>
          </a:xfrm>
          <a:prstGeom prst="rect">
            <a:avLst/>
          </a:prstGeom>
        </p:spPr>
        <p:txBody>
          <a:bodyPr tIns="0" bIns="0" anchor="t">
            <a:noAutofit/>
          </a:bodyPr>
          <a:lstStyle>
            <a:lvl1pPr marL="0" indent="0">
              <a:buNone/>
              <a:defRPr sz="1600" b="1">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8" name="Content Placeholder 2">
            <a:extLst>
              <a:ext uri="{FF2B5EF4-FFF2-40B4-BE49-F238E27FC236}">
                <a16:creationId xmlns:a16="http://schemas.microsoft.com/office/drawing/2014/main" id="{2E1326BB-1B1D-A6AC-7C7D-C42CB394BE0F}"/>
              </a:ext>
            </a:extLst>
          </p:cNvPr>
          <p:cNvSpPr>
            <a:spLocks noGrp="1"/>
          </p:cNvSpPr>
          <p:nvPr>
            <p:ph sz="quarter" idx="20" hasCustomPrompt="1"/>
          </p:nvPr>
        </p:nvSpPr>
        <p:spPr>
          <a:xfrm>
            <a:off x="560831" y="1593440"/>
            <a:ext cx="5029200" cy="3944183"/>
          </a:xfrm>
          <a:prstGeom prst="rect">
            <a:avLst/>
          </a:prstGeom>
        </p:spPr>
        <p:txBody>
          <a:bodyPr tIns="0" bIns="0"/>
          <a:lstStyle>
            <a:lvl1pPr>
              <a:defRPr sz="1400"/>
            </a:lvl1pPr>
            <a:lvl2pPr>
              <a:defRPr sz="1200"/>
            </a:lvl2pPr>
            <a:lvl3pPr>
              <a:defRPr sz="1200"/>
            </a:lvl3pPr>
            <a:lvl4pPr>
              <a:defRPr sz="1200"/>
            </a:lvl4pPr>
            <a:lvl5pPr>
              <a:defRPr sz="1200"/>
            </a:lvl5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9" name="Content Placeholder 2">
            <a:extLst>
              <a:ext uri="{FF2B5EF4-FFF2-40B4-BE49-F238E27FC236}">
                <a16:creationId xmlns:a16="http://schemas.microsoft.com/office/drawing/2014/main" id="{3FCB25E2-B0E1-371B-CCF0-0C66D3F6B14F}"/>
              </a:ext>
            </a:extLst>
          </p:cNvPr>
          <p:cNvSpPr>
            <a:spLocks noGrp="1"/>
          </p:cNvSpPr>
          <p:nvPr>
            <p:ph sz="quarter" idx="21" hasCustomPrompt="1"/>
          </p:nvPr>
        </p:nvSpPr>
        <p:spPr>
          <a:xfrm>
            <a:off x="6615128" y="1600219"/>
            <a:ext cx="5029200" cy="3944185"/>
          </a:xfrm>
          <a:prstGeom prst="rect">
            <a:avLst/>
          </a:prstGeom>
        </p:spPr>
        <p:txBody>
          <a:bodyPr tIns="0" bIns="0"/>
          <a:lstStyle>
            <a:lvl1pPr>
              <a:defRPr sz="1400"/>
            </a:lvl1pPr>
            <a:lvl2pPr>
              <a:defRPr sz="1200"/>
            </a:lvl2pPr>
            <a:lvl3pPr>
              <a:defRPr sz="1200"/>
            </a:lvl3pPr>
            <a:lvl4pPr>
              <a:defRPr sz="1200"/>
            </a:lvl4pPr>
            <a:lvl5pPr>
              <a:defRPr sz="1200"/>
            </a:lvl5p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2" name="Text Placeholder 6">
            <a:extLst>
              <a:ext uri="{FF2B5EF4-FFF2-40B4-BE49-F238E27FC236}">
                <a16:creationId xmlns:a16="http://schemas.microsoft.com/office/drawing/2014/main" id="{2DFEE017-37D9-17E1-24BE-851818B27BBC}"/>
              </a:ext>
            </a:extLst>
          </p:cNvPr>
          <p:cNvSpPr>
            <a:spLocks noGrp="1"/>
          </p:cNvSpPr>
          <p:nvPr>
            <p:ph type="body" sz="quarter" idx="25" hasCustomPrompt="1"/>
          </p:nvPr>
        </p:nvSpPr>
        <p:spPr>
          <a:xfrm>
            <a:off x="560832" y="744907"/>
            <a:ext cx="11083496" cy="306679"/>
          </a:xfrm>
          <a:prstGeom prst="rect">
            <a:avLst/>
          </a:prstGeom>
        </p:spPr>
        <p:txBody>
          <a:bodyPr lIns="0" tIns="0" rIns="0" bIns="0"/>
          <a:lstStyle>
            <a:lvl1pPr marL="0" indent="0">
              <a:buNone/>
              <a:defRPr sz="1800">
                <a:solidFill>
                  <a:schemeClr val="bg1"/>
                </a:solidFill>
              </a:defRPr>
            </a:lvl1pPr>
          </a:lstStyle>
          <a:p>
            <a:pPr lvl="0"/>
            <a:r>
              <a:rPr lang="es"/>
              <a:t>Lorem ipsum dolor sit amet, consectetur 18pt</a:t>
            </a:r>
          </a:p>
        </p:txBody>
      </p:sp>
      <p:sp>
        <p:nvSpPr>
          <p:cNvPr id="16" name="Text Placeholder 5">
            <a:extLst>
              <a:ext uri="{FF2B5EF4-FFF2-40B4-BE49-F238E27FC236}">
                <a16:creationId xmlns:a16="http://schemas.microsoft.com/office/drawing/2014/main" id="{851C25CA-5B7F-E535-98EA-1B205F0B7BE5}"/>
              </a:ext>
            </a:extLst>
          </p:cNvPr>
          <p:cNvSpPr>
            <a:spLocks noGrp="1"/>
          </p:cNvSpPr>
          <p:nvPr>
            <p:ph type="body" sz="quarter" idx="24" hasCustomPrompt="1"/>
          </p:nvPr>
        </p:nvSpPr>
        <p:spPr>
          <a:xfrm>
            <a:off x="566928" y="320074"/>
            <a:ext cx="11064240" cy="424833"/>
          </a:xfrm>
          <a:prstGeom prst="rect">
            <a:avLst/>
          </a:prstGeom>
        </p:spPr>
        <p:txBody>
          <a:bodyPr lIns="0" tIns="0" rIns="0" bIns="0"/>
          <a:lstStyle>
            <a:lvl1pPr marL="0" indent="0">
              <a:buNone/>
              <a:defRPr sz="2400" b="1">
                <a:solidFill>
                  <a:schemeClr val="bg1"/>
                </a:solidFill>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17" name="Text Placeholder 11">
            <a:extLst>
              <a:ext uri="{FF2B5EF4-FFF2-40B4-BE49-F238E27FC236}">
                <a16:creationId xmlns:a16="http://schemas.microsoft.com/office/drawing/2014/main" id="{1AF9AF15-8456-09BF-992F-1CB8CFB654DC}"/>
              </a:ext>
            </a:extLst>
          </p:cNvPr>
          <p:cNvSpPr>
            <a:spLocks noGrp="1"/>
          </p:cNvSpPr>
          <p:nvPr>
            <p:ph type="body" sz="quarter" idx="15" hasCustomPrompt="1"/>
          </p:nvPr>
        </p:nvSpPr>
        <p:spPr>
          <a:xfrm>
            <a:off x="566928" y="5687045"/>
            <a:ext cx="11064240" cy="530352"/>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solidFill>
                  <a:schemeClr val="bg1"/>
                </a:solidFill>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19" name="Text Placeholder 5">
            <a:extLst>
              <a:ext uri="{FF2B5EF4-FFF2-40B4-BE49-F238E27FC236}">
                <a16:creationId xmlns:a16="http://schemas.microsoft.com/office/drawing/2014/main" id="{803F2A1F-5413-F880-F857-F58A8A16776C}"/>
              </a:ext>
            </a:extLst>
          </p:cNvPr>
          <p:cNvSpPr>
            <a:spLocks noGrp="1"/>
          </p:cNvSpPr>
          <p:nvPr>
            <p:ph type="body" sz="quarter" idx="26" hasCustomPrompt="1"/>
          </p:nvPr>
        </p:nvSpPr>
        <p:spPr>
          <a:xfrm>
            <a:off x="566928"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20" name="Text Placeholder 5">
            <a:extLst>
              <a:ext uri="{FF2B5EF4-FFF2-40B4-BE49-F238E27FC236}">
                <a16:creationId xmlns:a16="http://schemas.microsoft.com/office/drawing/2014/main" id="{01F21DF2-3DA9-DFF5-1F1C-5C512E5E873E}"/>
              </a:ext>
            </a:extLst>
          </p:cNvPr>
          <p:cNvSpPr>
            <a:spLocks noGrp="1"/>
          </p:cNvSpPr>
          <p:nvPr>
            <p:ph type="body" sz="quarter" idx="27" hasCustomPrompt="1"/>
          </p:nvPr>
        </p:nvSpPr>
        <p:spPr>
          <a:xfrm>
            <a:off x="9907603" y="109995"/>
            <a:ext cx="1736725" cy="137196"/>
          </a:xfrm>
          <a:prstGeom prst="rect">
            <a:avLst/>
          </a:prstGeom>
        </p:spPr>
        <p:txBody>
          <a:bodyPr tIns="0" bIns="0"/>
          <a:lstStyle>
            <a:lvl1pPr marL="0" indent="0" algn="r">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2" name="Footer Placeholder 16">
            <a:extLst>
              <a:ext uri="{FF2B5EF4-FFF2-40B4-BE49-F238E27FC236}">
                <a16:creationId xmlns:a16="http://schemas.microsoft.com/office/drawing/2014/main" id="{10FA07C2-8FA4-CCA7-B48C-0D8E51622F76}"/>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bg1"/>
                </a:solidFill>
              </a:defRPr>
            </a:lvl1pPr>
          </a:lstStyle>
          <a:p>
            <a:r>
              <a:rPr lang="es" sz="800"/>
              <a:t>S&amp;P Global Energy</a:t>
            </a:r>
            <a:endParaRPr lang="en-US"/>
          </a:p>
        </p:txBody>
      </p:sp>
    </p:spTree>
    <p:extLst>
      <p:ext uri="{BB962C8B-B14F-4D97-AF65-F5344CB8AC3E}">
        <p14:creationId xmlns:p14="http://schemas.microsoft.com/office/powerpoint/2010/main" val="358010822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Content + Photo Black">
    <p:bg>
      <p:bgRef idx="1001">
        <a:schemeClr val="bg1"/>
      </p:bgRef>
    </p:bg>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7A274894-B0A3-2B19-2530-B7CD3D461BD3}"/>
              </a:ext>
            </a:extLst>
          </p:cNvPr>
          <p:cNvGraphicFramePr>
            <a:graphicFrameLocks noChangeAspect="1"/>
          </p:cNvGraphicFramePr>
          <p:nvPr userDrawn="1">
            <p:custDataLst>
              <p:tags r:id="rId1"/>
            </p:custDataLst>
            <p:extLst>
              <p:ext uri="{D42A27DB-BD31-4B8C-83A1-F6EECF244321}">
                <p14:modId xmlns:p14="http://schemas.microsoft.com/office/powerpoint/2010/main" val="92728173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7" name="think-cell data - do not delete" hidden="1">
                        <a:extLst>
                          <a:ext uri="{FF2B5EF4-FFF2-40B4-BE49-F238E27FC236}">
                            <a16:creationId xmlns:a16="http://schemas.microsoft.com/office/drawing/2014/main" id="{7A274894-B0A3-2B19-2530-B7CD3D461BD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8" name="Picture Placeholder 7">
            <a:extLst>
              <a:ext uri="{FF2B5EF4-FFF2-40B4-BE49-F238E27FC236}">
                <a16:creationId xmlns:a16="http://schemas.microsoft.com/office/drawing/2014/main" id="{66346E94-E9F1-4F0C-9AB7-02D722F342D1}"/>
              </a:ext>
            </a:extLst>
          </p:cNvPr>
          <p:cNvSpPr>
            <a:spLocks noGrp="1"/>
          </p:cNvSpPr>
          <p:nvPr>
            <p:ph type="pic" sz="quarter" idx="15" hasCustomPrompt="1"/>
          </p:nvPr>
        </p:nvSpPr>
        <p:spPr>
          <a:xfrm>
            <a:off x="6614160" y="0"/>
            <a:ext cx="5577840" cy="6858000"/>
          </a:xfrm>
          <a:prstGeom prst="rect">
            <a:avLst/>
          </a:prstGeom>
          <a:blipFill>
            <a:blip r:embed="rId5"/>
            <a:stretch>
              <a:fillRect/>
            </a:stretch>
          </a:blipFill>
        </p:spPr>
        <p:txBody>
          <a:bodyPr anchor="ctr"/>
          <a:lstStyle>
            <a:lvl1pPr marL="0" indent="0" algn="ctr">
              <a:buNone/>
              <a:defRPr>
                <a:solidFill>
                  <a:schemeClr val="bg1"/>
                </a:solidFill>
                <a:highlight>
                  <a:srgbClr val="FF00FF"/>
                </a:highlight>
              </a:defRPr>
            </a:lvl1pPr>
          </a:lstStyle>
          <a:p>
            <a:r>
              <a:rPr lang="es"/>
              <a:t>[Fotografía provisional]</a:t>
            </a:r>
          </a:p>
        </p:txBody>
      </p:sp>
      <p:sp>
        <p:nvSpPr>
          <p:cNvPr id="11" name="Text Placeholder 2">
            <a:extLst>
              <a:ext uri="{FF2B5EF4-FFF2-40B4-BE49-F238E27FC236}">
                <a16:creationId xmlns:a16="http://schemas.microsoft.com/office/drawing/2014/main" id="{8EB16B89-7E3C-44A4-A187-AEB2FBABC140}"/>
              </a:ext>
            </a:extLst>
          </p:cNvPr>
          <p:cNvSpPr>
            <a:spLocks noGrp="1"/>
          </p:cNvSpPr>
          <p:nvPr>
            <p:ph type="body" sz="quarter" idx="22" hasCustomPrompt="1"/>
          </p:nvPr>
        </p:nvSpPr>
        <p:spPr>
          <a:xfrm>
            <a:off x="563945" y="1261872"/>
            <a:ext cx="5029200" cy="4343400"/>
          </a:xfrm>
          <a:prstGeom prst="rect">
            <a:avLst/>
          </a:prstGeo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marL="169863" marR="0" lvl="0" indent="-16986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texto]</a:t>
            </a:r>
          </a:p>
          <a:p>
            <a:pPr marL="341313" marR="0" lvl="1"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400" b="0" i="0" u="none" strike="noStrike" kern="1200" cap="none" spc="0" normalizeH="0" baseline="0" noProof="0">
                <a:ln>
                  <a:noFill/>
                </a:ln>
                <a:solidFill>
                  <a:srgbClr val="000000"/>
                </a:solidFill>
                <a:effectLst/>
                <a:uLnTx/>
                <a:uFillTx/>
                <a:latin typeface="Arial"/>
                <a:ea typeface="+mn-ea"/>
                <a:cs typeface="+mn-cs"/>
              </a:rPr>
              <a:t>Segundo nivel</a:t>
            </a:r>
          </a:p>
          <a:p>
            <a:pPr marL="517525" marR="0" lvl="2" indent="-17621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200" b="0" i="0" u="none" strike="noStrike" kern="1200" cap="none" spc="0" normalizeH="0" baseline="0" noProof="0">
                <a:ln>
                  <a:noFill/>
                </a:ln>
                <a:solidFill>
                  <a:srgbClr val="000000"/>
                </a:solidFill>
                <a:effectLst/>
                <a:uLnTx/>
                <a:uFillTx/>
                <a:latin typeface="Arial"/>
                <a:ea typeface="+mn-ea"/>
                <a:cs typeface="+mn-cs"/>
              </a:rPr>
              <a:t>Tercer nivel</a:t>
            </a:r>
          </a:p>
          <a:p>
            <a:pPr marL="687388" marR="0" lvl="3" indent="-16986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050" b="0" i="0" u="none" strike="noStrike" kern="1200" cap="none" spc="0" normalizeH="0" baseline="0" noProof="0">
                <a:ln>
                  <a:noFill/>
                </a:ln>
                <a:solidFill>
                  <a:srgbClr val="000000"/>
                </a:solidFill>
                <a:effectLst/>
                <a:uLnTx/>
                <a:uFillTx/>
                <a:latin typeface="Arial"/>
                <a:ea typeface="+mn-ea"/>
                <a:cs typeface="+mn-cs"/>
              </a:rPr>
              <a:t>Cuarto nivel</a:t>
            </a:r>
          </a:p>
          <a:p>
            <a:pPr marL="914400" marR="0" lvl="4" indent="-22701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s" sz="1050" b="0" i="0" u="none" strike="noStrike" kern="1200" cap="none" spc="0" normalizeH="0" baseline="0" noProof="0">
                <a:ln>
                  <a:noFill/>
                </a:ln>
                <a:solidFill>
                  <a:srgbClr val="000000"/>
                </a:solidFill>
                <a:effectLst/>
                <a:uLnTx/>
                <a:uFillTx/>
                <a:latin typeface="Arial"/>
                <a:ea typeface="+mn-ea"/>
                <a:cs typeface="+mn-cs"/>
              </a:rPr>
              <a:t>Quinto nivel</a:t>
            </a:r>
          </a:p>
        </p:txBody>
      </p:sp>
      <p:sp>
        <p:nvSpPr>
          <p:cNvPr id="19" name="Slide Number Placeholder 17">
            <a:extLst>
              <a:ext uri="{FF2B5EF4-FFF2-40B4-BE49-F238E27FC236}">
                <a16:creationId xmlns:a16="http://schemas.microsoft.com/office/drawing/2014/main" id="{C39CDC34-CC7C-EAC3-67CB-E9B220121B03}"/>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
        <p:nvSpPr>
          <p:cNvPr id="3" name="Text Placeholder 6">
            <a:extLst>
              <a:ext uri="{FF2B5EF4-FFF2-40B4-BE49-F238E27FC236}">
                <a16:creationId xmlns:a16="http://schemas.microsoft.com/office/drawing/2014/main" id="{87CEEF5A-0581-DAAC-BB92-12C9DBEFCD7B}"/>
              </a:ext>
            </a:extLst>
          </p:cNvPr>
          <p:cNvSpPr>
            <a:spLocks noGrp="1"/>
          </p:cNvSpPr>
          <p:nvPr>
            <p:ph type="body" sz="quarter" idx="25" hasCustomPrompt="1"/>
          </p:nvPr>
        </p:nvSpPr>
        <p:spPr>
          <a:xfrm>
            <a:off x="563945" y="744907"/>
            <a:ext cx="5029200" cy="306679"/>
          </a:xfrm>
          <a:prstGeom prst="rect">
            <a:avLst/>
          </a:prstGeom>
        </p:spPr>
        <p:txBody>
          <a:bodyPr/>
          <a:lstStyle>
            <a:lvl1pPr marL="0" indent="0">
              <a:buNone/>
              <a:defRPr sz="1800">
                <a:solidFill>
                  <a:schemeClr val="tx1"/>
                </a:solidFill>
              </a:defRPr>
            </a:lvl1pPr>
          </a:lstStyle>
          <a:p>
            <a:pPr lvl="0"/>
            <a:r>
              <a:rPr lang="es"/>
              <a:t>Lorem ipsum dolor sit amet, consectetur 18pt</a:t>
            </a:r>
          </a:p>
        </p:txBody>
      </p:sp>
      <p:sp>
        <p:nvSpPr>
          <p:cNvPr id="5" name="Text Placeholder 5">
            <a:extLst>
              <a:ext uri="{FF2B5EF4-FFF2-40B4-BE49-F238E27FC236}">
                <a16:creationId xmlns:a16="http://schemas.microsoft.com/office/drawing/2014/main" id="{CA795CEC-5951-3B1D-384C-EEF7B7258FAC}"/>
              </a:ext>
            </a:extLst>
          </p:cNvPr>
          <p:cNvSpPr>
            <a:spLocks noGrp="1"/>
          </p:cNvSpPr>
          <p:nvPr>
            <p:ph type="body" sz="quarter" idx="24" hasCustomPrompt="1"/>
          </p:nvPr>
        </p:nvSpPr>
        <p:spPr>
          <a:xfrm>
            <a:off x="548641" y="347275"/>
            <a:ext cx="5029200" cy="338525"/>
          </a:xfrm>
          <a:prstGeom prst="rect">
            <a:avLst/>
          </a:prstGeom>
        </p:spPr>
        <p:txBody>
          <a:bodyPr/>
          <a:lstStyle>
            <a:lvl1pPr marL="0" indent="0">
              <a:buNone/>
              <a:defRPr sz="2400" b="1">
                <a:solidFill>
                  <a:schemeClr val="bg1"/>
                </a:solidFill>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err="1">
                <a:solidFill>
                  <a:schemeClr val="tx1"/>
                </a:solidFill>
                <a:effectLst/>
                <a:latin typeface="+mn-lt"/>
              </a:rPr>
              <a:t>Llorem ipsum dolor sit amet 24pt</a:t>
            </a:r>
            <a:endParaRPr lang="en-US" sz="2400" b="1">
              <a:solidFill>
                <a:schemeClr val="tx1"/>
              </a:solidFill>
              <a:latin typeface="+mn-lt"/>
            </a:endParaRPr>
          </a:p>
        </p:txBody>
      </p:sp>
      <p:sp>
        <p:nvSpPr>
          <p:cNvPr id="9" name="Text Placeholder 11">
            <a:extLst>
              <a:ext uri="{FF2B5EF4-FFF2-40B4-BE49-F238E27FC236}">
                <a16:creationId xmlns:a16="http://schemas.microsoft.com/office/drawing/2014/main" id="{B5EDC476-8F1C-E7EB-8F0C-C83F70A4A40C}"/>
              </a:ext>
            </a:extLst>
          </p:cNvPr>
          <p:cNvSpPr>
            <a:spLocks noGrp="1"/>
          </p:cNvSpPr>
          <p:nvPr>
            <p:ph type="body" sz="quarter" idx="28" hasCustomPrompt="1"/>
          </p:nvPr>
        </p:nvSpPr>
        <p:spPr>
          <a:xfrm>
            <a:off x="563945" y="5687045"/>
            <a:ext cx="5029200" cy="525368"/>
          </a:xfrm>
          <a:prstGeom prst="rect">
            <a:avLst/>
          </a:prstGeom>
        </p:spPr>
        <p:txBody>
          <a:bodyPr tIns="0" bIns="0" anchor="b"/>
          <a:lstStyle>
            <a:lvl1pPr marL="0" indent="0">
              <a:lnSpc>
                <a:spcPct val="70000"/>
              </a:lnSpc>
              <a:spcBef>
                <a:spcPts val="0"/>
              </a:spcBef>
              <a:spcAft>
                <a:spcPts val="200"/>
              </a:spcAft>
              <a:buSzPct val="25000"/>
              <a:buFont typeface="Arial" panose="020B0604020202020204" pitchFamily="34" charset="0"/>
              <a:buNone/>
              <a:defRPr sz="700">
                <a:solidFill>
                  <a:schemeClr val="tx1"/>
                </a:solidFill>
                <a:latin typeface="+mn-lt"/>
              </a:defRPr>
            </a:lvl1pPr>
            <a:lvl2pPr marL="169863" indent="-112713">
              <a:lnSpc>
                <a:spcPct val="70000"/>
              </a:lnSpc>
              <a:spcBef>
                <a:spcPts val="0"/>
              </a:spcBef>
              <a:buFont typeface="Arial" panose="020B0604020202020204" pitchFamily="34" charset="0"/>
              <a:buChar char="•"/>
              <a:defRPr sz="900">
                <a:latin typeface="+mn-lt"/>
              </a:defRPr>
            </a:lvl2pPr>
            <a:lvl3pPr marL="341312" indent="0">
              <a:buNone/>
              <a:defRPr/>
            </a:lvl3pPr>
          </a:lstStyle>
          <a:p>
            <a:pPr lvl="0"/>
            <a:r>
              <a:rPr lang="es"/>
              <a:t>[Fuente / Aviso legal]</a:t>
            </a:r>
          </a:p>
        </p:txBody>
      </p:sp>
      <p:sp>
        <p:nvSpPr>
          <p:cNvPr id="2" name="Footer Placeholder 16">
            <a:extLst>
              <a:ext uri="{FF2B5EF4-FFF2-40B4-BE49-F238E27FC236}">
                <a16:creationId xmlns:a16="http://schemas.microsoft.com/office/drawing/2014/main" id="{BC9706E1-0CA4-C154-A1AE-CDEA5EE52F87}"/>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S&amp;P Global Energy</a:t>
            </a:r>
            <a:endParaRPr lang="en-US"/>
          </a:p>
        </p:txBody>
      </p:sp>
    </p:spTree>
    <p:extLst>
      <p:ext uri="{BB962C8B-B14F-4D97-AF65-F5344CB8AC3E}">
        <p14:creationId xmlns:p14="http://schemas.microsoft.com/office/powerpoint/2010/main" val="859853792"/>
      </p:ext>
    </p:extLst>
  </p:cSld>
  <p:clrMapOvr>
    <a:overrideClrMapping bg1="dk1" tx1="lt1" bg2="dk2" tx2="lt2" accent1="accent1" accent2="accent2" accent3="accent3" accent4="accent4" accent5="accent5" accent6="accent6" hlink="hlink" folHlink="folHlink"/>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preserve="1" userDrawn="1">
  <p:cSld name="~">
    <p:bg>
      <p:bgPr>
        <a:solidFill>
          <a:srgbClr val="A6A8AB"/>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84C3E0C-55B5-4DE0-B5B2-69464524EA73}"/>
              </a:ext>
            </a:extLst>
          </p:cNvPr>
          <p:cNvSpPr/>
          <p:nvPr userDrawn="1"/>
        </p:nvSpPr>
        <p:spPr>
          <a:xfrm>
            <a:off x="1" y="1470455"/>
            <a:ext cx="12191999" cy="39170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s" sz="14000" b="1">
                <a:solidFill>
                  <a:schemeClr val="bg1"/>
                </a:solidFill>
              </a:rPr>
              <a:t>TÍTULOS</a:t>
            </a:r>
          </a:p>
        </p:txBody>
      </p:sp>
      <p:cxnSp>
        <p:nvCxnSpPr>
          <p:cNvPr id="3" name="Straight Connector 2">
            <a:extLst>
              <a:ext uri="{FF2B5EF4-FFF2-40B4-BE49-F238E27FC236}">
                <a16:creationId xmlns:a16="http://schemas.microsoft.com/office/drawing/2014/main" id="{022CCD58-E913-4222-A444-63939C854ADE}"/>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E213E7D0-2424-4345-B281-CB9243DFDB61}"/>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0E300AB-77EF-4C90-812E-630DDCE08B5A}"/>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7" name="TextBox 6">
            <a:extLst>
              <a:ext uri="{FF2B5EF4-FFF2-40B4-BE49-F238E27FC236}">
                <a16:creationId xmlns:a16="http://schemas.microsoft.com/office/drawing/2014/main" id="{E24A0290-A315-497D-9B33-74C0E6247B16}"/>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44" name="Group 43">
            <a:extLst>
              <a:ext uri="{FF2B5EF4-FFF2-40B4-BE49-F238E27FC236}">
                <a16:creationId xmlns:a16="http://schemas.microsoft.com/office/drawing/2014/main" id="{F3B388A3-A225-4A74-8E1D-E94F037A1B83}"/>
              </a:ext>
            </a:extLst>
          </p:cNvPr>
          <p:cNvGrpSpPr/>
          <p:nvPr userDrawn="1"/>
        </p:nvGrpSpPr>
        <p:grpSpPr>
          <a:xfrm>
            <a:off x="-1325" y="6871033"/>
            <a:ext cx="12192000" cy="143299"/>
            <a:chOff x="-1325" y="6871033"/>
            <a:chExt cx="12192000" cy="143299"/>
          </a:xfrm>
        </p:grpSpPr>
        <p:sp>
          <p:nvSpPr>
            <p:cNvPr id="45" name="Rectangle 44">
              <a:extLst>
                <a:ext uri="{FF2B5EF4-FFF2-40B4-BE49-F238E27FC236}">
                  <a16:creationId xmlns:a16="http://schemas.microsoft.com/office/drawing/2014/main" id="{969CFC21-52FC-470B-9A9C-D31718BFF401}"/>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46" name="Rectangle 45">
              <a:extLst>
                <a:ext uri="{FF2B5EF4-FFF2-40B4-BE49-F238E27FC236}">
                  <a16:creationId xmlns:a16="http://schemas.microsoft.com/office/drawing/2014/main" id="{5DC9E8DB-99B7-466F-9024-BCB317955DD1}"/>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47" name="Rectangle 46">
            <a:extLst>
              <a:ext uri="{FF2B5EF4-FFF2-40B4-BE49-F238E27FC236}">
                <a16:creationId xmlns:a16="http://schemas.microsoft.com/office/drawing/2014/main" id="{A9491120-B700-4F1A-9AF2-4C88E6F7F35A}"/>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56" name="Rectangle 55">
            <a:extLst>
              <a:ext uri="{FF2B5EF4-FFF2-40B4-BE49-F238E27FC236}">
                <a16:creationId xmlns:a16="http://schemas.microsoft.com/office/drawing/2014/main" id="{2E700D65-AB2C-414C-AA5F-5FCE269088B2}"/>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grpSp>
        <p:nvGrpSpPr>
          <p:cNvPr id="57" name="Group 56">
            <a:extLst>
              <a:ext uri="{FF2B5EF4-FFF2-40B4-BE49-F238E27FC236}">
                <a16:creationId xmlns:a16="http://schemas.microsoft.com/office/drawing/2014/main" id="{D8F8BA5A-0ABA-4A18-B54A-FAD24265311A}"/>
              </a:ext>
            </a:extLst>
          </p:cNvPr>
          <p:cNvGrpSpPr/>
          <p:nvPr userDrawn="1"/>
        </p:nvGrpSpPr>
        <p:grpSpPr>
          <a:xfrm>
            <a:off x="12257314" y="1051487"/>
            <a:ext cx="1272540" cy="3085386"/>
            <a:chOff x="12257314" y="1051487"/>
            <a:chExt cx="1272540" cy="3085386"/>
          </a:xfrm>
        </p:grpSpPr>
        <p:sp>
          <p:nvSpPr>
            <p:cNvPr id="58" name="Rectangle 57">
              <a:extLst>
                <a:ext uri="{FF2B5EF4-FFF2-40B4-BE49-F238E27FC236}">
                  <a16:creationId xmlns:a16="http://schemas.microsoft.com/office/drawing/2014/main" id="{91EBA518-533A-400E-B849-B9D23022CC7F}"/>
                </a:ext>
              </a:extLst>
            </p:cNvPr>
            <p:cNvSpPr/>
            <p:nvPr userDrawn="1"/>
          </p:nvSpPr>
          <p:spPr>
            <a:xfrm>
              <a:off x="12257314" y="1051487"/>
              <a:ext cx="1272540" cy="3085386"/>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59" name="TextBox 58">
              <a:extLst>
                <a:ext uri="{FF2B5EF4-FFF2-40B4-BE49-F238E27FC236}">
                  <a16:creationId xmlns:a16="http://schemas.microsoft.com/office/drawing/2014/main" id="{29E6CABB-0C73-43D0-9AD2-26AB78C62127}"/>
                </a:ext>
              </a:extLst>
            </p:cNvPr>
            <p:cNvSpPr txBox="1"/>
            <p:nvPr userDrawn="1"/>
          </p:nvSpPr>
          <p:spPr>
            <a:xfrm>
              <a:off x="12494753" y="3360230"/>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60" name="Freeform: Shape 59">
              <a:extLst>
                <a:ext uri="{FF2B5EF4-FFF2-40B4-BE49-F238E27FC236}">
                  <a16:creationId xmlns:a16="http://schemas.microsoft.com/office/drawing/2014/main" id="{51489F82-188A-425B-B896-AFAAC8C22A1D}"/>
                </a:ext>
              </a:extLst>
            </p:cNvPr>
            <p:cNvSpPr/>
            <p:nvPr userDrawn="1"/>
          </p:nvSpPr>
          <p:spPr>
            <a:xfrm>
              <a:off x="12292693" y="2388620"/>
              <a:ext cx="166007" cy="1012638"/>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95250"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TextBox 60">
              <a:extLst>
                <a:ext uri="{FF2B5EF4-FFF2-40B4-BE49-F238E27FC236}">
                  <a16:creationId xmlns:a16="http://schemas.microsoft.com/office/drawing/2014/main" id="{7A2F8161-7463-4264-9ABD-6A83ED08870E}"/>
                </a:ext>
              </a:extLst>
            </p:cNvPr>
            <p:cNvSpPr txBox="1"/>
            <p:nvPr userDrawn="1"/>
          </p:nvSpPr>
          <p:spPr>
            <a:xfrm>
              <a:off x="12386052" y="1119751"/>
              <a:ext cx="1038123"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62" name="Freeform: Shape 61">
              <a:extLst>
                <a:ext uri="{FF2B5EF4-FFF2-40B4-BE49-F238E27FC236}">
                  <a16:creationId xmlns:a16="http://schemas.microsoft.com/office/drawing/2014/main" id="{0B2DA704-DCF3-43AA-B57E-991967C0B123}"/>
                </a:ext>
              </a:extLst>
            </p:cNvPr>
            <p:cNvSpPr/>
            <p:nvPr userDrawn="1"/>
          </p:nvSpPr>
          <p:spPr>
            <a:xfrm flipH="1" flipV="1">
              <a:off x="13337378" y="1169084"/>
              <a:ext cx="130289" cy="36483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95250 w 106476"/>
                <a:gd name="connsiteY0" fmla="*/ 0 h 579664"/>
                <a:gd name="connsiteX1" fmla="*/ 0 w 106476"/>
                <a:gd name="connsiteY1" fmla="*/ 0 h 579664"/>
                <a:gd name="connsiteX2" fmla="*/ 0 w 106476"/>
                <a:gd name="connsiteY2" fmla="*/ 579664 h 579664"/>
                <a:gd name="connsiteX3" fmla="*/ 106476 w 106476"/>
                <a:gd name="connsiteY3" fmla="*/ 579664 h 579664"/>
                <a:gd name="connsiteX0" fmla="*/ 95250 w 166008"/>
                <a:gd name="connsiteY0" fmla="*/ 0 h 587232"/>
                <a:gd name="connsiteX1" fmla="*/ 0 w 166008"/>
                <a:gd name="connsiteY1" fmla="*/ 0 h 587232"/>
                <a:gd name="connsiteX2" fmla="*/ 0 w 166008"/>
                <a:gd name="connsiteY2" fmla="*/ 579664 h 587232"/>
                <a:gd name="connsiteX3" fmla="*/ 166008 w 166008"/>
                <a:gd name="connsiteY3" fmla="*/ 587232 h 587232"/>
                <a:gd name="connsiteX0" fmla="*/ 95250 w 166008"/>
                <a:gd name="connsiteY0" fmla="*/ 0 h 579664"/>
                <a:gd name="connsiteX1" fmla="*/ 0 w 166008"/>
                <a:gd name="connsiteY1" fmla="*/ 0 h 579664"/>
                <a:gd name="connsiteX2" fmla="*/ 0 w 166008"/>
                <a:gd name="connsiteY2" fmla="*/ 579664 h 579664"/>
                <a:gd name="connsiteX3" fmla="*/ 166008 w 166008"/>
                <a:gd name="connsiteY3" fmla="*/ 579664 h 579664"/>
                <a:gd name="connsiteX0" fmla="*/ 95250 w 130289"/>
                <a:gd name="connsiteY0" fmla="*/ 0 h 579664"/>
                <a:gd name="connsiteX1" fmla="*/ 0 w 130289"/>
                <a:gd name="connsiteY1" fmla="*/ 0 h 579664"/>
                <a:gd name="connsiteX2" fmla="*/ 0 w 130289"/>
                <a:gd name="connsiteY2" fmla="*/ 579664 h 579664"/>
                <a:gd name="connsiteX3" fmla="*/ 130289 w 130289"/>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30289" h="579664">
                  <a:moveTo>
                    <a:pt x="95250" y="0"/>
                  </a:moveTo>
                  <a:lnTo>
                    <a:pt x="0" y="0"/>
                  </a:lnTo>
                  <a:lnTo>
                    <a:pt x="0" y="579664"/>
                  </a:lnTo>
                  <a:lnTo>
                    <a:pt x="130289"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Shape 62">
              <a:extLst>
                <a:ext uri="{FF2B5EF4-FFF2-40B4-BE49-F238E27FC236}">
                  <a16:creationId xmlns:a16="http://schemas.microsoft.com/office/drawing/2014/main" id="{66AC24C3-6344-400B-A735-83B1C60D57DE}"/>
                </a:ext>
              </a:extLst>
            </p:cNvPr>
            <p:cNvSpPr/>
            <p:nvPr userDrawn="1"/>
          </p:nvSpPr>
          <p:spPr>
            <a:xfrm flipH="1">
              <a:off x="13304700" y="2605092"/>
              <a:ext cx="166007" cy="1168992"/>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95250"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TextBox 63">
              <a:extLst>
                <a:ext uri="{FF2B5EF4-FFF2-40B4-BE49-F238E27FC236}">
                  <a16:creationId xmlns:a16="http://schemas.microsoft.com/office/drawing/2014/main" id="{5BBB03F8-B15E-461D-9E39-01E83FE1AAFA}"/>
                </a:ext>
              </a:extLst>
            </p:cNvPr>
            <p:cNvSpPr txBox="1"/>
            <p:nvPr userDrawn="1"/>
          </p:nvSpPr>
          <p:spPr>
            <a:xfrm>
              <a:off x="12494753" y="3709681"/>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Versiones más claras / oscuras solo para visualizaciones de datos. </a:t>
              </a:r>
            </a:p>
          </p:txBody>
        </p:sp>
        <p:pic>
          <p:nvPicPr>
            <p:cNvPr id="65" name="Picture 64">
              <a:extLst>
                <a:ext uri="{FF2B5EF4-FFF2-40B4-BE49-F238E27FC236}">
                  <a16:creationId xmlns:a16="http://schemas.microsoft.com/office/drawing/2014/main" id="{61FE011A-D899-4922-95FA-F44D6AEAB90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2343753" y="1289200"/>
              <a:ext cx="1097249" cy="2017719"/>
            </a:xfrm>
            <a:prstGeom prst="rect">
              <a:avLst/>
            </a:prstGeom>
          </p:spPr>
        </p:pic>
        <p:sp>
          <p:nvSpPr>
            <p:cNvPr id="66" name="Rectangle 65">
              <a:extLst>
                <a:ext uri="{FF2B5EF4-FFF2-40B4-BE49-F238E27FC236}">
                  <a16:creationId xmlns:a16="http://schemas.microsoft.com/office/drawing/2014/main" id="{B85532A6-F432-4390-B2EB-0FA8D04F8D8D}"/>
                </a:ext>
              </a:extLst>
            </p:cNvPr>
            <p:cNvSpPr/>
            <p:nvPr userDrawn="1"/>
          </p:nvSpPr>
          <p:spPr>
            <a:xfrm>
              <a:off x="12353371" y="1616205"/>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67" name="Rectangle 66">
              <a:extLst>
                <a:ext uri="{FF2B5EF4-FFF2-40B4-BE49-F238E27FC236}">
                  <a16:creationId xmlns:a16="http://schemas.microsoft.com/office/drawing/2014/main" id="{33D7CBBF-AFFE-411B-925D-CAF1D572E936}"/>
                </a:ext>
              </a:extLst>
            </p:cNvPr>
            <p:cNvSpPr/>
            <p:nvPr userDrawn="1"/>
          </p:nvSpPr>
          <p:spPr>
            <a:xfrm>
              <a:off x="12357206" y="2338634"/>
              <a:ext cx="1074370" cy="110735"/>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8" name="Rectangle 67">
              <a:extLst>
                <a:ext uri="{FF2B5EF4-FFF2-40B4-BE49-F238E27FC236}">
                  <a16:creationId xmlns:a16="http://schemas.microsoft.com/office/drawing/2014/main" id="{B7ADD296-A7E2-4A1B-B5DC-16D1BFAC9B70}"/>
                </a:ext>
              </a:extLst>
            </p:cNvPr>
            <p:cNvSpPr/>
            <p:nvPr userDrawn="1"/>
          </p:nvSpPr>
          <p:spPr>
            <a:xfrm>
              <a:off x="12781010" y="1481846"/>
              <a:ext cx="644483" cy="110735"/>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69" name="Rectangle 68">
              <a:extLst>
                <a:ext uri="{FF2B5EF4-FFF2-40B4-BE49-F238E27FC236}">
                  <a16:creationId xmlns:a16="http://schemas.microsoft.com/office/drawing/2014/main" id="{05B98BEE-B769-49E3-9745-4C88CCA131E6}"/>
                </a:ext>
              </a:extLst>
            </p:cNvPr>
            <p:cNvSpPr/>
            <p:nvPr userDrawn="1"/>
          </p:nvSpPr>
          <p:spPr>
            <a:xfrm>
              <a:off x="12357206" y="2449369"/>
              <a:ext cx="1074370" cy="427471"/>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grpSp>
          <p:nvGrpSpPr>
            <p:cNvPr id="70" name="Group 69">
              <a:extLst>
                <a:ext uri="{FF2B5EF4-FFF2-40B4-BE49-F238E27FC236}">
                  <a16:creationId xmlns:a16="http://schemas.microsoft.com/office/drawing/2014/main" id="{E9613116-74CF-438D-840E-1067A38170B7}"/>
                </a:ext>
              </a:extLst>
            </p:cNvPr>
            <p:cNvGrpSpPr/>
            <p:nvPr userDrawn="1"/>
          </p:nvGrpSpPr>
          <p:grpSpPr>
            <a:xfrm>
              <a:off x="12364752" y="2345932"/>
              <a:ext cx="1055431" cy="88186"/>
              <a:chOff x="914335" y="6913770"/>
              <a:chExt cx="1109884" cy="100584"/>
            </a:xfrm>
            <a:noFill/>
          </p:grpSpPr>
          <p:sp>
            <p:nvSpPr>
              <p:cNvPr id="81" name="Rectangle 80">
                <a:extLst>
                  <a:ext uri="{FF2B5EF4-FFF2-40B4-BE49-F238E27FC236}">
                    <a16:creationId xmlns:a16="http://schemas.microsoft.com/office/drawing/2014/main" id="{13A9E7CF-1375-455F-AEF5-84218092A288}"/>
                  </a:ext>
                </a:extLst>
              </p:cNvPr>
              <p:cNvSpPr/>
              <p:nvPr/>
            </p:nvSpPr>
            <p:spPr>
              <a:xfrm>
                <a:off x="914335"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82" name="Rectangle 81">
                <a:extLst>
                  <a:ext uri="{FF2B5EF4-FFF2-40B4-BE49-F238E27FC236}">
                    <a16:creationId xmlns:a16="http://schemas.microsoft.com/office/drawing/2014/main" id="{71806FBA-06CD-4973-900D-9FB499FA0269}"/>
                  </a:ext>
                </a:extLst>
              </p:cNvPr>
              <p:cNvSpPr/>
              <p:nvPr/>
            </p:nvSpPr>
            <p:spPr>
              <a:xfrm>
                <a:off x="1138622"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83" name="Rectangle 82">
                <a:extLst>
                  <a:ext uri="{FF2B5EF4-FFF2-40B4-BE49-F238E27FC236}">
                    <a16:creationId xmlns:a16="http://schemas.microsoft.com/office/drawing/2014/main" id="{D3B72C86-2C17-4216-9A40-9D760EED7141}"/>
                  </a:ext>
                </a:extLst>
              </p:cNvPr>
              <p:cNvSpPr/>
              <p:nvPr/>
            </p:nvSpPr>
            <p:spPr>
              <a:xfrm>
                <a:off x="1026479"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84" name="Rectangle 83">
                <a:extLst>
                  <a:ext uri="{FF2B5EF4-FFF2-40B4-BE49-F238E27FC236}">
                    <a16:creationId xmlns:a16="http://schemas.microsoft.com/office/drawing/2014/main" id="{00BFC6EE-B0F8-44B4-98A4-C3E5AE24EC5C}"/>
                  </a:ext>
                </a:extLst>
              </p:cNvPr>
              <p:cNvSpPr/>
              <p:nvPr/>
            </p:nvSpPr>
            <p:spPr>
              <a:xfrm>
                <a:off x="1250766"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85" name="Rectangle 84">
                <a:extLst>
                  <a:ext uri="{FF2B5EF4-FFF2-40B4-BE49-F238E27FC236}">
                    <a16:creationId xmlns:a16="http://schemas.microsoft.com/office/drawing/2014/main" id="{95AB9B84-E04A-4C6D-888C-79F780F7A5DD}"/>
                  </a:ext>
                </a:extLst>
              </p:cNvPr>
              <p:cNvSpPr/>
              <p:nvPr/>
            </p:nvSpPr>
            <p:spPr>
              <a:xfrm>
                <a:off x="1362910"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86" name="Rectangle 85">
                <a:extLst>
                  <a:ext uri="{FF2B5EF4-FFF2-40B4-BE49-F238E27FC236}">
                    <a16:creationId xmlns:a16="http://schemas.microsoft.com/office/drawing/2014/main" id="{DAFC5FDA-7F74-4138-9FE3-09DC32B15334}"/>
                  </a:ext>
                </a:extLst>
              </p:cNvPr>
              <p:cNvSpPr/>
              <p:nvPr/>
            </p:nvSpPr>
            <p:spPr>
              <a:xfrm>
                <a:off x="1475053"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87" name="Rectangle 86">
                <a:extLst>
                  <a:ext uri="{FF2B5EF4-FFF2-40B4-BE49-F238E27FC236}">
                    <a16:creationId xmlns:a16="http://schemas.microsoft.com/office/drawing/2014/main" id="{09CE081C-E999-438C-9774-B70652A2E9EE}"/>
                  </a:ext>
                </a:extLst>
              </p:cNvPr>
              <p:cNvSpPr/>
              <p:nvPr/>
            </p:nvSpPr>
            <p:spPr>
              <a:xfrm>
                <a:off x="1587197"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88" name="Rectangle 87">
                <a:extLst>
                  <a:ext uri="{FF2B5EF4-FFF2-40B4-BE49-F238E27FC236}">
                    <a16:creationId xmlns:a16="http://schemas.microsoft.com/office/drawing/2014/main" id="{BDBE862E-F5D1-474E-B686-AA4C04F3412F}"/>
                  </a:ext>
                </a:extLst>
              </p:cNvPr>
              <p:cNvSpPr/>
              <p:nvPr/>
            </p:nvSpPr>
            <p:spPr>
              <a:xfrm>
                <a:off x="1699342"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89" name="Rectangle 88">
                <a:extLst>
                  <a:ext uri="{FF2B5EF4-FFF2-40B4-BE49-F238E27FC236}">
                    <a16:creationId xmlns:a16="http://schemas.microsoft.com/office/drawing/2014/main" id="{C2EA266E-FD12-4BEE-9446-46140D207DC4}"/>
                  </a:ext>
                </a:extLst>
              </p:cNvPr>
              <p:cNvSpPr/>
              <p:nvPr/>
            </p:nvSpPr>
            <p:spPr>
              <a:xfrm>
                <a:off x="1811488"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90" name="Rectangle 89">
                <a:extLst>
                  <a:ext uri="{FF2B5EF4-FFF2-40B4-BE49-F238E27FC236}">
                    <a16:creationId xmlns:a16="http://schemas.microsoft.com/office/drawing/2014/main" id="{9B1DD96E-6264-4367-BA58-AA643B072739}"/>
                  </a:ext>
                </a:extLst>
              </p:cNvPr>
              <p:cNvSpPr/>
              <p:nvPr/>
            </p:nvSpPr>
            <p:spPr>
              <a:xfrm>
                <a:off x="1923635" y="6913770"/>
                <a:ext cx="100584" cy="10058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pic>
          <p:nvPicPr>
            <p:cNvPr id="71" name="Graphic 70" descr="Cierra con relleno sólido">
              <a:extLst>
                <a:ext uri="{FF2B5EF4-FFF2-40B4-BE49-F238E27FC236}">
                  <a16:creationId xmlns:a16="http://schemas.microsoft.com/office/drawing/2014/main" id="{951DD323-9321-429F-A856-F3DC807ADC43}"/>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359990" y="3132474"/>
              <a:ext cx="100919" cy="100919"/>
            </a:xfrm>
            <a:prstGeom prst="rect">
              <a:avLst/>
            </a:prstGeom>
          </p:spPr>
        </p:pic>
        <p:pic>
          <p:nvPicPr>
            <p:cNvPr id="72" name="Graphic 71" descr="Cierra con relleno sólido">
              <a:extLst>
                <a:ext uri="{FF2B5EF4-FFF2-40B4-BE49-F238E27FC236}">
                  <a16:creationId xmlns:a16="http://schemas.microsoft.com/office/drawing/2014/main" id="{47B125F9-6B4E-4360-AD71-F59EBC47A4C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468758" y="3132474"/>
              <a:ext cx="100919" cy="100919"/>
            </a:xfrm>
            <a:prstGeom prst="rect">
              <a:avLst/>
            </a:prstGeom>
          </p:spPr>
        </p:pic>
        <p:pic>
          <p:nvPicPr>
            <p:cNvPr id="73" name="Graphic 72" descr="Cierra con relleno sólido">
              <a:extLst>
                <a:ext uri="{FF2B5EF4-FFF2-40B4-BE49-F238E27FC236}">
                  <a16:creationId xmlns:a16="http://schemas.microsoft.com/office/drawing/2014/main" id="{FDFEA8AC-D736-44DA-A697-BAFC7F6C2E4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572765" y="3132473"/>
              <a:ext cx="100919" cy="100919"/>
            </a:xfrm>
            <a:prstGeom prst="rect">
              <a:avLst/>
            </a:prstGeom>
          </p:spPr>
        </p:pic>
        <p:pic>
          <p:nvPicPr>
            <p:cNvPr id="74" name="Graphic 73" descr="Cierra con relleno sólido">
              <a:extLst>
                <a:ext uri="{FF2B5EF4-FFF2-40B4-BE49-F238E27FC236}">
                  <a16:creationId xmlns:a16="http://schemas.microsoft.com/office/drawing/2014/main" id="{CF370586-6E00-45AF-89CA-CBE94D1E060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679153" y="3132472"/>
              <a:ext cx="100919" cy="100919"/>
            </a:xfrm>
            <a:prstGeom prst="rect">
              <a:avLst/>
            </a:prstGeom>
          </p:spPr>
        </p:pic>
        <p:pic>
          <p:nvPicPr>
            <p:cNvPr id="75" name="Graphic 74" descr="Cierra con relleno sólido">
              <a:extLst>
                <a:ext uri="{FF2B5EF4-FFF2-40B4-BE49-F238E27FC236}">
                  <a16:creationId xmlns:a16="http://schemas.microsoft.com/office/drawing/2014/main" id="{9BEDABCC-D746-4379-B29B-AC322759C9D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785541" y="3132471"/>
              <a:ext cx="100919" cy="100919"/>
            </a:xfrm>
            <a:prstGeom prst="rect">
              <a:avLst/>
            </a:prstGeom>
          </p:spPr>
        </p:pic>
        <p:pic>
          <p:nvPicPr>
            <p:cNvPr id="76" name="Graphic 75" descr="Cierra con relleno sólido">
              <a:extLst>
                <a:ext uri="{FF2B5EF4-FFF2-40B4-BE49-F238E27FC236}">
                  <a16:creationId xmlns:a16="http://schemas.microsoft.com/office/drawing/2014/main" id="{4893EDB0-59CE-4468-8F52-E010D122513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891929" y="3132470"/>
              <a:ext cx="100919" cy="100919"/>
            </a:xfrm>
            <a:prstGeom prst="rect">
              <a:avLst/>
            </a:prstGeom>
          </p:spPr>
        </p:pic>
        <p:pic>
          <p:nvPicPr>
            <p:cNvPr id="77" name="Graphic 76" descr="Cierra con relleno sólido">
              <a:extLst>
                <a:ext uri="{FF2B5EF4-FFF2-40B4-BE49-F238E27FC236}">
                  <a16:creationId xmlns:a16="http://schemas.microsoft.com/office/drawing/2014/main" id="{2202027E-71FC-48D0-8412-8BB6C257165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998317" y="3132469"/>
              <a:ext cx="100919" cy="100919"/>
            </a:xfrm>
            <a:prstGeom prst="rect">
              <a:avLst/>
            </a:prstGeom>
          </p:spPr>
        </p:pic>
        <p:pic>
          <p:nvPicPr>
            <p:cNvPr id="78" name="Graphic 77" descr="Cierra con relleno sólido">
              <a:extLst>
                <a:ext uri="{FF2B5EF4-FFF2-40B4-BE49-F238E27FC236}">
                  <a16:creationId xmlns:a16="http://schemas.microsoft.com/office/drawing/2014/main" id="{2FC27ED8-9CD5-41A5-B5ED-AD936C1B214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104705" y="3132468"/>
              <a:ext cx="100919" cy="100919"/>
            </a:xfrm>
            <a:prstGeom prst="rect">
              <a:avLst/>
            </a:prstGeom>
          </p:spPr>
        </p:pic>
        <p:pic>
          <p:nvPicPr>
            <p:cNvPr id="79" name="Graphic 78" descr="Cierra con relleno sólido">
              <a:extLst>
                <a:ext uri="{FF2B5EF4-FFF2-40B4-BE49-F238E27FC236}">
                  <a16:creationId xmlns:a16="http://schemas.microsoft.com/office/drawing/2014/main" id="{A5D06075-8D57-4D2B-B764-30B6ABC66F5A}"/>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211093" y="3132467"/>
              <a:ext cx="100919" cy="100919"/>
            </a:xfrm>
            <a:prstGeom prst="rect">
              <a:avLst/>
            </a:prstGeom>
          </p:spPr>
        </p:pic>
        <p:pic>
          <p:nvPicPr>
            <p:cNvPr id="80" name="Graphic 79" descr="Cierra con relleno sólido">
              <a:extLst>
                <a:ext uri="{FF2B5EF4-FFF2-40B4-BE49-F238E27FC236}">
                  <a16:creationId xmlns:a16="http://schemas.microsoft.com/office/drawing/2014/main" id="{A8DDD2F4-42B9-4C4F-8C2F-A36CB27753D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317481" y="3132466"/>
              <a:ext cx="100919" cy="100919"/>
            </a:xfrm>
            <a:prstGeom prst="rect">
              <a:avLst/>
            </a:prstGeom>
          </p:spPr>
        </p:pic>
      </p:grpSp>
    </p:spTree>
    <p:extLst>
      <p:ext uri="{BB962C8B-B14F-4D97-AF65-F5344CB8AC3E}">
        <p14:creationId xmlns:p14="http://schemas.microsoft.com/office/powerpoint/2010/main" val="221677133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Title Image Top">
    <p:bg>
      <p:bgPr>
        <a:solidFill>
          <a:schemeClr val="tx1"/>
        </a:solidFill>
        <a:effectLst/>
      </p:bgPr>
    </p:bg>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6F726DAD-11A4-6C40-BE8D-15EA7C776DE6}"/>
              </a:ext>
            </a:extLst>
          </p:cNvPr>
          <p:cNvGraphicFramePr>
            <a:graphicFrameLocks noChangeAspect="1"/>
          </p:cNvGraphicFramePr>
          <p:nvPr userDrawn="1">
            <p:custDataLst>
              <p:tags r:id="rId1"/>
            </p:custDataLst>
            <p:extLst>
              <p:ext uri="{D42A27DB-BD31-4B8C-83A1-F6EECF244321}">
                <p14:modId xmlns:p14="http://schemas.microsoft.com/office/powerpoint/2010/main" val="145580849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10" name="think-cell data - do not delete" hidden="1">
                        <a:extLst>
                          <a:ext uri="{FF2B5EF4-FFF2-40B4-BE49-F238E27FC236}">
                            <a16:creationId xmlns:a16="http://schemas.microsoft.com/office/drawing/2014/main" id="{6F726DAD-11A4-6C40-BE8D-15EA7C776DE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74" name="Group 73">
            <a:extLst>
              <a:ext uri="{FF2B5EF4-FFF2-40B4-BE49-F238E27FC236}">
                <a16:creationId xmlns:a16="http://schemas.microsoft.com/office/drawing/2014/main" id="{BBBE1557-BB22-495E-A5C7-D2F25E1F6819}"/>
              </a:ext>
            </a:extLst>
          </p:cNvPr>
          <p:cNvGrpSpPr/>
          <p:nvPr userDrawn="1"/>
        </p:nvGrpSpPr>
        <p:grpSpPr>
          <a:xfrm>
            <a:off x="12192996" y="647700"/>
            <a:ext cx="139664" cy="5046663"/>
            <a:chOff x="12192996" y="647700"/>
            <a:chExt cx="139664" cy="5046663"/>
          </a:xfrm>
        </p:grpSpPr>
        <p:cxnSp>
          <p:nvCxnSpPr>
            <p:cNvPr id="75" name="Straight Connector 74">
              <a:extLst>
                <a:ext uri="{FF2B5EF4-FFF2-40B4-BE49-F238E27FC236}">
                  <a16:creationId xmlns:a16="http://schemas.microsoft.com/office/drawing/2014/main" id="{C6F1309B-0845-4EB2-A3CA-C07F324EFAA6}"/>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6" name="Group 75">
              <a:extLst>
                <a:ext uri="{FF2B5EF4-FFF2-40B4-BE49-F238E27FC236}">
                  <a16:creationId xmlns:a16="http://schemas.microsoft.com/office/drawing/2014/main" id="{4031439D-13AF-4415-A3CA-F328745318A0}"/>
                </a:ext>
              </a:extLst>
            </p:cNvPr>
            <p:cNvGrpSpPr/>
            <p:nvPr userDrawn="1"/>
          </p:nvGrpSpPr>
          <p:grpSpPr>
            <a:xfrm>
              <a:off x="12202508" y="647700"/>
              <a:ext cx="130152" cy="5046663"/>
              <a:chOff x="12202508" y="647700"/>
              <a:chExt cx="130152" cy="5046663"/>
            </a:xfrm>
          </p:grpSpPr>
          <p:cxnSp>
            <p:nvCxnSpPr>
              <p:cNvPr id="77" name="Straight Connector 76">
                <a:extLst>
                  <a:ext uri="{FF2B5EF4-FFF2-40B4-BE49-F238E27FC236}">
                    <a16:creationId xmlns:a16="http://schemas.microsoft.com/office/drawing/2014/main" id="{785F783B-8563-4B40-8E71-E66B9701C0EB}"/>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9160E239-D8BE-43CF-ACD4-E35D16194422}"/>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B4BBAE14-FB62-4D6A-B79C-AFB8121868C0}"/>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559BB5C7-E865-464E-99BF-7DA91B3F13BB}"/>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4ED9518A-784E-4E5C-AF5F-CF9C0F050DC8}"/>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82" name="Group 81">
            <a:extLst>
              <a:ext uri="{FF2B5EF4-FFF2-40B4-BE49-F238E27FC236}">
                <a16:creationId xmlns:a16="http://schemas.microsoft.com/office/drawing/2014/main" id="{2D06CB30-646E-4F84-9926-BF27349370AB}"/>
              </a:ext>
            </a:extLst>
          </p:cNvPr>
          <p:cNvGrpSpPr/>
          <p:nvPr userDrawn="1"/>
        </p:nvGrpSpPr>
        <p:grpSpPr>
          <a:xfrm>
            <a:off x="-130152" y="647700"/>
            <a:ext cx="130152" cy="5046663"/>
            <a:chOff x="-130152" y="647700"/>
            <a:chExt cx="130152" cy="5046663"/>
          </a:xfrm>
        </p:grpSpPr>
        <p:cxnSp>
          <p:nvCxnSpPr>
            <p:cNvPr id="83" name="Straight Connector 82">
              <a:extLst>
                <a:ext uri="{FF2B5EF4-FFF2-40B4-BE49-F238E27FC236}">
                  <a16:creationId xmlns:a16="http://schemas.microsoft.com/office/drawing/2014/main" id="{7FBBDBCC-707F-4D78-9298-8E40AB2F8B15}"/>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BD9AB454-D37B-4481-8B49-942B6DBFF517}"/>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B9F46618-918C-429E-807F-83C53CFE919E}"/>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B89CD463-234E-48C6-AC26-710872AB6DBA}"/>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CA60D699-170D-41A0-856D-C14CCA21581D}"/>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B85A9B8A-9140-4969-A330-88AA14280A79}"/>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155B1D9F-FE9B-4F62-9422-68C960A222D2}"/>
              </a:ext>
            </a:extLst>
          </p:cNvPr>
          <p:cNvSpPr>
            <a:spLocks noGrp="1"/>
          </p:cNvSpPr>
          <p:nvPr>
            <p:ph type="title" hasCustomPrompt="1"/>
          </p:nvPr>
        </p:nvSpPr>
        <p:spPr>
          <a:xfrm>
            <a:off x="566928" y="3694176"/>
            <a:ext cx="7114032" cy="1399572"/>
          </a:xfrm>
          <a:prstGeom prst="rect">
            <a:avLst/>
          </a:prstGeom>
        </p:spPr>
        <p:txBody>
          <a:bodyPr vert="horz" anchor="b">
            <a:noAutofit/>
          </a:bodyPr>
          <a:lstStyle>
            <a:lvl1pPr>
              <a:defRPr sz="4400" b="0">
                <a:solidFill>
                  <a:schemeClr val="bg1"/>
                </a:solidFill>
              </a:defRPr>
            </a:lvl1pPr>
          </a:lstStyle>
          <a:p>
            <a:r>
              <a:rPr lang="es"/>
              <a:t>[Título de la presentación máximo dos líneas]</a:t>
            </a:r>
          </a:p>
        </p:txBody>
      </p:sp>
      <p:sp>
        <p:nvSpPr>
          <p:cNvPr id="11" name="Text Placeholder 10">
            <a:extLst>
              <a:ext uri="{FF2B5EF4-FFF2-40B4-BE49-F238E27FC236}">
                <a16:creationId xmlns:a16="http://schemas.microsoft.com/office/drawing/2014/main" id="{8D2521EE-A926-423E-A2FE-B2B920A546B9}"/>
              </a:ext>
            </a:extLst>
          </p:cNvPr>
          <p:cNvSpPr>
            <a:spLocks noGrp="1"/>
          </p:cNvSpPr>
          <p:nvPr>
            <p:ph type="body" sz="quarter" idx="14" hasCustomPrompt="1"/>
          </p:nvPr>
        </p:nvSpPr>
        <p:spPr>
          <a:xfrm>
            <a:off x="566928" y="5219272"/>
            <a:ext cx="7114032" cy="475091"/>
          </a:xfrm>
        </p:spPr>
        <p:txBody>
          <a:bodyPr>
            <a:noAutofit/>
          </a:bodyPr>
          <a:lstStyle>
            <a:lvl1pPr marL="0" indent="0">
              <a:buNone/>
              <a:defRPr sz="2400">
                <a:solidFill>
                  <a:schemeClr val="bg1"/>
                </a:solidFill>
                <a:latin typeface="+mn-lt"/>
              </a:defRPr>
            </a:lvl1pPr>
            <a:lvl2pPr marL="0" indent="0">
              <a:buNone/>
              <a:defRPr/>
            </a:lvl2pPr>
            <a:lvl3pPr marL="0" indent="0">
              <a:buNone/>
              <a:defRPr/>
            </a:lvl3pPr>
            <a:lvl4pPr marL="0" indent="0">
              <a:buNone/>
              <a:defRPr/>
            </a:lvl4pPr>
            <a:lvl5pPr marL="0" indent="0">
              <a:buNone/>
              <a:defRPr/>
            </a:lvl5pPr>
          </a:lstStyle>
          <a:p>
            <a:pPr lvl="0"/>
            <a:r>
              <a:rPr lang="es"/>
              <a:t>[Subtítulo de presentación]</a:t>
            </a:r>
          </a:p>
        </p:txBody>
      </p:sp>
      <p:sp>
        <p:nvSpPr>
          <p:cNvPr id="16" name="Text Placeholder 15">
            <a:extLst>
              <a:ext uri="{FF2B5EF4-FFF2-40B4-BE49-F238E27FC236}">
                <a16:creationId xmlns:a16="http://schemas.microsoft.com/office/drawing/2014/main" id="{945494EC-E9A8-46D3-959D-EFC8E352899E}"/>
              </a:ext>
            </a:extLst>
          </p:cNvPr>
          <p:cNvSpPr>
            <a:spLocks noGrp="1"/>
          </p:cNvSpPr>
          <p:nvPr>
            <p:ph type="body" sz="quarter" idx="16" hasCustomPrompt="1"/>
          </p:nvPr>
        </p:nvSpPr>
        <p:spPr>
          <a:xfrm>
            <a:off x="8595360" y="3694176"/>
            <a:ext cx="3035808" cy="1600200"/>
          </a:xfrm>
        </p:spPr>
        <p:txBody>
          <a:bodyPr anchor="b">
            <a:noAutofit/>
          </a:bodyPr>
          <a:lstStyle>
            <a:lvl1pPr marL="0" indent="0">
              <a:buNone/>
              <a:defRPr sz="1600">
                <a:solidFill>
                  <a:schemeClr val="bg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18" name="Text Placeholder 17">
            <a:extLst>
              <a:ext uri="{FF2B5EF4-FFF2-40B4-BE49-F238E27FC236}">
                <a16:creationId xmlns:a16="http://schemas.microsoft.com/office/drawing/2014/main" id="{2B20403D-A1B9-4FD9-A965-85BAD0B8C674}"/>
              </a:ext>
            </a:extLst>
          </p:cNvPr>
          <p:cNvSpPr>
            <a:spLocks noGrp="1"/>
          </p:cNvSpPr>
          <p:nvPr>
            <p:ph type="body" sz="quarter" idx="17" hasCustomPrompt="1"/>
          </p:nvPr>
        </p:nvSpPr>
        <p:spPr>
          <a:xfrm>
            <a:off x="8595360" y="5400657"/>
            <a:ext cx="3035808" cy="214805"/>
          </a:xfrm>
        </p:spPr>
        <p:txBody>
          <a:bodyPr>
            <a:noAutofit/>
          </a:bodyPr>
          <a:lstStyle>
            <a:lvl1pPr marL="0" indent="0" algn="l">
              <a:buNone/>
              <a:defRPr sz="1200">
                <a:solidFill>
                  <a:schemeClr val="bg1"/>
                </a:solidFill>
              </a:defRPr>
            </a:lvl1pPr>
            <a:lvl2pPr marL="0" indent="0">
              <a:buNone/>
              <a:defRPr/>
            </a:lvl2pPr>
            <a:lvl3pPr marL="0" indent="0">
              <a:buNone/>
              <a:defRPr/>
            </a:lvl3pPr>
            <a:lvl4pPr marL="0" indent="0">
              <a:buNone/>
              <a:defRPr/>
            </a:lvl4pPr>
            <a:lvl5pPr marL="0" indent="0">
              <a:buNone/>
              <a:defRPr/>
            </a:lvl5pPr>
          </a:lstStyle>
          <a:p>
            <a:pPr lvl="0"/>
            <a:r>
              <a:rPr lang="es"/>
              <a:t>[Insertar fecha]</a:t>
            </a:r>
          </a:p>
        </p:txBody>
      </p:sp>
      <p:sp>
        <p:nvSpPr>
          <p:cNvPr id="19" name="Picture Placeholder 6">
            <a:extLst>
              <a:ext uri="{FF2B5EF4-FFF2-40B4-BE49-F238E27FC236}">
                <a16:creationId xmlns:a16="http://schemas.microsoft.com/office/drawing/2014/main" id="{49C3F766-EA21-430B-B510-A5ED94165EB6}"/>
              </a:ext>
            </a:extLst>
          </p:cNvPr>
          <p:cNvSpPr>
            <a:spLocks noGrp="1"/>
          </p:cNvSpPr>
          <p:nvPr>
            <p:ph type="pic" sz="quarter" idx="13" hasCustomPrompt="1"/>
          </p:nvPr>
        </p:nvSpPr>
        <p:spPr>
          <a:xfrm>
            <a:off x="-2" y="1"/>
            <a:ext cx="12191999" cy="3163824"/>
          </a:xfrm>
          <a:blipFill>
            <a:blip r:embed="rId5"/>
            <a:stretch>
              <a:fillRect l="-296" t="-145918" r="-226" b="-814"/>
            </a:stretch>
          </a:blipFill>
        </p:spPr>
        <p:txBody>
          <a:bodyPr lIns="182880" tIns="182880" rIns="182880" bIns="274320" anchor="ctr"/>
          <a:lstStyle>
            <a:lvl1pPr marL="0" indent="0" algn="ctr">
              <a:buNone/>
              <a:defRPr>
                <a:solidFill>
                  <a:schemeClr val="bg1"/>
                </a:solidFill>
              </a:defRPr>
            </a:lvl1pPr>
          </a:lstStyle>
          <a:p>
            <a:r>
              <a:rPr lang="es"/>
              <a:t>[Insertar foto]</a:t>
            </a:r>
          </a:p>
        </p:txBody>
      </p:sp>
      <p:cxnSp>
        <p:nvCxnSpPr>
          <p:cNvPr id="13" name="Straight Connector 12">
            <a:extLst>
              <a:ext uri="{FF2B5EF4-FFF2-40B4-BE49-F238E27FC236}">
                <a16:creationId xmlns:a16="http://schemas.microsoft.com/office/drawing/2014/main" id="{08948813-BD31-401D-947E-A68473B16E47}"/>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15BD2BDA-4FB2-4A64-86F9-1C049DA7BFB7}"/>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60C37F7A-AFEB-48BE-9360-1DC8818B1B57}"/>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20" name="TextBox 19">
            <a:extLst>
              <a:ext uri="{FF2B5EF4-FFF2-40B4-BE49-F238E27FC236}">
                <a16:creationId xmlns:a16="http://schemas.microsoft.com/office/drawing/2014/main" id="{FA4F43D1-4FC5-4E72-95A2-C839C4CA70AB}"/>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64" name="Group 63">
            <a:extLst>
              <a:ext uri="{FF2B5EF4-FFF2-40B4-BE49-F238E27FC236}">
                <a16:creationId xmlns:a16="http://schemas.microsoft.com/office/drawing/2014/main" id="{75BB7E29-E753-4218-8C9C-1AFC75516E91}"/>
              </a:ext>
            </a:extLst>
          </p:cNvPr>
          <p:cNvGrpSpPr/>
          <p:nvPr userDrawn="1"/>
        </p:nvGrpSpPr>
        <p:grpSpPr>
          <a:xfrm>
            <a:off x="-1325" y="6871033"/>
            <a:ext cx="12192000" cy="143299"/>
            <a:chOff x="-1325" y="6871033"/>
            <a:chExt cx="12192000" cy="143299"/>
          </a:xfrm>
        </p:grpSpPr>
        <p:sp>
          <p:nvSpPr>
            <p:cNvPr id="65" name="Rectangle 64">
              <a:extLst>
                <a:ext uri="{FF2B5EF4-FFF2-40B4-BE49-F238E27FC236}">
                  <a16:creationId xmlns:a16="http://schemas.microsoft.com/office/drawing/2014/main" id="{29835C22-9DD0-496B-ADA2-3CFD10CA69B7}"/>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6" name="Rectangle 65">
              <a:extLst>
                <a:ext uri="{FF2B5EF4-FFF2-40B4-BE49-F238E27FC236}">
                  <a16:creationId xmlns:a16="http://schemas.microsoft.com/office/drawing/2014/main" id="{9EA9AED8-584D-46FB-A854-F952181D7615}"/>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7" name="Rectangle 66">
            <a:extLst>
              <a:ext uri="{FF2B5EF4-FFF2-40B4-BE49-F238E27FC236}">
                <a16:creationId xmlns:a16="http://schemas.microsoft.com/office/drawing/2014/main" id="{5C1F9D4B-D63F-4564-BD0E-084CE5AAC88B}"/>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89" name="Rectangle 88">
            <a:extLst>
              <a:ext uri="{FF2B5EF4-FFF2-40B4-BE49-F238E27FC236}">
                <a16:creationId xmlns:a16="http://schemas.microsoft.com/office/drawing/2014/main" id="{610388E5-E199-4F30-A96A-E840D73E7CC1}"/>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sp>
        <p:nvSpPr>
          <p:cNvPr id="4" name="Footer Placeholder 16">
            <a:extLst>
              <a:ext uri="{FF2B5EF4-FFF2-40B4-BE49-F238E27FC236}">
                <a16:creationId xmlns:a16="http://schemas.microsoft.com/office/drawing/2014/main" id="{3FCEA45E-6AC7-9EA1-5AE7-D1A773937C12}"/>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bg1"/>
                </a:solidFill>
              </a:defRPr>
            </a:lvl1pPr>
          </a:lstStyle>
          <a:p>
            <a:r>
              <a:rPr lang="es" sz="800"/>
              <a:t>S&amp;P Global Energy</a:t>
            </a:r>
            <a:endParaRPr lang="en-US"/>
          </a:p>
        </p:txBody>
      </p:sp>
      <p:grpSp>
        <p:nvGrpSpPr>
          <p:cNvPr id="3" name="Group 2">
            <a:extLst>
              <a:ext uri="{FF2B5EF4-FFF2-40B4-BE49-F238E27FC236}">
                <a16:creationId xmlns:a16="http://schemas.microsoft.com/office/drawing/2014/main" id="{4BECE3DC-EE26-70C0-33B3-311C9E0B97B8}"/>
              </a:ext>
            </a:extLst>
          </p:cNvPr>
          <p:cNvGrpSpPr/>
          <p:nvPr userDrawn="1"/>
        </p:nvGrpSpPr>
        <p:grpSpPr>
          <a:xfrm>
            <a:off x="12257314" y="1051486"/>
            <a:ext cx="1272540" cy="3204000"/>
            <a:chOff x="12257314" y="1051486"/>
            <a:chExt cx="1272540" cy="3204000"/>
          </a:xfrm>
        </p:grpSpPr>
        <p:grpSp>
          <p:nvGrpSpPr>
            <p:cNvPr id="5" name="Group 4">
              <a:extLst>
                <a:ext uri="{FF2B5EF4-FFF2-40B4-BE49-F238E27FC236}">
                  <a16:creationId xmlns:a16="http://schemas.microsoft.com/office/drawing/2014/main" id="{17A8D020-6930-71F4-5E69-B9124F98BD33}"/>
                </a:ext>
              </a:extLst>
            </p:cNvPr>
            <p:cNvGrpSpPr/>
            <p:nvPr userDrawn="1"/>
          </p:nvGrpSpPr>
          <p:grpSpPr>
            <a:xfrm>
              <a:off x="12257314" y="1051486"/>
              <a:ext cx="1272540" cy="3204000"/>
              <a:chOff x="10098666" y="1523244"/>
              <a:chExt cx="1272540" cy="3204000"/>
            </a:xfrm>
          </p:grpSpPr>
          <p:sp>
            <p:nvSpPr>
              <p:cNvPr id="7" name="Rectangle 6">
                <a:extLst>
                  <a:ext uri="{FF2B5EF4-FFF2-40B4-BE49-F238E27FC236}">
                    <a16:creationId xmlns:a16="http://schemas.microsoft.com/office/drawing/2014/main" id="{87BC6327-A17D-906F-95B1-02A4577F6E75}"/>
                  </a:ext>
                </a:extLst>
              </p:cNvPr>
              <p:cNvSpPr/>
              <p:nvPr userDrawn="1"/>
            </p:nvSpPr>
            <p:spPr>
              <a:xfrm>
                <a:off x="10098666" y="1523244"/>
                <a:ext cx="1272540" cy="3204000"/>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8" name="TextBox 7">
                <a:extLst>
                  <a:ext uri="{FF2B5EF4-FFF2-40B4-BE49-F238E27FC236}">
                    <a16:creationId xmlns:a16="http://schemas.microsoft.com/office/drawing/2014/main" id="{908B9089-8E51-A20D-6F84-62BE182D16D8}"/>
                  </a:ext>
                </a:extLst>
              </p:cNvPr>
              <p:cNvSpPr txBox="1"/>
              <p:nvPr userDrawn="1"/>
            </p:nvSpPr>
            <p:spPr>
              <a:xfrm>
                <a:off x="10336105" y="3673224"/>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9" name="TextBox 8">
                <a:extLst>
                  <a:ext uri="{FF2B5EF4-FFF2-40B4-BE49-F238E27FC236}">
                    <a16:creationId xmlns:a16="http://schemas.microsoft.com/office/drawing/2014/main" id="{3EE163DA-1232-786B-1A4B-93E5991D84F0}"/>
                  </a:ext>
                </a:extLst>
              </p:cNvPr>
              <p:cNvSpPr txBox="1"/>
              <p:nvPr userDrawn="1"/>
            </p:nvSpPr>
            <p:spPr>
              <a:xfrm>
                <a:off x="10220123" y="1614598"/>
                <a:ext cx="972000"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12" name="Rectangle 11">
                <a:extLst>
                  <a:ext uri="{FF2B5EF4-FFF2-40B4-BE49-F238E27FC236}">
                    <a16:creationId xmlns:a16="http://schemas.microsoft.com/office/drawing/2014/main" id="{3BCD67CC-54B6-A677-C8BC-74B600A0D4EF}"/>
                  </a:ext>
                </a:extLst>
              </p:cNvPr>
              <p:cNvSpPr/>
              <p:nvPr userDrawn="1"/>
            </p:nvSpPr>
            <p:spPr>
              <a:xfrm>
                <a:off x="10186362" y="1787635"/>
                <a:ext cx="1097149" cy="1800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R" sz="1400" err="1">
                  <a:solidFill>
                    <a:schemeClr val="tx1"/>
                  </a:solidFill>
                </a:endParaRPr>
              </a:p>
            </p:txBody>
          </p:sp>
          <p:sp>
            <p:nvSpPr>
              <p:cNvPr id="17" name="TextBox 16">
                <a:extLst>
                  <a:ext uri="{FF2B5EF4-FFF2-40B4-BE49-F238E27FC236}">
                    <a16:creationId xmlns:a16="http://schemas.microsoft.com/office/drawing/2014/main" id="{4F8463AC-8977-3DEB-3906-A45A0071F114}"/>
                  </a:ext>
                </a:extLst>
              </p:cNvPr>
              <p:cNvSpPr txBox="1"/>
              <p:nvPr userDrawn="1"/>
            </p:nvSpPr>
            <p:spPr>
              <a:xfrm>
                <a:off x="10336105" y="4062732"/>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Versión oscura solo para visualizaciones de datos. </a:t>
                </a:r>
              </a:p>
            </p:txBody>
          </p:sp>
          <p:pic>
            <p:nvPicPr>
              <p:cNvPr id="21" name="Picture 20">
                <a:extLst>
                  <a:ext uri="{FF2B5EF4-FFF2-40B4-BE49-F238E27FC236}">
                    <a16:creationId xmlns:a16="http://schemas.microsoft.com/office/drawing/2014/main" id="{E35CBBB2-C3C5-5D14-F1AF-0F3041039041}"/>
                  </a:ext>
                </a:extLst>
              </p:cNvPr>
              <p:cNvPicPr>
                <a:picLocks noChangeAspect="1"/>
              </p:cNvPicPr>
              <p:nvPr userDrawn="1"/>
            </p:nvPicPr>
            <p:blipFill>
              <a:blip r:embed="rId6">
                <a:extLst>
                  <a:ext uri="{28A0092B-C50C-407E-A947-70E740481C1C}">
                    <a14:useLocalDpi xmlns:a14="http://schemas.microsoft.com/office/drawing/2010/main" val="0"/>
                  </a:ext>
                </a:extLst>
              </a:blip>
              <a:srcRect l="136" r="136"/>
              <a:stretch/>
            </p:blipFill>
            <p:spPr>
              <a:xfrm>
                <a:off x="10200384" y="1823257"/>
                <a:ext cx="1080000" cy="1737361"/>
              </a:xfrm>
              <a:prstGeom prst="rect">
                <a:avLst/>
              </a:prstGeom>
            </p:spPr>
          </p:pic>
          <p:sp>
            <p:nvSpPr>
              <p:cNvPr id="22" name="Rectangle 21">
                <a:extLst>
                  <a:ext uri="{FF2B5EF4-FFF2-40B4-BE49-F238E27FC236}">
                    <a16:creationId xmlns:a16="http://schemas.microsoft.com/office/drawing/2014/main" id="{4BD9B922-7AF7-888E-2C8D-99FE4E59EA5A}"/>
                  </a:ext>
                </a:extLst>
              </p:cNvPr>
              <p:cNvSpPr/>
              <p:nvPr userDrawn="1"/>
            </p:nvSpPr>
            <p:spPr>
              <a:xfrm>
                <a:off x="10194723" y="2087962"/>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23" name="Rectangle 22">
                <a:extLst>
                  <a:ext uri="{FF2B5EF4-FFF2-40B4-BE49-F238E27FC236}">
                    <a16:creationId xmlns:a16="http://schemas.microsoft.com/office/drawing/2014/main" id="{CC46B4B6-1635-FBD5-759A-55C0F047BC0F}"/>
                  </a:ext>
                </a:extLst>
              </p:cNvPr>
              <p:cNvSpPr/>
              <p:nvPr userDrawn="1"/>
            </p:nvSpPr>
            <p:spPr>
              <a:xfrm>
                <a:off x="10210998" y="2760631"/>
                <a:ext cx="1054800" cy="90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4" name="Rectangle 23">
                <a:extLst>
                  <a:ext uri="{FF2B5EF4-FFF2-40B4-BE49-F238E27FC236}">
                    <a16:creationId xmlns:a16="http://schemas.microsoft.com/office/drawing/2014/main" id="{676C1920-EFEC-B9E8-1193-C3D18D97532D}"/>
                  </a:ext>
                </a:extLst>
              </p:cNvPr>
              <p:cNvSpPr/>
              <p:nvPr userDrawn="1"/>
            </p:nvSpPr>
            <p:spPr>
              <a:xfrm>
                <a:off x="10634802" y="1959442"/>
                <a:ext cx="626400" cy="10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5" name="Rectangle 24">
                <a:extLst>
                  <a:ext uri="{FF2B5EF4-FFF2-40B4-BE49-F238E27FC236}">
                    <a16:creationId xmlns:a16="http://schemas.microsoft.com/office/drawing/2014/main" id="{EAC85FAA-1FDF-A55D-477E-1CCF3FC4B8EA}"/>
                  </a:ext>
                </a:extLst>
              </p:cNvPr>
              <p:cNvSpPr/>
              <p:nvPr userDrawn="1"/>
            </p:nvSpPr>
            <p:spPr>
              <a:xfrm>
                <a:off x="10210998" y="2852892"/>
                <a:ext cx="1054800" cy="28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6" name="Rectangle 25">
                <a:extLst>
                  <a:ext uri="{FF2B5EF4-FFF2-40B4-BE49-F238E27FC236}">
                    <a16:creationId xmlns:a16="http://schemas.microsoft.com/office/drawing/2014/main" id="{F3F00879-B4D6-8525-4568-A63BC43254EB}"/>
                  </a:ext>
                </a:extLst>
              </p:cNvPr>
              <p:cNvSpPr/>
              <p:nvPr/>
            </p:nvSpPr>
            <p:spPr>
              <a:xfrm>
                <a:off x="1022171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27" name="Rectangle 26">
                <a:extLst>
                  <a:ext uri="{FF2B5EF4-FFF2-40B4-BE49-F238E27FC236}">
                    <a16:creationId xmlns:a16="http://schemas.microsoft.com/office/drawing/2014/main" id="{5B61FDDD-B905-5DFE-DA17-E97606B05F5B}"/>
                  </a:ext>
                </a:extLst>
              </p:cNvPr>
              <p:cNvSpPr/>
              <p:nvPr/>
            </p:nvSpPr>
            <p:spPr>
              <a:xfrm>
                <a:off x="1043223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28" name="Rectangle 27">
                <a:extLst>
                  <a:ext uri="{FF2B5EF4-FFF2-40B4-BE49-F238E27FC236}">
                    <a16:creationId xmlns:a16="http://schemas.microsoft.com/office/drawing/2014/main" id="{4275838B-525E-93AD-9192-527720BCFD46}"/>
                  </a:ext>
                </a:extLst>
              </p:cNvPr>
              <p:cNvSpPr/>
              <p:nvPr/>
            </p:nvSpPr>
            <p:spPr>
              <a:xfrm>
                <a:off x="1032697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29" name="Rectangle 28">
                <a:extLst>
                  <a:ext uri="{FF2B5EF4-FFF2-40B4-BE49-F238E27FC236}">
                    <a16:creationId xmlns:a16="http://schemas.microsoft.com/office/drawing/2014/main" id="{57836EB3-BB7A-0900-3F5B-19C518F18D67}"/>
                  </a:ext>
                </a:extLst>
              </p:cNvPr>
              <p:cNvSpPr/>
              <p:nvPr/>
            </p:nvSpPr>
            <p:spPr>
              <a:xfrm>
                <a:off x="105343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30" name="Rectangle 29">
                <a:extLst>
                  <a:ext uri="{FF2B5EF4-FFF2-40B4-BE49-F238E27FC236}">
                    <a16:creationId xmlns:a16="http://schemas.microsoft.com/office/drawing/2014/main" id="{7174395E-1CC6-F9BA-0EA5-4A3CB2BF2F02}"/>
                  </a:ext>
                </a:extLst>
              </p:cNvPr>
              <p:cNvSpPr/>
              <p:nvPr/>
            </p:nvSpPr>
            <p:spPr>
              <a:xfrm>
                <a:off x="1063958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31" name="Rectangle 30">
                <a:extLst>
                  <a:ext uri="{FF2B5EF4-FFF2-40B4-BE49-F238E27FC236}">
                    <a16:creationId xmlns:a16="http://schemas.microsoft.com/office/drawing/2014/main" id="{FB76AC20-48C2-4098-BE00-0BAB6627FBE7}"/>
                  </a:ext>
                </a:extLst>
              </p:cNvPr>
              <p:cNvSpPr/>
              <p:nvPr/>
            </p:nvSpPr>
            <p:spPr>
              <a:xfrm>
                <a:off x="1074484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32" name="Rectangle 31">
                <a:extLst>
                  <a:ext uri="{FF2B5EF4-FFF2-40B4-BE49-F238E27FC236}">
                    <a16:creationId xmlns:a16="http://schemas.microsoft.com/office/drawing/2014/main" id="{356198AE-2A45-D1D8-0DB5-306EEFDD22B2}"/>
                  </a:ext>
                </a:extLst>
              </p:cNvPr>
              <p:cNvSpPr/>
              <p:nvPr/>
            </p:nvSpPr>
            <p:spPr>
              <a:xfrm>
                <a:off x="1085010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33" name="Rectangle 32">
                <a:extLst>
                  <a:ext uri="{FF2B5EF4-FFF2-40B4-BE49-F238E27FC236}">
                    <a16:creationId xmlns:a16="http://schemas.microsoft.com/office/drawing/2014/main" id="{105E760A-F46F-C423-9E1B-4A9A3B7E02E9}"/>
                  </a:ext>
                </a:extLst>
              </p:cNvPr>
              <p:cNvSpPr/>
              <p:nvPr/>
            </p:nvSpPr>
            <p:spPr>
              <a:xfrm>
                <a:off x="1095536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34" name="Rectangle 33">
                <a:extLst>
                  <a:ext uri="{FF2B5EF4-FFF2-40B4-BE49-F238E27FC236}">
                    <a16:creationId xmlns:a16="http://schemas.microsoft.com/office/drawing/2014/main" id="{2C87444F-9F93-7B06-8006-D849690549CD}"/>
                  </a:ext>
                </a:extLst>
              </p:cNvPr>
              <p:cNvSpPr/>
              <p:nvPr/>
            </p:nvSpPr>
            <p:spPr>
              <a:xfrm>
                <a:off x="110606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35" name="Rectangle 34">
                <a:extLst>
                  <a:ext uri="{FF2B5EF4-FFF2-40B4-BE49-F238E27FC236}">
                    <a16:creationId xmlns:a16="http://schemas.microsoft.com/office/drawing/2014/main" id="{1067A95E-AF8F-31D9-562F-EBF153F6B2F2}"/>
                  </a:ext>
                </a:extLst>
              </p:cNvPr>
              <p:cNvSpPr/>
              <p:nvPr/>
            </p:nvSpPr>
            <p:spPr>
              <a:xfrm>
                <a:off x="11162711"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nvGrpSpPr>
              <p:cNvPr id="36" name="Group 35">
                <a:extLst>
                  <a:ext uri="{FF2B5EF4-FFF2-40B4-BE49-F238E27FC236}">
                    <a16:creationId xmlns:a16="http://schemas.microsoft.com/office/drawing/2014/main" id="{66F101DA-F466-8C59-DB1E-59BD0CEFEB93}"/>
                  </a:ext>
                </a:extLst>
              </p:cNvPr>
              <p:cNvGrpSpPr>
                <a:grpSpLocks noChangeAspect="1"/>
              </p:cNvGrpSpPr>
              <p:nvPr userDrawn="1"/>
            </p:nvGrpSpPr>
            <p:grpSpPr>
              <a:xfrm>
                <a:off x="10220001" y="3436271"/>
                <a:ext cx="1036800" cy="98866"/>
                <a:chOff x="8226203" y="3604223"/>
                <a:chExt cx="1058410" cy="100927"/>
              </a:xfrm>
            </p:grpSpPr>
            <p:pic>
              <p:nvPicPr>
                <p:cNvPr id="42" name="Graphic 41" descr="Cierra con relleno sólido">
                  <a:extLst>
                    <a:ext uri="{FF2B5EF4-FFF2-40B4-BE49-F238E27FC236}">
                      <a16:creationId xmlns:a16="http://schemas.microsoft.com/office/drawing/2014/main" id="{A0C29BF4-9C53-CEB0-61CE-6C5A27CAB6E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226203" y="3604231"/>
                  <a:ext cx="100919" cy="100919"/>
                </a:xfrm>
                <a:prstGeom prst="rect">
                  <a:avLst/>
                </a:prstGeom>
              </p:spPr>
            </p:pic>
            <p:pic>
              <p:nvPicPr>
                <p:cNvPr id="43" name="Graphic 42" descr="Cierra con relleno sólido">
                  <a:extLst>
                    <a:ext uri="{FF2B5EF4-FFF2-40B4-BE49-F238E27FC236}">
                      <a16:creationId xmlns:a16="http://schemas.microsoft.com/office/drawing/2014/main" id="{A073A625-760D-577A-19D1-53B752B6AB5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334971" y="3604231"/>
                  <a:ext cx="100919" cy="100919"/>
                </a:xfrm>
                <a:prstGeom prst="rect">
                  <a:avLst/>
                </a:prstGeom>
              </p:spPr>
            </p:pic>
            <p:pic>
              <p:nvPicPr>
                <p:cNvPr id="44" name="Graphic 43" descr="Cierra con relleno sólido">
                  <a:extLst>
                    <a:ext uri="{FF2B5EF4-FFF2-40B4-BE49-F238E27FC236}">
                      <a16:creationId xmlns:a16="http://schemas.microsoft.com/office/drawing/2014/main" id="{EE8674B0-418F-667B-E3B3-4CF6EAB738BB}"/>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438978" y="3604230"/>
                  <a:ext cx="100919" cy="100919"/>
                </a:xfrm>
                <a:prstGeom prst="rect">
                  <a:avLst/>
                </a:prstGeom>
              </p:spPr>
            </p:pic>
            <p:pic>
              <p:nvPicPr>
                <p:cNvPr id="45" name="Graphic 44" descr="Cierra con relleno sólido">
                  <a:extLst>
                    <a:ext uri="{FF2B5EF4-FFF2-40B4-BE49-F238E27FC236}">
                      <a16:creationId xmlns:a16="http://schemas.microsoft.com/office/drawing/2014/main" id="{21A63459-48C2-4FEB-D310-B4458762F45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545366" y="3604229"/>
                  <a:ext cx="100919" cy="100919"/>
                </a:xfrm>
                <a:prstGeom prst="rect">
                  <a:avLst/>
                </a:prstGeom>
              </p:spPr>
            </p:pic>
            <p:pic>
              <p:nvPicPr>
                <p:cNvPr id="46" name="Graphic 45" descr="Cierra con relleno sólido">
                  <a:extLst>
                    <a:ext uri="{FF2B5EF4-FFF2-40B4-BE49-F238E27FC236}">
                      <a16:creationId xmlns:a16="http://schemas.microsoft.com/office/drawing/2014/main" id="{01F7B68D-EED6-E046-B604-1477546F2EF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651754" y="3604228"/>
                  <a:ext cx="100919" cy="100919"/>
                </a:xfrm>
                <a:prstGeom prst="rect">
                  <a:avLst/>
                </a:prstGeom>
              </p:spPr>
            </p:pic>
            <p:pic>
              <p:nvPicPr>
                <p:cNvPr id="47" name="Graphic 46" descr="Cierra con relleno sólido">
                  <a:extLst>
                    <a:ext uri="{FF2B5EF4-FFF2-40B4-BE49-F238E27FC236}">
                      <a16:creationId xmlns:a16="http://schemas.microsoft.com/office/drawing/2014/main" id="{0B609F25-4D6D-CA53-1FA0-075CC526E1C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758142" y="3604227"/>
                  <a:ext cx="100919" cy="100919"/>
                </a:xfrm>
                <a:prstGeom prst="rect">
                  <a:avLst/>
                </a:prstGeom>
              </p:spPr>
            </p:pic>
            <p:pic>
              <p:nvPicPr>
                <p:cNvPr id="48" name="Graphic 47" descr="Cierra con relleno sólido">
                  <a:extLst>
                    <a:ext uri="{FF2B5EF4-FFF2-40B4-BE49-F238E27FC236}">
                      <a16:creationId xmlns:a16="http://schemas.microsoft.com/office/drawing/2014/main" id="{43C1699F-D97C-A27F-D8AE-8C8F4496A69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864530" y="3604226"/>
                  <a:ext cx="100919" cy="100919"/>
                </a:xfrm>
                <a:prstGeom prst="rect">
                  <a:avLst/>
                </a:prstGeom>
              </p:spPr>
            </p:pic>
            <p:pic>
              <p:nvPicPr>
                <p:cNvPr id="49" name="Graphic 48" descr="Cierra con relleno sólido">
                  <a:extLst>
                    <a:ext uri="{FF2B5EF4-FFF2-40B4-BE49-F238E27FC236}">
                      <a16:creationId xmlns:a16="http://schemas.microsoft.com/office/drawing/2014/main" id="{895BC9DD-BF26-E5C5-4094-2CD7FC9D1AB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970918" y="3604225"/>
                  <a:ext cx="100919" cy="100919"/>
                </a:xfrm>
                <a:prstGeom prst="rect">
                  <a:avLst/>
                </a:prstGeom>
              </p:spPr>
            </p:pic>
            <p:pic>
              <p:nvPicPr>
                <p:cNvPr id="50" name="Graphic 49" descr="Cierra con relleno sólido">
                  <a:extLst>
                    <a:ext uri="{FF2B5EF4-FFF2-40B4-BE49-F238E27FC236}">
                      <a16:creationId xmlns:a16="http://schemas.microsoft.com/office/drawing/2014/main" id="{DEF3D460-B476-5BB5-31C8-3BCB27786D57}"/>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077306" y="3604224"/>
                  <a:ext cx="100919" cy="100919"/>
                </a:xfrm>
                <a:prstGeom prst="rect">
                  <a:avLst/>
                </a:prstGeom>
              </p:spPr>
            </p:pic>
            <p:pic>
              <p:nvPicPr>
                <p:cNvPr id="51" name="Graphic 50" descr="Cierra con relleno sólido">
                  <a:extLst>
                    <a:ext uri="{FF2B5EF4-FFF2-40B4-BE49-F238E27FC236}">
                      <a16:creationId xmlns:a16="http://schemas.microsoft.com/office/drawing/2014/main" id="{2ADE2C91-1955-107C-4E9B-F6B866AFB35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83694" y="3604223"/>
                  <a:ext cx="100919" cy="100919"/>
                </a:xfrm>
                <a:prstGeom prst="rect">
                  <a:avLst/>
                </a:prstGeom>
              </p:spPr>
            </p:pic>
          </p:grpSp>
          <p:sp>
            <p:nvSpPr>
              <p:cNvPr id="37" name="Freeform: Shape 71">
                <a:extLst>
                  <a:ext uri="{FF2B5EF4-FFF2-40B4-BE49-F238E27FC236}">
                    <a16:creationId xmlns:a16="http://schemas.microsoft.com/office/drawing/2014/main" id="{A5F3F535-DCE8-58C8-E211-66A30CD2C403}"/>
                  </a:ext>
                </a:extLst>
              </p:cNvPr>
              <p:cNvSpPr/>
              <p:nvPr userDrawn="1"/>
            </p:nvSpPr>
            <p:spPr>
              <a:xfrm>
                <a:off x="10134045" y="2814197"/>
                <a:ext cx="166007" cy="895484"/>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74">
                <a:extLst>
                  <a:ext uri="{FF2B5EF4-FFF2-40B4-BE49-F238E27FC236}">
                    <a16:creationId xmlns:a16="http://schemas.microsoft.com/office/drawing/2014/main" id="{76CC9325-7A03-DF3D-4D56-7FB0B6F7BC50}"/>
                  </a:ext>
                </a:extLst>
              </p:cNvPr>
              <p:cNvSpPr/>
              <p:nvPr userDrawn="1"/>
            </p:nvSpPr>
            <p:spPr>
              <a:xfrm flipH="1">
                <a:off x="11155286" y="2997200"/>
                <a:ext cx="166007" cy="110374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53687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53687"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a:extLst>
                  <a:ext uri="{FF2B5EF4-FFF2-40B4-BE49-F238E27FC236}">
                    <a16:creationId xmlns:a16="http://schemas.microsoft.com/office/drawing/2014/main" id="{CA4F6CC6-B6EE-1D18-36D3-F6AEBB863FBE}"/>
                  </a:ext>
                </a:extLst>
              </p:cNvPr>
              <p:cNvSpPr txBox="1"/>
              <p:nvPr userDrawn="1"/>
            </p:nvSpPr>
            <p:spPr>
              <a:xfrm>
                <a:off x="10336105" y="4443732"/>
                <a:ext cx="841982" cy="193899"/>
              </a:xfrm>
              <a:prstGeom prst="rect">
                <a:avLst/>
              </a:prstGeom>
              <a:noFill/>
            </p:spPr>
            <p:txBody>
              <a:bodyPr wrap="square" lIns="0" tIns="0" rIns="0" bIns="0" rtlCol="0">
                <a:spAutoFit/>
              </a:bodyPr>
              <a:lstStyle/>
              <a:p>
                <a:pPr algn="l">
                  <a:lnSpc>
                    <a:spcPct val="90000"/>
                  </a:lnSpc>
                </a:pPr>
                <a:r>
                  <a:rPr lang="es" sz="700" b="1">
                    <a:solidFill>
                      <a:srgbClr val="000000"/>
                    </a:solidFill>
                  </a:rPr>
                  <a:t>Paleta de gris secuencial.</a:t>
                </a:r>
              </a:p>
            </p:txBody>
          </p:sp>
          <p:sp>
            <p:nvSpPr>
              <p:cNvPr id="40" name="Rectangle 39">
                <a:extLst>
                  <a:ext uri="{FF2B5EF4-FFF2-40B4-BE49-F238E27FC236}">
                    <a16:creationId xmlns:a16="http://schemas.microsoft.com/office/drawing/2014/main" id="{3CC3593F-13F7-A7DC-EA1E-1D40BC4DB2D1}"/>
                  </a:ext>
                </a:extLst>
              </p:cNvPr>
              <p:cNvSpPr/>
              <p:nvPr userDrawn="1"/>
            </p:nvSpPr>
            <p:spPr>
              <a:xfrm>
                <a:off x="10210998" y="3135165"/>
                <a:ext cx="1054800" cy="98859"/>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41" name="Freeform: Shape 71">
                <a:extLst>
                  <a:ext uri="{FF2B5EF4-FFF2-40B4-BE49-F238E27FC236}">
                    <a16:creationId xmlns:a16="http://schemas.microsoft.com/office/drawing/2014/main" id="{67B785AA-B53A-507F-C3FE-CF7350A73C3B}"/>
                  </a:ext>
                </a:extLst>
              </p:cNvPr>
              <p:cNvSpPr/>
              <p:nvPr userDrawn="1"/>
            </p:nvSpPr>
            <p:spPr>
              <a:xfrm>
                <a:off x="10182218" y="3180857"/>
                <a:ext cx="116105" cy="1308313"/>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 name="Elbow Connector 5">
              <a:extLst>
                <a:ext uri="{FF2B5EF4-FFF2-40B4-BE49-F238E27FC236}">
                  <a16:creationId xmlns:a16="http://schemas.microsoft.com/office/drawing/2014/main" id="{9DFCF949-F298-E313-F37B-202B5C9B7505}"/>
                </a:ext>
              </a:extLst>
            </p:cNvPr>
            <p:cNvCxnSpPr>
              <a:cxnSpLocks/>
              <a:stCxn id="24" idx="3"/>
              <a:endCxn id="9" idx="3"/>
            </p:cNvCxnSpPr>
            <p:nvPr userDrawn="1"/>
          </p:nvCxnSpPr>
          <p:spPr>
            <a:xfrm flipH="1" flipV="1">
              <a:off x="13350771" y="1191315"/>
              <a:ext cx="69079" cy="350369"/>
            </a:xfrm>
            <a:prstGeom prst="bentConnector3">
              <a:avLst>
                <a:gd name="adj1" fmla="val -91924"/>
              </a:avLst>
            </a:prstGeom>
            <a:ln w="12700">
              <a:solidFill>
                <a:srgbClr val="00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528886281"/>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preserve="1" userDrawn="1">
  <p:cSld name="Title Image Bottom">
    <p:bg>
      <p:bgRef idx="1001">
        <a:schemeClr val="bg1"/>
      </p:bgRef>
    </p:bg>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7280E666-348E-8E59-821E-953263B4F7B6}"/>
              </a:ext>
            </a:extLst>
          </p:cNvPr>
          <p:cNvGraphicFramePr>
            <a:graphicFrameLocks noChangeAspect="1"/>
          </p:cNvGraphicFramePr>
          <p:nvPr userDrawn="1">
            <p:custDataLst>
              <p:tags r:id="rId1"/>
            </p:custDataLst>
            <p:extLst>
              <p:ext uri="{D42A27DB-BD31-4B8C-83A1-F6EECF244321}">
                <p14:modId xmlns:p14="http://schemas.microsoft.com/office/powerpoint/2010/main" val="32320320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10" name="think-cell data - do not delete" hidden="1">
                        <a:extLst>
                          <a:ext uri="{FF2B5EF4-FFF2-40B4-BE49-F238E27FC236}">
                            <a16:creationId xmlns:a16="http://schemas.microsoft.com/office/drawing/2014/main" id="{7280E666-348E-8E59-821E-953263B4F7B6}"/>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74" name="Group 73">
            <a:extLst>
              <a:ext uri="{FF2B5EF4-FFF2-40B4-BE49-F238E27FC236}">
                <a16:creationId xmlns:a16="http://schemas.microsoft.com/office/drawing/2014/main" id="{E170B52A-0574-4B5D-96F3-FC522D16D7B4}"/>
              </a:ext>
            </a:extLst>
          </p:cNvPr>
          <p:cNvGrpSpPr/>
          <p:nvPr userDrawn="1"/>
        </p:nvGrpSpPr>
        <p:grpSpPr>
          <a:xfrm>
            <a:off x="12192996" y="647700"/>
            <a:ext cx="139664" cy="5046663"/>
            <a:chOff x="12192996" y="647700"/>
            <a:chExt cx="139664" cy="5046663"/>
          </a:xfrm>
        </p:grpSpPr>
        <p:cxnSp>
          <p:nvCxnSpPr>
            <p:cNvPr id="75" name="Straight Connector 74">
              <a:extLst>
                <a:ext uri="{FF2B5EF4-FFF2-40B4-BE49-F238E27FC236}">
                  <a16:creationId xmlns:a16="http://schemas.microsoft.com/office/drawing/2014/main" id="{86E61D24-3A89-4ED7-8C27-1DE6C4E39465}"/>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6" name="Group 75">
              <a:extLst>
                <a:ext uri="{FF2B5EF4-FFF2-40B4-BE49-F238E27FC236}">
                  <a16:creationId xmlns:a16="http://schemas.microsoft.com/office/drawing/2014/main" id="{BF823CB6-1E2E-474A-8F24-AFA2BD8FE923}"/>
                </a:ext>
              </a:extLst>
            </p:cNvPr>
            <p:cNvGrpSpPr/>
            <p:nvPr userDrawn="1"/>
          </p:nvGrpSpPr>
          <p:grpSpPr>
            <a:xfrm>
              <a:off x="12202508" y="647700"/>
              <a:ext cx="130152" cy="5046663"/>
              <a:chOff x="12202508" y="647700"/>
              <a:chExt cx="130152" cy="5046663"/>
            </a:xfrm>
          </p:grpSpPr>
          <p:cxnSp>
            <p:nvCxnSpPr>
              <p:cNvPr id="77" name="Straight Connector 76">
                <a:extLst>
                  <a:ext uri="{FF2B5EF4-FFF2-40B4-BE49-F238E27FC236}">
                    <a16:creationId xmlns:a16="http://schemas.microsoft.com/office/drawing/2014/main" id="{F63CDFBB-CA4D-452A-9F16-21101C658068}"/>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1DF75DE8-F58C-409F-9E8B-5B3C50FF9791}"/>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828FDD5A-ADCD-425E-9D38-F1ABB2E9C078}"/>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746C7B8A-E643-4A36-B5D8-444B203808EC}"/>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69B6BCEA-F916-4A16-95EC-42595163C24A}"/>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82" name="Group 81">
            <a:extLst>
              <a:ext uri="{FF2B5EF4-FFF2-40B4-BE49-F238E27FC236}">
                <a16:creationId xmlns:a16="http://schemas.microsoft.com/office/drawing/2014/main" id="{8A537E61-9D33-4D4E-BB91-503A585F7057}"/>
              </a:ext>
            </a:extLst>
          </p:cNvPr>
          <p:cNvGrpSpPr/>
          <p:nvPr userDrawn="1"/>
        </p:nvGrpSpPr>
        <p:grpSpPr>
          <a:xfrm>
            <a:off x="-130152" y="647700"/>
            <a:ext cx="130152" cy="5046663"/>
            <a:chOff x="-130152" y="647700"/>
            <a:chExt cx="130152" cy="5046663"/>
          </a:xfrm>
        </p:grpSpPr>
        <p:cxnSp>
          <p:nvCxnSpPr>
            <p:cNvPr id="83" name="Straight Connector 82">
              <a:extLst>
                <a:ext uri="{FF2B5EF4-FFF2-40B4-BE49-F238E27FC236}">
                  <a16:creationId xmlns:a16="http://schemas.microsoft.com/office/drawing/2014/main" id="{7EF041C5-6A09-493D-AF10-E4B72F1B1431}"/>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C3D4408F-3624-4ACD-A913-24255D971623}"/>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7757F981-6113-4F8C-BF04-B00633B7C041}"/>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F0C08679-F038-4FAD-B1EE-1F376677A0AC}"/>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0A0148F8-6877-42F6-A888-EAB9B0EFF046}"/>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1A7A113C-106B-4BDD-8FDB-9D861C1DD1FB}"/>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19" name="Picture Placeholder 6">
            <a:extLst>
              <a:ext uri="{FF2B5EF4-FFF2-40B4-BE49-F238E27FC236}">
                <a16:creationId xmlns:a16="http://schemas.microsoft.com/office/drawing/2014/main" id="{49C3F766-EA21-430B-B510-A5ED94165EB6}"/>
              </a:ext>
            </a:extLst>
          </p:cNvPr>
          <p:cNvSpPr>
            <a:spLocks noGrp="1"/>
          </p:cNvSpPr>
          <p:nvPr>
            <p:ph type="pic" sz="quarter" idx="13" hasCustomPrompt="1"/>
          </p:nvPr>
        </p:nvSpPr>
        <p:spPr>
          <a:xfrm>
            <a:off x="1" y="3694176"/>
            <a:ext cx="12191999" cy="3163824"/>
          </a:xfrm>
          <a:blipFill>
            <a:blip r:embed="rId5"/>
            <a:stretch>
              <a:fillRect l="-724" t="-148456" r="-500"/>
            </a:stretch>
          </a:blipFill>
        </p:spPr>
        <p:txBody>
          <a:bodyPr lIns="182880" tIns="182880" rIns="182880" bIns="274320" anchor="ctr"/>
          <a:lstStyle>
            <a:lvl1pPr marL="0" indent="0" algn="ctr">
              <a:buNone/>
              <a:defRPr>
                <a:solidFill>
                  <a:schemeClr val="tx1"/>
                </a:solidFill>
              </a:defRPr>
            </a:lvl1pPr>
          </a:lstStyle>
          <a:p>
            <a:r>
              <a:rPr lang="es"/>
              <a:t>[Insertar foto]</a:t>
            </a:r>
          </a:p>
        </p:txBody>
      </p:sp>
      <p:cxnSp>
        <p:nvCxnSpPr>
          <p:cNvPr id="14" name="Straight Connector 13">
            <a:extLst>
              <a:ext uri="{FF2B5EF4-FFF2-40B4-BE49-F238E27FC236}">
                <a16:creationId xmlns:a16="http://schemas.microsoft.com/office/drawing/2014/main" id="{2D4E5B2A-BA77-4B17-8DF6-EA928A0C30F1}"/>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8AB519E-B546-4342-A2A5-85AA9B713FC4}"/>
              </a:ext>
            </a:extLst>
          </p:cNvPr>
          <p:cNvCxnSpPr>
            <a:cxnSpLocks/>
          </p:cNvCxnSpPr>
          <p:nvPr userDrawn="1"/>
        </p:nvCxnSpPr>
        <p:spPr>
          <a:xfrm flipV="1">
            <a:off x="12192000" y="6205416"/>
            <a:ext cx="386035" cy="412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BD433F79-9C81-4929-99E8-01BCFFB8A639}"/>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20" name="TextBox 19">
            <a:extLst>
              <a:ext uri="{FF2B5EF4-FFF2-40B4-BE49-F238E27FC236}">
                <a16:creationId xmlns:a16="http://schemas.microsoft.com/office/drawing/2014/main" id="{5B361783-51E2-41C2-97AC-97C0FF4BED17}"/>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64" name="Group 63">
            <a:extLst>
              <a:ext uri="{FF2B5EF4-FFF2-40B4-BE49-F238E27FC236}">
                <a16:creationId xmlns:a16="http://schemas.microsoft.com/office/drawing/2014/main" id="{0CC0C7C0-8FD4-4F9D-8791-0E5F1A014F98}"/>
              </a:ext>
            </a:extLst>
          </p:cNvPr>
          <p:cNvGrpSpPr/>
          <p:nvPr userDrawn="1"/>
        </p:nvGrpSpPr>
        <p:grpSpPr>
          <a:xfrm>
            <a:off x="-1325" y="6871033"/>
            <a:ext cx="12192000" cy="143299"/>
            <a:chOff x="-1325" y="6871033"/>
            <a:chExt cx="12192000" cy="143299"/>
          </a:xfrm>
        </p:grpSpPr>
        <p:sp>
          <p:nvSpPr>
            <p:cNvPr id="65" name="Rectangle 64">
              <a:extLst>
                <a:ext uri="{FF2B5EF4-FFF2-40B4-BE49-F238E27FC236}">
                  <a16:creationId xmlns:a16="http://schemas.microsoft.com/office/drawing/2014/main" id="{6D0FF267-DD03-4957-816F-EC6105E2398E}"/>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6" name="Rectangle 65">
              <a:extLst>
                <a:ext uri="{FF2B5EF4-FFF2-40B4-BE49-F238E27FC236}">
                  <a16:creationId xmlns:a16="http://schemas.microsoft.com/office/drawing/2014/main" id="{8F5033B7-E3CD-4AB5-8C5F-6CA103C2C781}"/>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7" name="Rectangle 66">
            <a:extLst>
              <a:ext uri="{FF2B5EF4-FFF2-40B4-BE49-F238E27FC236}">
                <a16:creationId xmlns:a16="http://schemas.microsoft.com/office/drawing/2014/main" id="{89D045CA-4196-418F-9E09-E5BEF999B6A1}"/>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89" name="Rectangle 88">
            <a:extLst>
              <a:ext uri="{FF2B5EF4-FFF2-40B4-BE49-F238E27FC236}">
                <a16:creationId xmlns:a16="http://schemas.microsoft.com/office/drawing/2014/main" id="{3EF97331-F6AA-4EBF-845D-D92A086B4D0B}"/>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sp>
        <p:nvSpPr>
          <p:cNvPr id="3" name="Title 1">
            <a:extLst>
              <a:ext uri="{FF2B5EF4-FFF2-40B4-BE49-F238E27FC236}">
                <a16:creationId xmlns:a16="http://schemas.microsoft.com/office/drawing/2014/main" id="{8CFBEEAC-FDA2-CB1E-A69C-D71E053C47F5}"/>
              </a:ext>
            </a:extLst>
          </p:cNvPr>
          <p:cNvSpPr>
            <a:spLocks noGrp="1"/>
          </p:cNvSpPr>
          <p:nvPr>
            <p:ph type="title" hasCustomPrompt="1"/>
          </p:nvPr>
        </p:nvSpPr>
        <p:spPr>
          <a:xfrm>
            <a:off x="566928" y="1062201"/>
            <a:ext cx="7114032" cy="1399572"/>
          </a:xfrm>
          <a:prstGeom prst="rect">
            <a:avLst/>
          </a:prstGeom>
        </p:spPr>
        <p:txBody>
          <a:bodyPr vert="horz" anchor="b">
            <a:noAutofit/>
          </a:bodyPr>
          <a:lstStyle>
            <a:lvl1pPr>
              <a:defRPr sz="4400" b="0">
                <a:solidFill>
                  <a:schemeClr val="bg1"/>
                </a:solidFill>
              </a:defRPr>
            </a:lvl1pPr>
          </a:lstStyle>
          <a:p>
            <a:r>
              <a:rPr lang="es"/>
              <a:t>[Título de la presentación máximo dos líneas]</a:t>
            </a:r>
          </a:p>
        </p:txBody>
      </p:sp>
      <p:sp>
        <p:nvSpPr>
          <p:cNvPr id="4" name="Text Placeholder 10">
            <a:extLst>
              <a:ext uri="{FF2B5EF4-FFF2-40B4-BE49-F238E27FC236}">
                <a16:creationId xmlns:a16="http://schemas.microsoft.com/office/drawing/2014/main" id="{CA977C5D-667B-7A0B-C416-F77B07DECBDF}"/>
              </a:ext>
            </a:extLst>
          </p:cNvPr>
          <p:cNvSpPr>
            <a:spLocks noGrp="1"/>
          </p:cNvSpPr>
          <p:nvPr>
            <p:ph type="body" sz="quarter" idx="14" hasCustomPrompt="1"/>
          </p:nvPr>
        </p:nvSpPr>
        <p:spPr>
          <a:xfrm>
            <a:off x="566928" y="2587297"/>
            <a:ext cx="7114032" cy="475091"/>
          </a:xfrm>
        </p:spPr>
        <p:txBody>
          <a:bodyPr>
            <a:noAutofit/>
          </a:bodyPr>
          <a:lstStyle>
            <a:lvl1pPr marL="0" indent="0">
              <a:buNone/>
              <a:defRPr sz="2400">
                <a:solidFill>
                  <a:schemeClr val="bg1"/>
                </a:solidFill>
                <a:latin typeface="+mn-lt"/>
              </a:defRPr>
            </a:lvl1pPr>
            <a:lvl2pPr marL="0" indent="0">
              <a:buNone/>
              <a:defRPr/>
            </a:lvl2pPr>
            <a:lvl3pPr marL="0" indent="0">
              <a:buNone/>
              <a:defRPr/>
            </a:lvl3pPr>
            <a:lvl4pPr marL="0" indent="0">
              <a:buNone/>
              <a:defRPr/>
            </a:lvl4pPr>
            <a:lvl5pPr marL="0" indent="0">
              <a:buNone/>
              <a:defRPr/>
            </a:lvl5pPr>
          </a:lstStyle>
          <a:p>
            <a:pPr lvl="0"/>
            <a:r>
              <a:rPr lang="es"/>
              <a:t>[Subtítulo de presentación]</a:t>
            </a:r>
          </a:p>
        </p:txBody>
      </p:sp>
      <p:sp>
        <p:nvSpPr>
          <p:cNvPr id="5" name="Text Placeholder 15">
            <a:extLst>
              <a:ext uri="{FF2B5EF4-FFF2-40B4-BE49-F238E27FC236}">
                <a16:creationId xmlns:a16="http://schemas.microsoft.com/office/drawing/2014/main" id="{5E4B7D00-361A-0401-3710-E0E7EFC08F2A}"/>
              </a:ext>
            </a:extLst>
          </p:cNvPr>
          <p:cNvSpPr>
            <a:spLocks noGrp="1"/>
          </p:cNvSpPr>
          <p:nvPr>
            <p:ph type="body" sz="quarter" idx="16" hasCustomPrompt="1"/>
          </p:nvPr>
        </p:nvSpPr>
        <p:spPr>
          <a:xfrm>
            <a:off x="8595360" y="1062201"/>
            <a:ext cx="3035808" cy="1600200"/>
          </a:xfrm>
        </p:spPr>
        <p:txBody>
          <a:bodyPr anchor="b">
            <a:noAutofit/>
          </a:bodyPr>
          <a:lstStyle>
            <a:lvl1pPr marL="0" indent="0">
              <a:buNone/>
              <a:defRPr sz="1600">
                <a:solidFill>
                  <a:schemeClr val="bg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6" name="Text Placeholder 17">
            <a:extLst>
              <a:ext uri="{FF2B5EF4-FFF2-40B4-BE49-F238E27FC236}">
                <a16:creationId xmlns:a16="http://schemas.microsoft.com/office/drawing/2014/main" id="{08A4FADE-6D16-FE1A-B928-D654DB7B4200}"/>
              </a:ext>
            </a:extLst>
          </p:cNvPr>
          <p:cNvSpPr>
            <a:spLocks noGrp="1"/>
          </p:cNvSpPr>
          <p:nvPr>
            <p:ph type="body" sz="quarter" idx="17" hasCustomPrompt="1"/>
          </p:nvPr>
        </p:nvSpPr>
        <p:spPr>
          <a:xfrm>
            <a:off x="8595360" y="2768682"/>
            <a:ext cx="3035808" cy="214805"/>
          </a:xfrm>
        </p:spPr>
        <p:txBody>
          <a:bodyPr>
            <a:noAutofit/>
          </a:bodyPr>
          <a:lstStyle>
            <a:lvl1pPr marL="0" indent="0" algn="l">
              <a:buNone/>
              <a:defRPr sz="1200">
                <a:solidFill>
                  <a:schemeClr val="bg1"/>
                </a:solidFill>
              </a:defRPr>
            </a:lvl1pPr>
            <a:lvl2pPr marL="0" indent="0">
              <a:buNone/>
              <a:defRPr/>
            </a:lvl2pPr>
            <a:lvl3pPr marL="0" indent="0">
              <a:buNone/>
              <a:defRPr/>
            </a:lvl3pPr>
            <a:lvl4pPr marL="0" indent="0">
              <a:buNone/>
              <a:defRPr/>
            </a:lvl4pPr>
            <a:lvl5pPr marL="0" indent="0">
              <a:buNone/>
              <a:defRPr/>
            </a:lvl5pPr>
          </a:lstStyle>
          <a:p>
            <a:pPr lvl="0"/>
            <a:r>
              <a:rPr lang="es"/>
              <a:t>[Insertar fecha]</a:t>
            </a:r>
          </a:p>
        </p:txBody>
      </p:sp>
      <p:pic>
        <p:nvPicPr>
          <p:cNvPr id="8" name="Graphic 7">
            <a:extLst>
              <a:ext uri="{FF2B5EF4-FFF2-40B4-BE49-F238E27FC236}">
                <a16:creationId xmlns:a16="http://schemas.microsoft.com/office/drawing/2014/main" id="{0D48E65B-A35A-9E80-16ED-BA60BE411584}"/>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433971" y="140000"/>
            <a:ext cx="1094078" cy="612000"/>
          </a:xfrm>
          <a:prstGeom prst="rect">
            <a:avLst/>
          </a:prstGeom>
        </p:spPr>
      </p:pic>
      <p:grpSp>
        <p:nvGrpSpPr>
          <p:cNvPr id="2" name="Group 1">
            <a:extLst>
              <a:ext uri="{FF2B5EF4-FFF2-40B4-BE49-F238E27FC236}">
                <a16:creationId xmlns:a16="http://schemas.microsoft.com/office/drawing/2014/main" id="{047FAB5F-DE09-FCBA-A53C-455E15F6AF3F}"/>
              </a:ext>
            </a:extLst>
          </p:cNvPr>
          <p:cNvGrpSpPr/>
          <p:nvPr userDrawn="1"/>
        </p:nvGrpSpPr>
        <p:grpSpPr>
          <a:xfrm>
            <a:off x="12257314" y="1051486"/>
            <a:ext cx="1272540" cy="3204000"/>
            <a:chOff x="12257314" y="1051486"/>
            <a:chExt cx="1272540" cy="3204000"/>
          </a:xfrm>
        </p:grpSpPr>
        <p:grpSp>
          <p:nvGrpSpPr>
            <p:cNvPr id="7" name="Group 6">
              <a:extLst>
                <a:ext uri="{FF2B5EF4-FFF2-40B4-BE49-F238E27FC236}">
                  <a16:creationId xmlns:a16="http://schemas.microsoft.com/office/drawing/2014/main" id="{31432A3D-5445-7661-3B74-75DA9A68FBE4}"/>
                </a:ext>
              </a:extLst>
            </p:cNvPr>
            <p:cNvGrpSpPr/>
            <p:nvPr userDrawn="1"/>
          </p:nvGrpSpPr>
          <p:grpSpPr>
            <a:xfrm>
              <a:off x="12257314" y="1051486"/>
              <a:ext cx="1272540" cy="3204000"/>
              <a:chOff x="10098666" y="1523244"/>
              <a:chExt cx="1272540" cy="3204000"/>
            </a:xfrm>
          </p:grpSpPr>
          <p:sp>
            <p:nvSpPr>
              <p:cNvPr id="11" name="Rectangle 10">
                <a:extLst>
                  <a:ext uri="{FF2B5EF4-FFF2-40B4-BE49-F238E27FC236}">
                    <a16:creationId xmlns:a16="http://schemas.microsoft.com/office/drawing/2014/main" id="{12C12F50-558F-0E08-D460-41C6734F30AD}"/>
                  </a:ext>
                </a:extLst>
              </p:cNvPr>
              <p:cNvSpPr/>
              <p:nvPr userDrawn="1"/>
            </p:nvSpPr>
            <p:spPr>
              <a:xfrm>
                <a:off x="10098666" y="1523244"/>
                <a:ext cx="1272540" cy="3204000"/>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12" name="TextBox 11">
                <a:extLst>
                  <a:ext uri="{FF2B5EF4-FFF2-40B4-BE49-F238E27FC236}">
                    <a16:creationId xmlns:a16="http://schemas.microsoft.com/office/drawing/2014/main" id="{295F69CA-70C0-F1B5-F79D-EA8C3F86021D}"/>
                  </a:ext>
                </a:extLst>
              </p:cNvPr>
              <p:cNvSpPr txBox="1"/>
              <p:nvPr userDrawn="1"/>
            </p:nvSpPr>
            <p:spPr>
              <a:xfrm>
                <a:off x="10336105" y="3673224"/>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13" name="TextBox 12">
                <a:extLst>
                  <a:ext uri="{FF2B5EF4-FFF2-40B4-BE49-F238E27FC236}">
                    <a16:creationId xmlns:a16="http://schemas.microsoft.com/office/drawing/2014/main" id="{5207D586-2B2F-8A0F-B02A-8FA825FEA14E}"/>
                  </a:ext>
                </a:extLst>
              </p:cNvPr>
              <p:cNvSpPr txBox="1"/>
              <p:nvPr userDrawn="1"/>
            </p:nvSpPr>
            <p:spPr>
              <a:xfrm>
                <a:off x="10220123" y="1614598"/>
                <a:ext cx="972000"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16" name="Rectangle 15">
                <a:extLst>
                  <a:ext uri="{FF2B5EF4-FFF2-40B4-BE49-F238E27FC236}">
                    <a16:creationId xmlns:a16="http://schemas.microsoft.com/office/drawing/2014/main" id="{4680520B-440E-7327-E0C5-355FA79BB9D5}"/>
                  </a:ext>
                </a:extLst>
              </p:cNvPr>
              <p:cNvSpPr/>
              <p:nvPr userDrawn="1"/>
            </p:nvSpPr>
            <p:spPr>
              <a:xfrm>
                <a:off x="10186362" y="1787635"/>
                <a:ext cx="1097149" cy="1800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R" sz="1400" err="1">
                  <a:solidFill>
                    <a:schemeClr val="tx1"/>
                  </a:solidFill>
                </a:endParaRPr>
              </a:p>
            </p:txBody>
          </p:sp>
          <p:sp>
            <p:nvSpPr>
              <p:cNvPr id="18" name="TextBox 17">
                <a:extLst>
                  <a:ext uri="{FF2B5EF4-FFF2-40B4-BE49-F238E27FC236}">
                    <a16:creationId xmlns:a16="http://schemas.microsoft.com/office/drawing/2014/main" id="{BAFA0A62-E42D-AD38-CF06-817489EAFDDF}"/>
                  </a:ext>
                </a:extLst>
              </p:cNvPr>
              <p:cNvSpPr txBox="1"/>
              <p:nvPr userDrawn="1"/>
            </p:nvSpPr>
            <p:spPr>
              <a:xfrm>
                <a:off x="10336105" y="4062732"/>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Versión oscura solo para visualizaciones de datos. </a:t>
                </a:r>
              </a:p>
            </p:txBody>
          </p:sp>
          <p:pic>
            <p:nvPicPr>
              <p:cNvPr id="21" name="Picture 20">
                <a:extLst>
                  <a:ext uri="{FF2B5EF4-FFF2-40B4-BE49-F238E27FC236}">
                    <a16:creationId xmlns:a16="http://schemas.microsoft.com/office/drawing/2014/main" id="{2A8154D2-D222-D564-8CE6-27BECEFE5713}"/>
                  </a:ext>
                </a:extLst>
              </p:cNvPr>
              <p:cNvPicPr>
                <a:picLocks noChangeAspect="1"/>
              </p:cNvPicPr>
              <p:nvPr userDrawn="1"/>
            </p:nvPicPr>
            <p:blipFill>
              <a:blip r:embed="rId7">
                <a:extLst>
                  <a:ext uri="{28A0092B-C50C-407E-A947-70E740481C1C}">
                    <a14:useLocalDpi xmlns:a14="http://schemas.microsoft.com/office/drawing/2010/main" val="0"/>
                  </a:ext>
                </a:extLst>
              </a:blip>
              <a:srcRect l="136" r="136"/>
              <a:stretch/>
            </p:blipFill>
            <p:spPr>
              <a:xfrm>
                <a:off x="10200384" y="1823257"/>
                <a:ext cx="1080000" cy="1737361"/>
              </a:xfrm>
              <a:prstGeom prst="rect">
                <a:avLst/>
              </a:prstGeom>
            </p:spPr>
          </p:pic>
          <p:sp>
            <p:nvSpPr>
              <p:cNvPr id="22" name="Rectangle 21">
                <a:extLst>
                  <a:ext uri="{FF2B5EF4-FFF2-40B4-BE49-F238E27FC236}">
                    <a16:creationId xmlns:a16="http://schemas.microsoft.com/office/drawing/2014/main" id="{1B58BA62-6AEE-4B84-59EA-21C7A9B73317}"/>
                  </a:ext>
                </a:extLst>
              </p:cNvPr>
              <p:cNvSpPr/>
              <p:nvPr userDrawn="1"/>
            </p:nvSpPr>
            <p:spPr>
              <a:xfrm>
                <a:off x="10194723" y="2087962"/>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23" name="Rectangle 22">
                <a:extLst>
                  <a:ext uri="{FF2B5EF4-FFF2-40B4-BE49-F238E27FC236}">
                    <a16:creationId xmlns:a16="http://schemas.microsoft.com/office/drawing/2014/main" id="{A7B7593D-E603-4D79-DCFD-5534D3938E6B}"/>
                  </a:ext>
                </a:extLst>
              </p:cNvPr>
              <p:cNvSpPr/>
              <p:nvPr userDrawn="1"/>
            </p:nvSpPr>
            <p:spPr>
              <a:xfrm>
                <a:off x="10210998" y="2760631"/>
                <a:ext cx="1054800" cy="90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4" name="Rectangle 23">
                <a:extLst>
                  <a:ext uri="{FF2B5EF4-FFF2-40B4-BE49-F238E27FC236}">
                    <a16:creationId xmlns:a16="http://schemas.microsoft.com/office/drawing/2014/main" id="{DC203731-FE69-0663-ED01-E6EB5AF43566}"/>
                  </a:ext>
                </a:extLst>
              </p:cNvPr>
              <p:cNvSpPr/>
              <p:nvPr userDrawn="1"/>
            </p:nvSpPr>
            <p:spPr>
              <a:xfrm>
                <a:off x="10634802" y="1959442"/>
                <a:ext cx="626400" cy="10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5" name="Rectangle 24">
                <a:extLst>
                  <a:ext uri="{FF2B5EF4-FFF2-40B4-BE49-F238E27FC236}">
                    <a16:creationId xmlns:a16="http://schemas.microsoft.com/office/drawing/2014/main" id="{5E548441-5905-32FC-E988-D5291E6FEA1C}"/>
                  </a:ext>
                </a:extLst>
              </p:cNvPr>
              <p:cNvSpPr/>
              <p:nvPr userDrawn="1"/>
            </p:nvSpPr>
            <p:spPr>
              <a:xfrm>
                <a:off x="10210998" y="2852892"/>
                <a:ext cx="1054800" cy="28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6" name="Rectangle 25">
                <a:extLst>
                  <a:ext uri="{FF2B5EF4-FFF2-40B4-BE49-F238E27FC236}">
                    <a16:creationId xmlns:a16="http://schemas.microsoft.com/office/drawing/2014/main" id="{970AB75F-60DB-67AD-2D9C-76FEE9140338}"/>
                  </a:ext>
                </a:extLst>
              </p:cNvPr>
              <p:cNvSpPr/>
              <p:nvPr/>
            </p:nvSpPr>
            <p:spPr>
              <a:xfrm>
                <a:off x="1022171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27" name="Rectangle 26">
                <a:extLst>
                  <a:ext uri="{FF2B5EF4-FFF2-40B4-BE49-F238E27FC236}">
                    <a16:creationId xmlns:a16="http://schemas.microsoft.com/office/drawing/2014/main" id="{BF09E625-185D-64C2-E11C-D6BB1B7DA7D7}"/>
                  </a:ext>
                </a:extLst>
              </p:cNvPr>
              <p:cNvSpPr/>
              <p:nvPr/>
            </p:nvSpPr>
            <p:spPr>
              <a:xfrm>
                <a:off x="1043223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28" name="Rectangle 27">
                <a:extLst>
                  <a:ext uri="{FF2B5EF4-FFF2-40B4-BE49-F238E27FC236}">
                    <a16:creationId xmlns:a16="http://schemas.microsoft.com/office/drawing/2014/main" id="{B62FFFED-BEE6-6FB6-334A-9F7E5A5F488F}"/>
                  </a:ext>
                </a:extLst>
              </p:cNvPr>
              <p:cNvSpPr/>
              <p:nvPr/>
            </p:nvSpPr>
            <p:spPr>
              <a:xfrm>
                <a:off x="1032697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29" name="Rectangle 28">
                <a:extLst>
                  <a:ext uri="{FF2B5EF4-FFF2-40B4-BE49-F238E27FC236}">
                    <a16:creationId xmlns:a16="http://schemas.microsoft.com/office/drawing/2014/main" id="{772C8112-E865-6B9C-FD27-A70F28777018}"/>
                  </a:ext>
                </a:extLst>
              </p:cNvPr>
              <p:cNvSpPr/>
              <p:nvPr/>
            </p:nvSpPr>
            <p:spPr>
              <a:xfrm>
                <a:off x="105343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30" name="Rectangle 29">
                <a:extLst>
                  <a:ext uri="{FF2B5EF4-FFF2-40B4-BE49-F238E27FC236}">
                    <a16:creationId xmlns:a16="http://schemas.microsoft.com/office/drawing/2014/main" id="{37F816A4-C0CC-0F9E-CCD1-3D9D49D25C2F}"/>
                  </a:ext>
                </a:extLst>
              </p:cNvPr>
              <p:cNvSpPr/>
              <p:nvPr/>
            </p:nvSpPr>
            <p:spPr>
              <a:xfrm>
                <a:off x="1063958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31" name="Rectangle 30">
                <a:extLst>
                  <a:ext uri="{FF2B5EF4-FFF2-40B4-BE49-F238E27FC236}">
                    <a16:creationId xmlns:a16="http://schemas.microsoft.com/office/drawing/2014/main" id="{3BFE774D-C026-5FE2-CEBD-B0057A9480FE}"/>
                  </a:ext>
                </a:extLst>
              </p:cNvPr>
              <p:cNvSpPr/>
              <p:nvPr/>
            </p:nvSpPr>
            <p:spPr>
              <a:xfrm>
                <a:off x="1074484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32" name="Rectangle 31">
                <a:extLst>
                  <a:ext uri="{FF2B5EF4-FFF2-40B4-BE49-F238E27FC236}">
                    <a16:creationId xmlns:a16="http://schemas.microsoft.com/office/drawing/2014/main" id="{461FE006-6F08-5EF8-EB72-5020B8DF79A4}"/>
                  </a:ext>
                </a:extLst>
              </p:cNvPr>
              <p:cNvSpPr/>
              <p:nvPr/>
            </p:nvSpPr>
            <p:spPr>
              <a:xfrm>
                <a:off x="1085010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33" name="Rectangle 32">
                <a:extLst>
                  <a:ext uri="{FF2B5EF4-FFF2-40B4-BE49-F238E27FC236}">
                    <a16:creationId xmlns:a16="http://schemas.microsoft.com/office/drawing/2014/main" id="{39D447E3-F8B2-AF2E-ED77-812680D16EF6}"/>
                  </a:ext>
                </a:extLst>
              </p:cNvPr>
              <p:cNvSpPr/>
              <p:nvPr/>
            </p:nvSpPr>
            <p:spPr>
              <a:xfrm>
                <a:off x="1095536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34" name="Rectangle 33">
                <a:extLst>
                  <a:ext uri="{FF2B5EF4-FFF2-40B4-BE49-F238E27FC236}">
                    <a16:creationId xmlns:a16="http://schemas.microsoft.com/office/drawing/2014/main" id="{2CB4E3FA-5CCA-9E62-06D6-DE31A825F9F5}"/>
                  </a:ext>
                </a:extLst>
              </p:cNvPr>
              <p:cNvSpPr/>
              <p:nvPr/>
            </p:nvSpPr>
            <p:spPr>
              <a:xfrm>
                <a:off x="110606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35" name="Rectangle 34">
                <a:extLst>
                  <a:ext uri="{FF2B5EF4-FFF2-40B4-BE49-F238E27FC236}">
                    <a16:creationId xmlns:a16="http://schemas.microsoft.com/office/drawing/2014/main" id="{BCA4B6CA-5A12-69AB-C813-7B3E2EBA3631}"/>
                  </a:ext>
                </a:extLst>
              </p:cNvPr>
              <p:cNvSpPr/>
              <p:nvPr/>
            </p:nvSpPr>
            <p:spPr>
              <a:xfrm>
                <a:off x="11162711"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nvGrpSpPr>
              <p:cNvPr id="36" name="Group 35">
                <a:extLst>
                  <a:ext uri="{FF2B5EF4-FFF2-40B4-BE49-F238E27FC236}">
                    <a16:creationId xmlns:a16="http://schemas.microsoft.com/office/drawing/2014/main" id="{657D39AC-FDD7-6B41-1540-25CACE00AA29}"/>
                  </a:ext>
                </a:extLst>
              </p:cNvPr>
              <p:cNvGrpSpPr>
                <a:grpSpLocks noChangeAspect="1"/>
              </p:cNvGrpSpPr>
              <p:nvPr userDrawn="1"/>
            </p:nvGrpSpPr>
            <p:grpSpPr>
              <a:xfrm>
                <a:off x="10220001" y="3436271"/>
                <a:ext cx="1036800" cy="98866"/>
                <a:chOff x="8226203" y="3604223"/>
                <a:chExt cx="1058410" cy="100927"/>
              </a:xfrm>
            </p:grpSpPr>
            <p:pic>
              <p:nvPicPr>
                <p:cNvPr id="42" name="Graphic 41" descr="Cierra con relleno sólido">
                  <a:extLst>
                    <a:ext uri="{FF2B5EF4-FFF2-40B4-BE49-F238E27FC236}">
                      <a16:creationId xmlns:a16="http://schemas.microsoft.com/office/drawing/2014/main" id="{8DE30A1A-45FB-2C38-9BDD-435A50EA2E39}"/>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226203" y="3604231"/>
                  <a:ext cx="100919" cy="100919"/>
                </a:xfrm>
                <a:prstGeom prst="rect">
                  <a:avLst/>
                </a:prstGeom>
              </p:spPr>
            </p:pic>
            <p:pic>
              <p:nvPicPr>
                <p:cNvPr id="43" name="Graphic 42" descr="Cierra con relleno sólido">
                  <a:extLst>
                    <a:ext uri="{FF2B5EF4-FFF2-40B4-BE49-F238E27FC236}">
                      <a16:creationId xmlns:a16="http://schemas.microsoft.com/office/drawing/2014/main" id="{B97E100B-4736-C169-197A-83537471AF0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334971" y="3604231"/>
                  <a:ext cx="100919" cy="100919"/>
                </a:xfrm>
                <a:prstGeom prst="rect">
                  <a:avLst/>
                </a:prstGeom>
              </p:spPr>
            </p:pic>
            <p:pic>
              <p:nvPicPr>
                <p:cNvPr id="44" name="Graphic 43" descr="Cierra con relleno sólido">
                  <a:extLst>
                    <a:ext uri="{FF2B5EF4-FFF2-40B4-BE49-F238E27FC236}">
                      <a16:creationId xmlns:a16="http://schemas.microsoft.com/office/drawing/2014/main" id="{3EEC8F55-9357-A365-B9D8-6F71F885D3E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438978" y="3604230"/>
                  <a:ext cx="100919" cy="100919"/>
                </a:xfrm>
                <a:prstGeom prst="rect">
                  <a:avLst/>
                </a:prstGeom>
              </p:spPr>
            </p:pic>
            <p:pic>
              <p:nvPicPr>
                <p:cNvPr id="45" name="Graphic 44" descr="Cierra con relleno sólido">
                  <a:extLst>
                    <a:ext uri="{FF2B5EF4-FFF2-40B4-BE49-F238E27FC236}">
                      <a16:creationId xmlns:a16="http://schemas.microsoft.com/office/drawing/2014/main" id="{FF22F02A-08AD-8E07-6EB4-199CBEA3F3E3}"/>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45366" y="3604229"/>
                  <a:ext cx="100919" cy="100919"/>
                </a:xfrm>
                <a:prstGeom prst="rect">
                  <a:avLst/>
                </a:prstGeom>
              </p:spPr>
            </p:pic>
            <p:pic>
              <p:nvPicPr>
                <p:cNvPr id="46" name="Graphic 45" descr="Cierra con relleno sólido">
                  <a:extLst>
                    <a:ext uri="{FF2B5EF4-FFF2-40B4-BE49-F238E27FC236}">
                      <a16:creationId xmlns:a16="http://schemas.microsoft.com/office/drawing/2014/main" id="{C007E808-BC5B-188D-E038-9CC43C18E366}"/>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651754" y="3604228"/>
                  <a:ext cx="100919" cy="100919"/>
                </a:xfrm>
                <a:prstGeom prst="rect">
                  <a:avLst/>
                </a:prstGeom>
              </p:spPr>
            </p:pic>
            <p:pic>
              <p:nvPicPr>
                <p:cNvPr id="47" name="Graphic 46" descr="Cierra con relleno sólido">
                  <a:extLst>
                    <a:ext uri="{FF2B5EF4-FFF2-40B4-BE49-F238E27FC236}">
                      <a16:creationId xmlns:a16="http://schemas.microsoft.com/office/drawing/2014/main" id="{B21AF595-1C46-C8D2-8308-D182736A14F0}"/>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758142" y="3604227"/>
                  <a:ext cx="100919" cy="100919"/>
                </a:xfrm>
                <a:prstGeom prst="rect">
                  <a:avLst/>
                </a:prstGeom>
              </p:spPr>
            </p:pic>
            <p:pic>
              <p:nvPicPr>
                <p:cNvPr id="48" name="Graphic 47" descr="Cierra con relleno sólido">
                  <a:extLst>
                    <a:ext uri="{FF2B5EF4-FFF2-40B4-BE49-F238E27FC236}">
                      <a16:creationId xmlns:a16="http://schemas.microsoft.com/office/drawing/2014/main" id="{126CB752-7CB5-0B8C-942A-9ACE1F5230EB}"/>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864530" y="3604226"/>
                  <a:ext cx="100919" cy="100919"/>
                </a:xfrm>
                <a:prstGeom prst="rect">
                  <a:avLst/>
                </a:prstGeom>
              </p:spPr>
            </p:pic>
            <p:pic>
              <p:nvPicPr>
                <p:cNvPr id="49" name="Graphic 48" descr="Cierra con relleno sólido">
                  <a:extLst>
                    <a:ext uri="{FF2B5EF4-FFF2-40B4-BE49-F238E27FC236}">
                      <a16:creationId xmlns:a16="http://schemas.microsoft.com/office/drawing/2014/main" id="{1E9CAC40-1359-54CD-3DAF-B8A8B841AB8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970918" y="3604225"/>
                  <a:ext cx="100919" cy="100919"/>
                </a:xfrm>
                <a:prstGeom prst="rect">
                  <a:avLst/>
                </a:prstGeom>
              </p:spPr>
            </p:pic>
            <p:pic>
              <p:nvPicPr>
                <p:cNvPr id="50" name="Graphic 49" descr="Cierra con relleno sólido">
                  <a:extLst>
                    <a:ext uri="{FF2B5EF4-FFF2-40B4-BE49-F238E27FC236}">
                      <a16:creationId xmlns:a16="http://schemas.microsoft.com/office/drawing/2014/main" id="{60188A9E-EEA1-1987-B7EC-AE0D392FE71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077306" y="3604224"/>
                  <a:ext cx="100919" cy="100919"/>
                </a:xfrm>
                <a:prstGeom prst="rect">
                  <a:avLst/>
                </a:prstGeom>
              </p:spPr>
            </p:pic>
            <p:pic>
              <p:nvPicPr>
                <p:cNvPr id="51" name="Graphic 50" descr="Cierra con relleno sólido">
                  <a:extLst>
                    <a:ext uri="{FF2B5EF4-FFF2-40B4-BE49-F238E27FC236}">
                      <a16:creationId xmlns:a16="http://schemas.microsoft.com/office/drawing/2014/main" id="{E651E265-2953-44E5-4972-37F1D41D78BC}"/>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183694" y="3604223"/>
                  <a:ext cx="100919" cy="100919"/>
                </a:xfrm>
                <a:prstGeom prst="rect">
                  <a:avLst/>
                </a:prstGeom>
              </p:spPr>
            </p:pic>
          </p:grpSp>
          <p:sp>
            <p:nvSpPr>
              <p:cNvPr id="37" name="Freeform: Shape 71">
                <a:extLst>
                  <a:ext uri="{FF2B5EF4-FFF2-40B4-BE49-F238E27FC236}">
                    <a16:creationId xmlns:a16="http://schemas.microsoft.com/office/drawing/2014/main" id="{BE190D98-F1AF-EEE0-7BAC-FF32AC539E57}"/>
                  </a:ext>
                </a:extLst>
              </p:cNvPr>
              <p:cNvSpPr/>
              <p:nvPr userDrawn="1"/>
            </p:nvSpPr>
            <p:spPr>
              <a:xfrm>
                <a:off x="10134045" y="2814197"/>
                <a:ext cx="166007" cy="895484"/>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74">
                <a:extLst>
                  <a:ext uri="{FF2B5EF4-FFF2-40B4-BE49-F238E27FC236}">
                    <a16:creationId xmlns:a16="http://schemas.microsoft.com/office/drawing/2014/main" id="{84C9FEAE-5A85-61D0-422F-14BA97C78995}"/>
                  </a:ext>
                </a:extLst>
              </p:cNvPr>
              <p:cNvSpPr/>
              <p:nvPr userDrawn="1"/>
            </p:nvSpPr>
            <p:spPr>
              <a:xfrm flipH="1">
                <a:off x="11155286" y="2997200"/>
                <a:ext cx="166007" cy="110374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53687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53687"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a:extLst>
                  <a:ext uri="{FF2B5EF4-FFF2-40B4-BE49-F238E27FC236}">
                    <a16:creationId xmlns:a16="http://schemas.microsoft.com/office/drawing/2014/main" id="{1DCD64D6-B1CE-AE2D-A5C7-4D83FFA8A6A1}"/>
                  </a:ext>
                </a:extLst>
              </p:cNvPr>
              <p:cNvSpPr txBox="1"/>
              <p:nvPr userDrawn="1"/>
            </p:nvSpPr>
            <p:spPr>
              <a:xfrm>
                <a:off x="10336105" y="4443732"/>
                <a:ext cx="841982" cy="193899"/>
              </a:xfrm>
              <a:prstGeom prst="rect">
                <a:avLst/>
              </a:prstGeom>
              <a:noFill/>
            </p:spPr>
            <p:txBody>
              <a:bodyPr wrap="square" lIns="0" tIns="0" rIns="0" bIns="0" rtlCol="0">
                <a:spAutoFit/>
              </a:bodyPr>
              <a:lstStyle/>
              <a:p>
                <a:pPr algn="l">
                  <a:lnSpc>
                    <a:spcPct val="90000"/>
                  </a:lnSpc>
                </a:pPr>
                <a:r>
                  <a:rPr lang="es" sz="700" b="1">
                    <a:solidFill>
                      <a:srgbClr val="000000"/>
                    </a:solidFill>
                  </a:rPr>
                  <a:t>Paleta de gris secuencial.</a:t>
                </a:r>
              </a:p>
            </p:txBody>
          </p:sp>
          <p:sp>
            <p:nvSpPr>
              <p:cNvPr id="40" name="Rectangle 39">
                <a:extLst>
                  <a:ext uri="{FF2B5EF4-FFF2-40B4-BE49-F238E27FC236}">
                    <a16:creationId xmlns:a16="http://schemas.microsoft.com/office/drawing/2014/main" id="{80D5E257-4B20-1424-09AF-E99AB4E6D22D}"/>
                  </a:ext>
                </a:extLst>
              </p:cNvPr>
              <p:cNvSpPr/>
              <p:nvPr userDrawn="1"/>
            </p:nvSpPr>
            <p:spPr>
              <a:xfrm>
                <a:off x="10210998" y="3135165"/>
                <a:ext cx="1054800" cy="98859"/>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41" name="Freeform: Shape 71">
                <a:extLst>
                  <a:ext uri="{FF2B5EF4-FFF2-40B4-BE49-F238E27FC236}">
                    <a16:creationId xmlns:a16="http://schemas.microsoft.com/office/drawing/2014/main" id="{B818512F-91CE-300F-BDC3-C96B3B00C6ED}"/>
                  </a:ext>
                </a:extLst>
              </p:cNvPr>
              <p:cNvSpPr/>
              <p:nvPr userDrawn="1"/>
            </p:nvSpPr>
            <p:spPr>
              <a:xfrm>
                <a:off x="10182218" y="3180857"/>
                <a:ext cx="116105" cy="1308313"/>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9" name="Elbow Connector 8">
              <a:extLst>
                <a:ext uri="{FF2B5EF4-FFF2-40B4-BE49-F238E27FC236}">
                  <a16:creationId xmlns:a16="http://schemas.microsoft.com/office/drawing/2014/main" id="{504893F3-3DF7-0EB2-EE96-736CE3CE2683}"/>
                </a:ext>
              </a:extLst>
            </p:cNvPr>
            <p:cNvCxnSpPr>
              <a:cxnSpLocks/>
              <a:stCxn id="24" idx="3"/>
              <a:endCxn id="13" idx="3"/>
            </p:cNvCxnSpPr>
            <p:nvPr userDrawn="1"/>
          </p:nvCxnSpPr>
          <p:spPr>
            <a:xfrm flipH="1" flipV="1">
              <a:off x="13350771" y="1191315"/>
              <a:ext cx="69079" cy="350369"/>
            </a:xfrm>
            <a:prstGeom prst="bentConnector3">
              <a:avLst>
                <a:gd name="adj1" fmla="val -91924"/>
              </a:avLst>
            </a:prstGeom>
            <a:ln w="12700">
              <a:solidFill>
                <a:srgbClr val="00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36848572"/>
      </p:ext>
    </p:extLst>
  </p:cSld>
  <p:clrMapOvr>
    <a:overrideClrMapping bg1="dk1" tx1="lt1" bg2="dk2" tx2="lt2" accent1="accent1" accent2="accent2" accent3="accent3" accent4="accent4" accent5="accent5" accent6="accent6" hlink="hlink" folHlink="folHlink"/>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showMasterSp="0" preserve="1" userDrawn="1">
  <p:cSld name="Title Image Right">
    <p:bg>
      <p:bgRef idx="1001">
        <a:schemeClr val="bg1"/>
      </p:bgRef>
    </p:bg>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5B82C206-3A38-A628-AC7D-3110AC5159DE}"/>
              </a:ext>
            </a:extLst>
          </p:cNvPr>
          <p:cNvGraphicFramePr>
            <a:graphicFrameLocks noChangeAspect="1"/>
          </p:cNvGraphicFramePr>
          <p:nvPr userDrawn="1">
            <p:custDataLst>
              <p:tags r:id="rId1"/>
            </p:custDataLst>
            <p:extLst>
              <p:ext uri="{D42A27DB-BD31-4B8C-83A1-F6EECF244321}">
                <p14:modId xmlns:p14="http://schemas.microsoft.com/office/powerpoint/2010/main" val="234748971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9" name="think-cell data - do not delete" hidden="1">
                        <a:extLst>
                          <a:ext uri="{FF2B5EF4-FFF2-40B4-BE49-F238E27FC236}">
                            <a16:creationId xmlns:a16="http://schemas.microsoft.com/office/drawing/2014/main" id="{5B82C206-3A38-A628-AC7D-3110AC5159DE}"/>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73" name="Group 72">
            <a:extLst>
              <a:ext uri="{FF2B5EF4-FFF2-40B4-BE49-F238E27FC236}">
                <a16:creationId xmlns:a16="http://schemas.microsoft.com/office/drawing/2014/main" id="{2B285209-705D-4C8F-A941-8AFB2E5D2C3C}"/>
              </a:ext>
            </a:extLst>
          </p:cNvPr>
          <p:cNvGrpSpPr/>
          <p:nvPr userDrawn="1"/>
        </p:nvGrpSpPr>
        <p:grpSpPr>
          <a:xfrm>
            <a:off x="12192996" y="647700"/>
            <a:ext cx="139664" cy="5046663"/>
            <a:chOff x="12192996" y="647700"/>
            <a:chExt cx="139664" cy="5046663"/>
          </a:xfrm>
        </p:grpSpPr>
        <p:cxnSp>
          <p:nvCxnSpPr>
            <p:cNvPr id="74" name="Straight Connector 73">
              <a:extLst>
                <a:ext uri="{FF2B5EF4-FFF2-40B4-BE49-F238E27FC236}">
                  <a16:creationId xmlns:a16="http://schemas.microsoft.com/office/drawing/2014/main" id="{400D9C7D-AFD1-476D-91BD-094E88398BA2}"/>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5" name="Group 74">
              <a:extLst>
                <a:ext uri="{FF2B5EF4-FFF2-40B4-BE49-F238E27FC236}">
                  <a16:creationId xmlns:a16="http://schemas.microsoft.com/office/drawing/2014/main" id="{33502D2C-FC02-413D-BF15-EA13D66FABA1}"/>
                </a:ext>
              </a:extLst>
            </p:cNvPr>
            <p:cNvGrpSpPr/>
            <p:nvPr userDrawn="1"/>
          </p:nvGrpSpPr>
          <p:grpSpPr>
            <a:xfrm>
              <a:off x="12202508" y="647700"/>
              <a:ext cx="130152" cy="5046663"/>
              <a:chOff x="12202508" y="647700"/>
              <a:chExt cx="130152" cy="5046663"/>
            </a:xfrm>
          </p:grpSpPr>
          <p:cxnSp>
            <p:nvCxnSpPr>
              <p:cNvPr id="76" name="Straight Connector 75">
                <a:extLst>
                  <a:ext uri="{FF2B5EF4-FFF2-40B4-BE49-F238E27FC236}">
                    <a16:creationId xmlns:a16="http://schemas.microsoft.com/office/drawing/2014/main" id="{68DC0787-9556-40FF-AC3C-627A4350505C}"/>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33FA25D3-273D-403A-B304-0E4B1ECD5EA7}"/>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ACAA6DA2-3739-4786-9A03-964028DD6D69}"/>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C43EAD03-19C3-4C08-9106-17F0D381CE38}"/>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0" name="Straight Connector 79">
                <a:extLst>
                  <a:ext uri="{FF2B5EF4-FFF2-40B4-BE49-F238E27FC236}">
                    <a16:creationId xmlns:a16="http://schemas.microsoft.com/office/drawing/2014/main" id="{48F96AAC-0FDC-487A-8798-7C5DB274AB64}"/>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81" name="Group 80">
            <a:extLst>
              <a:ext uri="{FF2B5EF4-FFF2-40B4-BE49-F238E27FC236}">
                <a16:creationId xmlns:a16="http://schemas.microsoft.com/office/drawing/2014/main" id="{A6919D5B-5686-43F8-8D85-E3882C56212C}"/>
              </a:ext>
            </a:extLst>
          </p:cNvPr>
          <p:cNvGrpSpPr/>
          <p:nvPr userDrawn="1"/>
        </p:nvGrpSpPr>
        <p:grpSpPr>
          <a:xfrm>
            <a:off x="-130152" y="647700"/>
            <a:ext cx="130152" cy="5046663"/>
            <a:chOff x="-130152" y="647700"/>
            <a:chExt cx="130152" cy="5046663"/>
          </a:xfrm>
        </p:grpSpPr>
        <p:cxnSp>
          <p:nvCxnSpPr>
            <p:cNvPr id="82" name="Straight Connector 81">
              <a:extLst>
                <a:ext uri="{FF2B5EF4-FFF2-40B4-BE49-F238E27FC236}">
                  <a16:creationId xmlns:a16="http://schemas.microsoft.com/office/drawing/2014/main" id="{DC478C54-CEF6-4A4B-9778-A640C995E01C}"/>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A6141E0D-12DE-44E7-9DD8-08CCF68120E2}"/>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AC17A532-E264-4325-96BE-495137456920}"/>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15742C64-2422-4CDE-8C93-D3BA635E744C}"/>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5DE561FE-45F1-45FF-89E9-6C99E3BDF7A9}"/>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0B04D02C-BC6F-44D6-AB2F-7CFF6E7875BE}"/>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7" name="Picture Placeholder 6">
            <a:extLst>
              <a:ext uri="{FF2B5EF4-FFF2-40B4-BE49-F238E27FC236}">
                <a16:creationId xmlns:a16="http://schemas.microsoft.com/office/drawing/2014/main" id="{287B2262-C456-455C-A903-57F749CFF68B}"/>
              </a:ext>
            </a:extLst>
          </p:cNvPr>
          <p:cNvSpPr>
            <a:spLocks noGrp="1"/>
          </p:cNvSpPr>
          <p:nvPr>
            <p:ph type="pic" sz="quarter" idx="13" hasCustomPrompt="1"/>
          </p:nvPr>
        </p:nvSpPr>
        <p:spPr>
          <a:xfrm>
            <a:off x="6599912" y="1287070"/>
            <a:ext cx="5577840" cy="4918468"/>
          </a:xfrm>
          <a:blipFill>
            <a:blip r:embed="rId5"/>
            <a:stretch>
              <a:fillRect l="-724" t="-148455" r="-550" b="-122"/>
            </a:stretch>
          </a:blipFill>
        </p:spPr>
        <p:txBody>
          <a:bodyPr anchor="ctr"/>
          <a:lstStyle>
            <a:lvl1pPr marL="0" indent="0" algn="ctr">
              <a:buNone/>
              <a:defRPr/>
            </a:lvl1pPr>
          </a:lstStyle>
          <a:p>
            <a:r>
              <a:rPr lang="es"/>
              <a:t>[Insertar foto]</a:t>
            </a:r>
          </a:p>
        </p:txBody>
      </p:sp>
      <p:sp>
        <p:nvSpPr>
          <p:cNvPr id="2" name="Title 1">
            <a:extLst>
              <a:ext uri="{FF2B5EF4-FFF2-40B4-BE49-F238E27FC236}">
                <a16:creationId xmlns:a16="http://schemas.microsoft.com/office/drawing/2014/main" id="{155B1D9F-FE9B-4F62-9422-68C960A222D2}"/>
              </a:ext>
            </a:extLst>
          </p:cNvPr>
          <p:cNvSpPr>
            <a:spLocks noGrp="1"/>
          </p:cNvSpPr>
          <p:nvPr>
            <p:ph type="title" hasCustomPrompt="1"/>
          </p:nvPr>
        </p:nvSpPr>
        <p:spPr>
          <a:xfrm>
            <a:off x="566928" y="1956282"/>
            <a:ext cx="5029200" cy="1398263"/>
          </a:xfrm>
          <a:prstGeom prst="rect">
            <a:avLst/>
          </a:prstGeom>
          <a:noFill/>
        </p:spPr>
        <p:txBody>
          <a:bodyPr vert="horz" anchor="b">
            <a:noAutofit/>
          </a:bodyPr>
          <a:lstStyle>
            <a:lvl1pPr>
              <a:defRPr sz="4400" b="0">
                <a:solidFill>
                  <a:schemeClr val="tx1"/>
                </a:solidFill>
              </a:defRPr>
            </a:lvl1pPr>
          </a:lstStyle>
          <a:p>
            <a:r>
              <a:rPr lang="es"/>
              <a:t>[Título de la presentación máximo dos líneas]</a:t>
            </a:r>
          </a:p>
        </p:txBody>
      </p:sp>
      <p:sp>
        <p:nvSpPr>
          <p:cNvPr id="11" name="Text Placeholder 10">
            <a:extLst>
              <a:ext uri="{FF2B5EF4-FFF2-40B4-BE49-F238E27FC236}">
                <a16:creationId xmlns:a16="http://schemas.microsoft.com/office/drawing/2014/main" id="{8D2521EE-A926-423E-A2FE-B2B920A546B9}"/>
              </a:ext>
            </a:extLst>
          </p:cNvPr>
          <p:cNvSpPr>
            <a:spLocks noGrp="1"/>
          </p:cNvSpPr>
          <p:nvPr>
            <p:ph type="body" sz="quarter" idx="14" hasCustomPrompt="1"/>
          </p:nvPr>
        </p:nvSpPr>
        <p:spPr>
          <a:xfrm>
            <a:off x="566928" y="3474667"/>
            <a:ext cx="5029200" cy="475488"/>
          </a:xfrm>
        </p:spPr>
        <p:txBody>
          <a:bodyPr>
            <a:noAutofit/>
          </a:bodyPr>
          <a:lstStyle>
            <a:lvl1pPr marL="0" indent="0">
              <a:buNone/>
              <a:defRPr sz="2400">
                <a:solidFill>
                  <a:schemeClr val="tx1"/>
                </a:solidFill>
                <a:latin typeface="+mn-lt"/>
              </a:defRPr>
            </a:lvl1pPr>
            <a:lvl2pPr marL="0" indent="0">
              <a:buNone/>
              <a:defRPr/>
            </a:lvl2pPr>
            <a:lvl3pPr marL="0" indent="0">
              <a:buNone/>
              <a:defRPr/>
            </a:lvl3pPr>
            <a:lvl4pPr marL="0" indent="0">
              <a:buNone/>
              <a:defRPr/>
            </a:lvl4pPr>
            <a:lvl5pPr marL="0" indent="0">
              <a:buNone/>
              <a:defRPr/>
            </a:lvl5pPr>
          </a:lstStyle>
          <a:p>
            <a:pPr lvl="0"/>
            <a:r>
              <a:rPr lang="es"/>
              <a:t>[Subtítulo de presentación]</a:t>
            </a:r>
          </a:p>
        </p:txBody>
      </p:sp>
      <p:sp>
        <p:nvSpPr>
          <p:cNvPr id="16" name="Text Placeholder 15">
            <a:extLst>
              <a:ext uri="{FF2B5EF4-FFF2-40B4-BE49-F238E27FC236}">
                <a16:creationId xmlns:a16="http://schemas.microsoft.com/office/drawing/2014/main" id="{945494EC-E9A8-46D3-959D-EFC8E352899E}"/>
              </a:ext>
            </a:extLst>
          </p:cNvPr>
          <p:cNvSpPr>
            <a:spLocks noGrp="1"/>
          </p:cNvSpPr>
          <p:nvPr>
            <p:ph type="body" sz="quarter" idx="16" hasCustomPrompt="1"/>
          </p:nvPr>
        </p:nvSpPr>
        <p:spPr>
          <a:xfrm>
            <a:off x="566928" y="4133914"/>
            <a:ext cx="5029200" cy="1166941"/>
          </a:xfrm>
        </p:spPr>
        <p:txBody>
          <a:bodyPr anchor="b">
            <a:noAutofit/>
          </a:bodyPr>
          <a:lstStyle>
            <a:lvl1pPr marL="0" indent="0">
              <a:buNone/>
              <a:defRPr sz="1600">
                <a:solidFill>
                  <a:schemeClr val="tx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18" name="Text Placeholder 17">
            <a:extLst>
              <a:ext uri="{FF2B5EF4-FFF2-40B4-BE49-F238E27FC236}">
                <a16:creationId xmlns:a16="http://schemas.microsoft.com/office/drawing/2014/main" id="{2B20403D-A1B9-4FD9-A965-85BAD0B8C674}"/>
              </a:ext>
            </a:extLst>
          </p:cNvPr>
          <p:cNvSpPr>
            <a:spLocks noGrp="1"/>
          </p:cNvSpPr>
          <p:nvPr>
            <p:ph type="body" sz="quarter" idx="17" hasCustomPrompt="1"/>
          </p:nvPr>
        </p:nvSpPr>
        <p:spPr>
          <a:xfrm>
            <a:off x="566928" y="5556524"/>
            <a:ext cx="5029200" cy="214789"/>
          </a:xfrm>
        </p:spPr>
        <p:txBody>
          <a:bodyPr>
            <a:noAutofit/>
          </a:bodyPr>
          <a:lstStyle>
            <a:lvl1pPr marL="0" indent="0" algn="l">
              <a:buNone/>
              <a:defRPr sz="1200">
                <a:solidFill>
                  <a:schemeClr val="tx1"/>
                </a:solidFill>
              </a:defRPr>
            </a:lvl1pPr>
            <a:lvl2pPr marL="0" indent="0">
              <a:buNone/>
              <a:defRPr/>
            </a:lvl2pPr>
            <a:lvl3pPr marL="0" indent="0">
              <a:buNone/>
              <a:defRPr/>
            </a:lvl3pPr>
            <a:lvl4pPr marL="0" indent="0">
              <a:buNone/>
              <a:defRPr/>
            </a:lvl4pPr>
            <a:lvl5pPr marL="0" indent="0">
              <a:buNone/>
              <a:defRPr/>
            </a:lvl5pPr>
          </a:lstStyle>
          <a:p>
            <a:pPr lvl="0"/>
            <a:r>
              <a:rPr lang="es"/>
              <a:t>[Insertar fecha]</a:t>
            </a:r>
          </a:p>
        </p:txBody>
      </p:sp>
      <p:cxnSp>
        <p:nvCxnSpPr>
          <p:cNvPr id="13" name="Straight Connector 12">
            <a:extLst>
              <a:ext uri="{FF2B5EF4-FFF2-40B4-BE49-F238E27FC236}">
                <a16:creationId xmlns:a16="http://schemas.microsoft.com/office/drawing/2014/main" id="{893DEC7C-79A3-4144-A817-AE81708959B2}"/>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5CC483F-468B-416B-B6B1-6BE884C52047}"/>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786479E2-9DF3-4DEA-9C4D-CCAD42FF9CCA}"/>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17" name="TextBox 16">
            <a:extLst>
              <a:ext uri="{FF2B5EF4-FFF2-40B4-BE49-F238E27FC236}">
                <a16:creationId xmlns:a16="http://schemas.microsoft.com/office/drawing/2014/main" id="{FB90B3E7-0C5B-48B3-8561-36F18D7CB2C6}"/>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64" name="Group 63">
            <a:extLst>
              <a:ext uri="{FF2B5EF4-FFF2-40B4-BE49-F238E27FC236}">
                <a16:creationId xmlns:a16="http://schemas.microsoft.com/office/drawing/2014/main" id="{D5341EC9-B150-4429-843B-E5ADA3C39978}"/>
              </a:ext>
            </a:extLst>
          </p:cNvPr>
          <p:cNvGrpSpPr/>
          <p:nvPr userDrawn="1"/>
        </p:nvGrpSpPr>
        <p:grpSpPr>
          <a:xfrm>
            <a:off x="-1325" y="6871033"/>
            <a:ext cx="12192000" cy="143299"/>
            <a:chOff x="-1325" y="6871033"/>
            <a:chExt cx="12192000" cy="143299"/>
          </a:xfrm>
        </p:grpSpPr>
        <p:sp>
          <p:nvSpPr>
            <p:cNvPr id="65" name="Rectangle 64">
              <a:extLst>
                <a:ext uri="{FF2B5EF4-FFF2-40B4-BE49-F238E27FC236}">
                  <a16:creationId xmlns:a16="http://schemas.microsoft.com/office/drawing/2014/main" id="{96CDF022-0744-4164-952F-14D8303C4B39}"/>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6" name="Rectangle 65">
              <a:extLst>
                <a:ext uri="{FF2B5EF4-FFF2-40B4-BE49-F238E27FC236}">
                  <a16:creationId xmlns:a16="http://schemas.microsoft.com/office/drawing/2014/main" id="{CA96E9CE-9F89-4534-AFC1-85731F0664C8}"/>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7" name="Rectangle 66">
            <a:extLst>
              <a:ext uri="{FF2B5EF4-FFF2-40B4-BE49-F238E27FC236}">
                <a16:creationId xmlns:a16="http://schemas.microsoft.com/office/drawing/2014/main" id="{3DBE3881-0D07-4998-9F92-92FB5C60BD44}"/>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88" name="Rectangle 87">
            <a:extLst>
              <a:ext uri="{FF2B5EF4-FFF2-40B4-BE49-F238E27FC236}">
                <a16:creationId xmlns:a16="http://schemas.microsoft.com/office/drawing/2014/main" id="{99495E87-ABAD-4B57-9E98-7FFE41054BFA}"/>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sp>
        <p:nvSpPr>
          <p:cNvPr id="8" name="Footer Placeholder 16">
            <a:extLst>
              <a:ext uri="{FF2B5EF4-FFF2-40B4-BE49-F238E27FC236}">
                <a16:creationId xmlns:a16="http://schemas.microsoft.com/office/drawing/2014/main" id="{E9B9C41D-5F90-87E6-4182-9B5638F8E59B}"/>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S&amp;P Global Energy</a:t>
            </a:r>
            <a:endParaRPr lang="en-US"/>
          </a:p>
        </p:txBody>
      </p:sp>
      <p:pic>
        <p:nvPicPr>
          <p:cNvPr id="3" name="Graphic 2">
            <a:extLst>
              <a:ext uri="{FF2B5EF4-FFF2-40B4-BE49-F238E27FC236}">
                <a16:creationId xmlns:a16="http://schemas.microsoft.com/office/drawing/2014/main" id="{3177F23B-09D3-54BB-5C64-2C8CE500DF2F}"/>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357314" y="436361"/>
            <a:ext cx="1908000" cy="1067288"/>
          </a:xfrm>
          <a:prstGeom prst="rect">
            <a:avLst/>
          </a:prstGeom>
        </p:spPr>
      </p:pic>
      <p:grpSp>
        <p:nvGrpSpPr>
          <p:cNvPr id="4" name="Group 3">
            <a:extLst>
              <a:ext uri="{FF2B5EF4-FFF2-40B4-BE49-F238E27FC236}">
                <a16:creationId xmlns:a16="http://schemas.microsoft.com/office/drawing/2014/main" id="{82F10E9C-1903-EFAF-098C-5587FB49BDAA}"/>
              </a:ext>
            </a:extLst>
          </p:cNvPr>
          <p:cNvGrpSpPr/>
          <p:nvPr userDrawn="1"/>
        </p:nvGrpSpPr>
        <p:grpSpPr>
          <a:xfrm>
            <a:off x="12257314" y="1051486"/>
            <a:ext cx="1272540" cy="3204000"/>
            <a:chOff x="12257314" y="1051486"/>
            <a:chExt cx="1272540" cy="3204000"/>
          </a:xfrm>
        </p:grpSpPr>
        <p:grpSp>
          <p:nvGrpSpPr>
            <p:cNvPr id="5" name="Group 4">
              <a:extLst>
                <a:ext uri="{FF2B5EF4-FFF2-40B4-BE49-F238E27FC236}">
                  <a16:creationId xmlns:a16="http://schemas.microsoft.com/office/drawing/2014/main" id="{75368710-7296-08B6-C2A8-21E86BBE7900}"/>
                </a:ext>
              </a:extLst>
            </p:cNvPr>
            <p:cNvGrpSpPr/>
            <p:nvPr userDrawn="1"/>
          </p:nvGrpSpPr>
          <p:grpSpPr>
            <a:xfrm>
              <a:off x="12257314" y="1051486"/>
              <a:ext cx="1272540" cy="3204000"/>
              <a:chOff x="10098666" y="1523244"/>
              <a:chExt cx="1272540" cy="3204000"/>
            </a:xfrm>
          </p:grpSpPr>
          <p:sp>
            <p:nvSpPr>
              <p:cNvPr id="10" name="Rectangle 9">
                <a:extLst>
                  <a:ext uri="{FF2B5EF4-FFF2-40B4-BE49-F238E27FC236}">
                    <a16:creationId xmlns:a16="http://schemas.microsoft.com/office/drawing/2014/main" id="{832F6C74-0EDC-1B7D-B863-9DB873BE2E6E}"/>
                  </a:ext>
                </a:extLst>
              </p:cNvPr>
              <p:cNvSpPr/>
              <p:nvPr userDrawn="1"/>
            </p:nvSpPr>
            <p:spPr>
              <a:xfrm>
                <a:off x="10098666" y="1523244"/>
                <a:ext cx="1272540" cy="3204000"/>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12" name="TextBox 11">
                <a:extLst>
                  <a:ext uri="{FF2B5EF4-FFF2-40B4-BE49-F238E27FC236}">
                    <a16:creationId xmlns:a16="http://schemas.microsoft.com/office/drawing/2014/main" id="{D45A12C8-D0CE-3495-5E0A-B05CA6F24899}"/>
                  </a:ext>
                </a:extLst>
              </p:cNvPr>
              <p:cNvSpPr txBox="1"/>
              <p:nvPr userDrawn="1"/>
            </p:nvSpPr>
            <p:spPr>
              <a:xfrm>
                <a:off x="10336105" y="3673224"/>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19" name="TextBox 18">
                <a:extLst>
                  <a:ext uri="{FF2B5EF4-FFF2-40B4-BE49-F238E27FC236}">
                    <a16:creationId xmlns:a16="http://schemas.microsoft.com/office/drawing/2014/main" id="{E9B7F6B6-3812-9CCB-F51E-ADFE0AC517F4}"/>
                  </a:ext>
                </a:extLst>
              </p:cNvPr>
              <p:cNvSpPr txBox="1"/>
              <p:nvPr userDrawn="1"/>
            </p:nvSpPr>
            <p:spPr>
              <a:xfrm>
                <a:off x="10220123" y="1614598"/>
                <a:ext cx="972000"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20" name="Rectangle 19">
                <a:extLst>
                  <a:ext uri="{FF2B5EF4-FFF2-40B4-BE49-F238E27FC236}">
                    <a16:creationId xmlns:a16="http://schemas.microsoft.com/office/drawing/2014/main" id="{B4CA690B-248E-3BD8-714A-566B1BF11457}"/>
                  </a:ext>
                </a:extLst>
              </p:cNvPr>
              <p:cNvSpPr/>
              <p:nvPr userDrawn="1"/>
            </p:nvSpPr>
            <p:spPr>
              <a:xfrm>
                <a:off x="10186362" y="1787635"/>
                <a:ext cx="1097149" cy="1800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R" sz="1400" err="1">
                  <a:solidFill>
                    <a:schemeClr val="tx1"/>
                  </a:solidFill>
                </a:endParaRPr>
              </a:p>
            </p:txBody>
          </p:sp>
          <p:sp>
            <p:nvSpPr>
              <p:cNvPr id="21" name="TextBox 20">
                <a:extLst>
                  <a:ext uri="{FF2B5EF4-FFF2-40B4-BE49-F238E27FC236}">
                    <a16:creationId xmlns:a16="http://schemas.microsoft.com/office/drawing/2014/main" id="{CDDA0638-2D56-F78F-1C81-2B28FA571664}"/>
                  </a:ext>
                </a:extLst>
              </p:cNvPr>
              <p:cNvSpPr txBox="1"/>
              <p:nvPr userDrawn="1"/>
            </p:nvSpPr>
            <p:spPr>
              <a:xfrm>
                <a:off x="10336105" y="4062732"/>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Versión oscura solo para visualizaciones de datos. </a:t>
                </a:r>
              </a:p>
            </p:txBody>
          </p:sp>
          <p:pic>
            <p:nvPicPr>
              <p:cNvPr id="22" name="Picture 21">
                <a:extLst>
                  <a:ext uri="{FF2B5EF4-FFF2-40B4-BE49-F238E27FC236}">
                    <a16:creationId xmlns:a16="http://schemas.microsoft.com/office/drawing/2014/main" id="{C53B87E1-F462-BF07-A41F-B3D4EFA79F77}"/>
                  </a:ext>
                </a:extLst>
              </p:cNvPr>
              <p:cNvPicPr>
                <a:picLocks noChangeAspect="1"/>
              </p:cNvPicPr>
              <p:nvPr userDrawn="1"/>
            </p:nvPicPr>
            <p:blipFill>
              <a:blip r:embed="rId7">
                <a:extLst>
                  <a:ext uri="{28A0092B-C50C-407E-A947-70E740481C1C}">
                    <a14:useLocalDpi xmlns:a14="http://schemas.microsoft.com/office/drawing/2010/main" val="0"/>
                  </a:ext>
                </a:extLst>
              </a:blip>
              <a:srcRect l="136" r="136"/>
              <a:stretch/>
            </p:blipFill>
            <p:spPr>
              <a:xfrm>
                <a:off x="10200384" y="1823257"/>
                <a:ext cx="1080000" cy="1737361"/>
              </a:xfrm>
              <a:prstGeom prst="rect">
                <a:avLst/>
              </a:prstGeom>
            </p:spPr>
          </p:pic>
          <p:sp>
            <p:nvSpPr>
              <p:cNvPr id="23" name="Rectangle 22">
                <a:extLst>
                  <a:ext uri="{FF2B5EF4-FFF2-40B4-BE49-F238E27FC236}">
                    <a16:creationId xmlns:a16="http://schemas.microsoft.com/office/drawing/2014/main" id="{0F2F8C6D-2C98-C39A-8B73-018239DE9750}"/>
                  </a:ext>
                </a:extLst>
              </p:cNvPr>
              <p:cNvSpPr/>
              <p:nvPr userDrawn="1"/>
            </p:nvSpPr>
            <p:spPr>
              <a:xfrm>
                <a:off x="10194723" y="2087962"/>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24" name="Rectangle 23">
                <a:extLst>
                  <a:ext uri="{FF2B5EF4-FFF2-40B4-BE49-F238E27FC236}">
                    <a16:creationId xmlns:a16="http://schemas.microsoft.com/office/drawing/2014/main" id="{332A968B-E3F3-F1EC-EF1B-8B4AFEAC3B1C}"/>
                  </a:ext>
                </a:extLst>
              </p:cNvPr>
              <p:cNvSpPr/>
              <p:nvPr userDrawn="1"/>
            </p:nvSpPr>
            <p:spPr>
              <a:xfrm>
                <a:off x="10210998" y="2760631"/>
                <a:ext cx="1054800" cy="90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5" name="Rectangle 24">
                <a:extLst>
                  <a:ext uri="{FF2B5EF4-FFF2-40B4-BE49-F238E27FC236}">
                    <a16:creationId xmlns:a16="http://schemas.microsoft.com/office/drawing/2014/main" id="{EB6EBF82-AFC8-DDB7-7808-BD2B3F308FDE}"/>
                  </a:ext>
                </a:extLst>
              </p:cNvPr>
              <p:cNvSpPr/>
              <p:nvPr userDrawn="1"/>
            </p:nvSpPr>
            <p:spPr>
              <a:xfrm>
                <a:off x="10634802" y="1959442"/>
                <a:ext cx="626400" cy="10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6" name="Rectangle 25">
                <a:extLst>
                  <a:ext uri="{FF2B5EF4-FFF2-40B4-BE49-F238E27FC236}">
                    <a16:creationId xmlns:a16="http://schemas.microsoft.com/office/drawing/2014/main" id="{6350624E-5A36-C769-68C6-A424B763A889}"/>
                  </a:ext>
                </a:extLst>
              </p:cNvPr>
              <p:cNvSpPr/>
              <p:nvPr userDrawn="1"/>
            </p:nvSpPr>
            <p:spPr>
              <a:xfrm>
                <a:off x="10210998" y="2852892"/>
                <a:ext cx="1054800" cy="28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7" name="Rectangle 26">
                <a:extLst>
                  <a:ext uri="{FF2B5EF4-FFF2-40B4-BE49-F238E27FC236}">
                    <a16:creationId xmlns:a16="http://schemas.microsoft.com/office/drawing/2014/main" id="{DA66808C-44A1-57F4-A880-859C4872447D}"/>
                  </a:ext>
                </a:extLst>
              </p:cNvPr>
              <p:cNvSpPr/>
              <p:nvPr/>
            </p:nvSpPr>
            <p:spPr>
              <a:xfrm>
                <a:off x="1022171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28" name="Rectangle 27">
                <a:extLst>
                  <a:ext uri="{FF2B5EF4-FFF2-40B4-BE49-F238E27FC236}">
                    <a16:creationId xmlns:a16="http://schemas.microsoft.com/office/drawing/2014/main" id="{B10C7EF5-1389-937C-4687-25568870858A}"/>
                  </a:ext>
                </a:extLst>
              </p:cNvPr>
              <p:cNvSpPr/>
              <p:nvPr/>
            </p:nvSpPr>
            <p:spPr>
              <a:xfrm>
                <a:off x="1043223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29" name="Rectangle 28">
                <a:extLst>
                  <a:ext uri="{FF2B5EF4-FFF2-40B4-BE49-F238E27FC236}">
                    <a16:creationId xmlns:a16="http://schemas.microsoft.com/office/drawing/2014/main" id="{F565E62A-D408-E375-696B-4199120D59AC}"/>
                  </a:ext>
                </a:extLst>
              </p:cNvPr>
              <p:cNvSpPr/>
              <p:nvPr/>
            </p:nvSpPr>
            <p:spPr>
              <a:xfrm>
                <a:off x="1032697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30" name="Rectangle 29">
                <a:extLst>
                  <a:ext uri="{FF2B5EF4-FFF2-40B4-BE49-F238E27FC236}">
                    <a16:creationId xmlns:a16="http://schemas.microsoft.com/office/drawing/2014/main" id="{FC6BA605-F288-20F3-5FA9-976AFE08F354}"/>
                  </a:ext>
                </a:extLst>
              </p:cNvPr>
              <p:cNvSpPr/>
              <p:nvPr/>
            </p:nvSpPr>
            <p:spPr>
              <a:xfrm>
                <a:off x="105343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31" name="Rectangle 30">
                <a:extLst>
                  <a:ext uri="{FF2B5EF4-FFF2-40B4-BE49-F238E27FC236}">
                    <a16:creationId xmlns:a16="http://schemas.microsoft.com/office/drawing/2014/main" id="{AFECC043-5DB9-2819-FAD6-B24BD737DBA3}"/>
                  </a:ext>
                </a:extLst>
              </p:cNvPr>
              <p:cNvSpPr/>
              <p:nvPr/>
            </p:nvSpPr>
            <p:spPr>
              <a:xfrm>
                <a:off x="1063958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32" name="Rectangle 31">
                <a:extLst>
                  <a:ext uri="{FF2B5EF4-FFF2-40B4-BE49-F238E27FC236}">
                    <a16:creationId xmlns:a16="http://schemas.microsoft.com/office/drawing/2014/main" id="{1A6ED6A1-CADF-F9E3-BC5C-A8A58E3DC60A}"/>
                  </a:ext>
                </a:extLst>
              </p:cNvPr>
              <p:cNvSpPr/>
              <p:nvPr/>
            </p:nvSpPr>
            <p:spPr>
              <a:xfrm>
                <a:off x="1074484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33" name="Rectangle 32">
                <a:extLst>
                  <a:ext uri="{FF2B5EF4-FFF2-40B4-BE49-F238E27FC236}">
                    <a16:creationId xmlns:a16="http://schemas.microsoft.com/office/drawing/2014/main" id="{DEDAAC7C-F327-EEDC-A475-74ADACCC14FD}"/>
                  </a:ext>
                </a:extLst>
              </p:cNvPr>
              <p:cNvSpPr/>
              <p:nvPr/>
            </p:nvSpPr>
            <p:spPr>
              <a:xfrm>
                <a:off x="1085010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34" name="Rectangle 33">
                <a:extLst>
                  <a:ext uri="{FF2B5EF4-FFF2-40B4-BE49-F238E27FC236}">
                    <a16:creationId xmlns:a16="http://schemas.microsoft.com/office/drawing/2014/main" id="{F38094CF-6196-CC9F-EEB7-A425BD1BF1D8}"/>
                  </a:ext>
                </a:extLst>
              </p:cNvPr>
              <p:cNvSpPr/>
              <p:nvPr/>
            </p:nvSpPr>
            <p:spPr>
              <a:xfrm>
                <a:off x="1095536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35" name="Rectangle 34">
                <a:extLst>
                  <a:ext uri="{FF2B5EF4-FFF2-40B4-BE49-F238E27FC236}">
                    <a16:creationId xmlns:a16="http://schemas.microsoft.com/office/drawing/2014/main" id="{5FAE9897-4F92-9AD6-7819-17B71EB11B50}"/>
                  </a:ext>
                </a:extLst>
              </p:cNvPr>
              <p:cNvSpPr/>
              <p:nvPr/>
            </p:nvSpPr>
            <p:spPr>
              <a:xfrm>
                <a:off x="110606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36" name="Rectangle 35">
                <a:extLst>
                  <a:ext uri="{FF2B5EF4-FFF2-40B4-BE49-F238E27FC236}">
                    <a16:creationId xmlns:a16="http://schemas.microsoft.com/office/drawing/2014/main" id="{3664D972-1C59-EE1C-7692-BA457A9E42FE}"/>
                  </a:ext>
                </a:extLst>
              </p:cNvPr>
              <p:cNvSpPr/>
              <p:nvPr/>
            </p:nvSpPr>
            <p:spPr>
              <a:xfrm>
                <a:off x="11162711"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nvGrpSpPr>
              <p:cNvPr id="37" name="Group 36">
                <a:extLst>
                  <a:ext uri="{FF2B5EF4-FFF2-40B4-BE49-F238E27FC236}">
                    <a16:creationId xmlns:a16="http://schemas.microsoft.com/office/drawing/2014/main" id="{69B5D07A-E68B-67CC-CCCE-E30E17C9FB52}"/>
                  </a:ext>
                </a:extLst>
              </p:cNvPr>
              <p:cNvGrpSpPr>
                <a:grpSpLocks noChangeAspect="1"/>
              </p:cNvGrpSpPr>
              <p:nvPr userDrawn="1"/>
            </p:nvGrpSpPr>
            <p:grpSpPr>
              <a:xfrm>
                <a:off x="10220001" y="3436271"/>
                <a:ext cx="1036800" cy="98866"/>
                <a:chOff x="8226203" y="3604223"/>
                <a:chExt cx="1058410" cy="100927"/>
              </a:xfrm>
            </p:grpSpPr>
            <p:pic>
              <p:nvPicPr>
                <p:cNvPr id="43" name="Graphic 42" descr="Cierra con relleno sólido">
                  <a:extLst>
                    <a:ext uri="{FF2B5EF4-FFF2-40B4-BE49-F238E27FC236}">
                      <a16:creationId xmlns:a16="http://schemas.microsoft.com/office/drawing/2014/main" id="{A5C87132-5E46-FC78-CDFE-5313EFAD3C9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226203" y="3604231"/>
                  <a:ext cx="100919" cy="100919"/>
                </a:xfrm>
                <a:prstGeom prst="rect">
                  <a:avLst/>
                </a:prstGeom>
              </p:spPr>
            </p:pic>
            <p:pic>
              <p:nvPicPr>
                <p:cNvPr id="44" name="Graphic 43" descr="Cierra con relleno sólido">
                  <a:extLst>
                    <a:ext uri="{FF2B5EF4-FFF2-40B4-BE49-F238E27FC236}">
                      <a16:creationId xmlns:a16="http://schemas.microsoft.com/office/drawing/2014/main" id="{4810C84C-0C66-4ED0-820C-8E0251B968A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334971" y="3604231"/>
                  <a:ext cx="100919" cy="100919"/>
                </a:xfrm>
                <a:prstGeom prst="rect">
                  <a:avLst/>
                </a:prstGeom>
              </p:spPr>
            </p:pic>
            <p:pic>
              <p:nvPicPr>
                <p:cNvPr id="45" name="Graphic 44" descr="Cierra con relleno sólido">
                  <a:extLst>
                    <a:ext uri="{FF2B5EF4-FFF2-40B4-BE49-F238E27FC236}">
                      <a16:creationId xmlns:a16="http://schemas.microsoft.com/office/drawing/2014/main" id="{35B9A350-5453-D828-76F2-39A6E774C52C}"/>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438978" y="3604230"/>
                  <a:ext cx="100919" cy="100919"/>
                </a:xfrm>
                <a:prstGeom prst="rect">
                  <a:avLst/>
                </a:prstGeom>
              </p:spPr>
            </p:pic>
            <p:pic>
              <p:nvPicPr>
                <p:cNvPr id="46" name="Graphic 45" descr="Cierra con relleno sólido">
                  <a:extLst>
                    <a:ext uri="{FF2B5EF4-FFF2-40B4-BE49-F238E27FC236}">
                      <a16:creationId xmlns:a16="http://schemas.microsoft.com/office/drawing/2014/main" id="{5C7EC95A-D02C-FDED-0345-E332E6E38669}"/>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545366" y="3604229"/>
                  <a:ext cx="100919" cy="100919"/>
                </a:xfrm>
                <a:prstGeom prst="rect">
                  <a:avLst/>
                </a:prstGeom>
              </p:spPr>
            </p:pic>
            <p:pic>
              <p:nvPicPr>
                <p:cNvPr id="47" name="Graphic 46" descr="Cierra con relleno sólido">
                  <a:extLst>
                    <a:ext uri="{FF2B5EF4-FFF2-40B4-BE49-F238E27FC236}">
                      <a16:creationId xmlns:a16="http://schemas.microsoft.com/office/drawing/2014/main" id="{DDCD611C-EA28-3758-4D72-7EE581D51770}"/>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651754" y="3604228"/>
                  <a:ext cx="100919" cy="100919"/>
                </a:xfrm>
                <a:prstGeom prst="rect">
                  <a:avLst/>
                </a:prstGeom>
              </p:spPr>
            </p:pic>
            <p:pic>
              <p:nvPicPr>
                <p:cNvPr id="48" name="Graphic 47" descr="Cierra con relleno sólido">
                  <a:extLst>
                    <a:ext uri="{FF2B5EF4-FFF2-40B4-BE49-F238E27FC236}">
                      <a16:creationId xmlns:a16="http://schemas.microsoft.com/office/drawing/2014/main" id="{45B94AD0-83D6-452C-3008-DD73077266A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758142" y="3604227"/>
                  <a:ext cx="100919" cy="100919"/>
                </a:xfrm>
                <a:prstGeom prst="rect">
                  <a:avLst/>
                </a:prstGeom>
              </p:spPr>
            </p:pic>
            <p:pic>
              <p:nvPicPr>
                <p:cNvPr id="49" name="Graphic 48" descr="Cierra con relleno sólido">
                  <a:extLst>
                    <a:ext uri="{FF2B5EF4-FFF2-40B4-BE49-F238E27FC236}">
                      <a16:creationId xmlns:a16="http://schemas.microsoft.com/office/drawing/2014/main" id="{AA310318-C595-3FEA-8220-2D8E4351042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864530" y="3604226"/>
                  <a:ext cx="100919" cy="100919"/>
                </a:xfrm>
                <a:prstGeom prst="rect">
                  <a:avLst/>
                </a:prstGeom>
              </p:spPr>
            </p:pic>
            <p:pic>
              <p:nvPicPr>
                <p:cNvPr id="50" name="Graphic 49" descr="Cierra con relleno sólido">
                  <a:extLst>
                    <a:ext uri="{FF2B5EF4-FFF2-40B4-BE49-F238E27FC236}">
                      <a16:creationId xmlns:a16="http://schemas.microsoft.com/office/drawing/2014/main" id="{52E8DCEA-2463-6EB9-67CA-AC2EDEE221A3}"/>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8970918" y="3604225"/>
                  <a:ext cx="100919" cy="100919"/>
                </a:xfrm>
                <a:prstGeom prst="rect">
                  <a:avLst/>
                </a:prstGeom>
              </p:spPr>
            </p:pic>
            <p:pic>
              <p:nvPicPr>
                <p:cNvPr id="51" name="Graphic 50" descr="Cierra con relleno sólido">
                  <a:extLst>
                    <a:ext uri="{FF2B5EF4-FFF2-40B4-BE49-F238E27FC236}">
                      <a16:creationId xmlns:a16="http://schemas.microsoft.com/office/drawing/2014/main" id="{C02E4C5C-7DD7-4594-2DF9-F9853BADF8B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077306" y="3604224"/>
                  <a:ext cx="100919" cy="100919"/>
                </a:xfrm>
                <a:prstGeom prst="rect">
                  <a:avLst/>
                </a:prstGeom>
              </p:spPr>
            </p:pic>
            <p:pic>
              <p:nvPicPr>
                <p:cNvPr id="52" name="Graphic 51" descr="Cierra con relleno sólido">
                  <a:extLst>
                    <a:ext uri="{FF2B5EF4-FFF2-40B4-BE49-F238E27FC236}">
                      <a16:creationId xmlns:a16="http://schemas.microsoft.com/office/drawing/2014/main" id="{F1B305BF-962B-BF67-FCA1-B6590264E41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183694" y="3604223"/>
                  <a:ext cx="100919" cy="100919"/>
                </a:xfrm>
                <a:prstGeom prst="rect">
                  <a:avLst/>
                </a:prstGeom>
              </p:spPr>
            </p:pic>
          </p:grpSp>
          <p:sp>
            <p:nvSpPr>
              <p:cNvPr id="38" name="Freeform: Shape 71">
                <a:extLst>
                  <a:ext uri="{FF2B5EF4-FFF2-40B4-BE49-F238E27FC236}">
                    <a16:creationId xmlns:a16="http://schemas.microsoft.com/office/drawing/2014/main" id="{DED4477A-5AAE-DF5E-E525-AB1706521B82}"/>
                  </a:ext>
                </a:extLst>
              </p:cNvPr>
              <p:cNvSpPr/>
              <p:nvPr userDrawn="1"/>
            </p:nvSpPr>
            <p:spPr>
              <a:xfrm>
                <a:off x="10134045" y="2814197"/>
                <a:ext cx="166007" cy="895484"/>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74">
                <a:extLst>
                  <a:ext uri="{FF2B5EF4-FFF2-40B4-BE49-F238E27FC236}">
                    <a16:creationId xmlns:a16="http://schemas.microsoft.com/office/drawing/2014/main" id="{96905A4C-9C03-E35F-7D67-0D4E95B87D30}"/>
                  </a:ext>
                </a:extLst>
              </p:cNvPr>
              <p:cNvSpPr/>
              <p:nvPr userDrawn="1"/>
            </p:nvSpPr>
            <p:spPr>
              <a:xfrm flipH="1">
                <a:off x="11155286" y="2997200"/>
                <a:ext cx="166007" cy="110374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53687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53687"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a:extLst>
                  <a:ext uri="{FF2B5EF4-FFF2-40B4-BE49-F238E27FC236}">
                    <a16:creationId xmlns:a16="http://schemas.microsoft.com/office/drawing/2014/main" id="{AA7C842A-49D8-5A12-8050-E27128CD05B7}"/>
                  </a:ext>
                </a:extLst>
              </p:cNvPr>
              <p:cNvSpPr txBox="1"/>
              <p:nvPr userDrawn="1"/>
            </p:nvSpPr>
            <p:spPr>
              <a:xfrm>
                <a:off x="10336105" y="4443732"/>
                <a:ext cx="841982" cy="193899"/>
              </a:xfrm>
              <a:prstGeom prst="rect">
                <a:avLst/>
              </a:prstGeom>
              <a:noFill/>
            </p:spPr>
            <p:txBody>
              <a:bodyPr wrap="square" lIns="0" tIns="0" rIns="0" bIns="0" rtlCol="0">
                <a:spAutoFit/>
              </a:bodyPr>
              <a:lstStyle/>
              <a:p>
                <a:pPr algn="l">
                  <a:lnSpc>
                    <a:spcPct val="90000"/>
                  </a:lnSpc>
                </a:pPr>
                <a:r>
                  <a:rPr lang="es" sz="700" b="1">
                    <a:solidFill>
                      <a:srgbClr val="000000"/>
                    </a:solidFill>
                  </a:rPr>
                  <a:t>Paleta de gris secuencial.</a:t>
                </a:r>
              </a:p>
            </p:txBody>
          </p:sp>
          <p:sp>
            <p:nvSpPr>
              <p:cNvPr id="41" name="Rectangle 40">
                <a:extLst>
                  <a:ext uri="{FF2B5EF4-FFF2-40B4-BE49-F238E27FC236}">
                    <a16:creationId xmlns:a16="http://schemas.microsoft.com/office/drawing/2014/main" id="{B29A1FD3-1461-66A8-2197-1C572317ED87}"/>
                  </a:ext>
                </a:extLst>
              </p:cNvPr>
              <p:cNvSpPr/>
              <p:nvPr userDrawn="1"/>
            </p:nvSpPr>
            <p:spPr>
              <a:xfrm>
                <a:off x="10210998" y="3135165"/>
                <a:ext cx="1054800" cy="98859"/>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42" name="Freeform: Shape 71">
                <a:extLst>
                  <a:ext uri="{FF2B5EF4-FFF2-40B4-BE49-F238E27FC236}">
                    <a16:creationId xmlns:a16="http://schemas.microsoft.com/office/drawing/2014/main" id="{5F9551E4-DA95-5245-FA53-8857FE2FE215}"/>
                  </a:ext>
                </a:extLst>
              </p:cNvPr>
              <p:cNvSpPr/>
              <p:nvPr userDrawn="1"/>
            </p:nvSpPr>
            <p:spPr>
              <a:xfrm>
                <a:off x="10182218" y="3180857"/>
                <a:ext cx="116105" cy="1308313"/>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 name="Elbow Connector 5">
              <a:extLst>
                <a:ext uri="{FF2B5EF4-FFF2-40B4-BE49-F238E27FC236}">
                  <a16:creationId xmlns:a16="http://schemas.microsoft.com/office/drawing/2014/main" id="{A4332888-B964-4139-3DF4-1B873FE551A3}"/>
                </a:ext>
              </a:extLst>
            </p:cNvPr>
            <p:cNvCxnSpPr>
              <a:cxnSpLocks/>
              <a:stCxn id="25" idx="3"/>
              <a:endCxn id="19" idx="3"/>
            </p:cNvCxnSpPr>
            <p:nvPr userDrawn="1"/>
          </p:nvCxnSpPr>
          <p:spPr>
            <a:xfrm flipH="1" flipV="1">
              <a:off x="13350771" y="1191315"/>
              <a:ext cx="69079" cy="350369"/>
            </a:xfrm>
            <a:prstGeom prst="bentConnector3">
              <a:avLst>
                <a:gd name="adj1" fmla="val -91924"/>
              </a:avLst>
            </a:prstGeom>
            <a:ln w="12700">
              <a:solidFill>
                <a:srgbClr val="00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00569589"/>
      </p:ext>
    </p:extLst>
  </p:cSld>
  <p:clrMapOvr>
    <a:overrideClrMapping bg1="dk1" tx1="lt1" bg2="dk2" tx2="lt2" accent1="accent1" accent2="accent2" accent3="accent3" accent4="accent4" accent5="accent5" accent6="accent6" hlink="hlink" folHlink="folHlink"/>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preserve="1" userDrawn="1">
  <p:cSld name="Title Blank Red">
    <p:bg>
      <p:bgPr>
        <a:solidFill>
          <a:schemeClr val="accent1"/>
        </a:solidFill>
        <a:effectLst/>
      </p:bgPr>
    </p:bg>
    <p:spTree>
      <p:nvGrpSpPr>
        <p:cNvPr id="1" name=""/>
        <p:cNvGrpSpPr/>
        <p:nvPr/>
      </p:nvGrpSpPr>
      <p:grpSpPr>
        <a:xfrm>
          <a:off x="0" y="0"/>
          <a:ext cx="0" cy="0"/>
          <a:chOff x="0" y="0"/>
          <a:chExt cx="0" cy="0"/>
        </a:xfrm>
      </p:grpSpPr>
      <p:graphicFrame>
        <p:nvGraphicFramePr>
          <p:cNvPr id="9" name="think-cell data - do not delete" hidden="1">
            <a:extLst>
              <a:ext uri="{FF2B5EF4-FFF2-40B4-BE49-F238E27FC236}">
                <a16:creationId xmlns:a16="http://schemas.microsoft.com/office/drawing/2014/main" id="{5C60037B-A7A2-6B9C-A06E-765B8D803243}"/>
              </a:ext>
            </a:extLst>
          </p:cNvPr>
          <p:cNvGraphicFramePr>
            <a:graphicFrameLocks noChangeAspect="1"/>
          </p:cNvGraphicFramePr>
          <p:nvPr userDrawn="1">
            <p:custDataLst>
              <p:tags r:id="rId1"/>
            </p:custDataLst>
            <p:extLst>
              <p:ext uri="{D42A27DB-BD31-4B8C-83A1-F6EECF244321}">
                <p14:modId xmlns:p14="http://schemas.microsoft.com/office/powerpoint/2010/main" val="50355082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9" name="think-cell data - do not delete" hidden="1">
                        <a:extLst>
                          <a:ext uri="{FF2B5EF4-FFF2-40B4-BE49-F238E27FC236}">
                            <a16:creationId xmlns:a16="http://schemas.microsoft.com/office/drawing/2014/main" id="{5C60037B-A7A2-6B9C-A06E-765B8D803243}"/>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72" name="Group 71">
            <a:extLst>
              <a:ext uri="{FF2B5EF4-FFF2-40B4-BE49-F238E27FC236}">
                <a16:creationId xmlns:a16="http://schemas.microsoft.com/office/drawing/2014/main" id="{6EB64E27-0618-4E65-8CB4-FCD7F4351DF3}"/>
              </a:ext>
            </a:extLst>
          </p:cNvPr>
          <p:cNvGrpSpPr/>
          <p:nvPr userDrawn="1"/>
        </p:nvGrpSpPr>
        <p:grpSpPr>
          <a:xfrm>
            <a:off x="12192996" y="647700"/>
            <a:ext cx="139664" cy="5046663"/>
            <a:chOff x="12192996" y="647700"/>
            <a:chExt cx="139664" cy="5046663"/>
          </a:xfrm>
        </p:grpSpPr>
        <p:cxnSp>
          <p:nvCxnSpPr>
            <p:cNvPr id="73" name="Straight Connector 72">
              <a:extLst>
                <a:ext uri="{FF2B5EF4-FFF2-40B4-BE49-F238E27FC236}">
                  <a16:creationId xmlns:a16="http://schemas.microsoft.com/office/drawing/2014/main" id="{5DEA62B0-2835-4EDE-8B75-2FB85E7666BC}"/>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74" name="Group 73">
              <a:extLst>
                <a:ext uri="{FF2B5EF4-FFF2-40B4-BE49-F238E27FC236}">
                  <a16:creationId xmlns:a16="http://schemas.microsoft.com/office/drawing/2014/main" id="{8C1FC8A2-36B3-400F-A042-75077492A9BF}"/>
                </a:ext>
              </a:extLst>
            </p:cNvPr>
            <p:cNvGrpSpPr/>
            <p:nvPr userDrawn="1"/>
          </p:nvGrpSpPr>
          <p:grpSpPr>
            <a:xfrm>
              <a:off x="12202508" y="647700"/>
              <a:ext cx="130152" cy="5046663"/>
              <a:chOff x="12202508" y="647700"/>
              <a:chExt cx="130152" cy="5046663"/>
            </a:xfrm>
          </p:grpSpPr>
          <p:cxnSp>
            <p:nvCxnSpPr>
              <p:cNvPr id="75" name="Straight Connector 74">
                <a:extLst>
                  <a:ext uri="{FF2B5EF4-FFF2-40B4-BE49-F238E27FC236}">
                    <a16:creationId xmlns:a16="http://schemas.microsoft.com/office/drawing/2014/main" id="{240CCC65-28AB-49B1-9813-C39743DDA9C3}"/>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A2AA5D0D-D26E-48A9-9B47-A5BB998C4FCC}"/>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C4D94432-CB1F-4EE3-BC6B-B174E7B5B39B}"/>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A38DC04E-1A74-4114-95EE-871364D9B49B}"/>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38B27100-F447-416B-8752-DC9C3465B79C}"/>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80" name="Group 79">
            <a:extLst>
              <a:ext uri="{FF2B5EF4-FFF2-40B4-BE49-F238E27FC236}">
                <a16:creationId xmlns:a16="http://schemas.microsoft.com/office/drawing/2014/main" id="{441370FA-E0C5-4DDC-8946-4958159BA8AC}"/>
              </a:ext>
            </a:extLst>
          </p:cNvPr>
          <p:cNvGrpSpPr/>
          <p:nvPr userDrawn="1"/>
        </p:nvGrpSpPr>
        <p:grpSpPr>
          <a:xfrm>
            <a:off x="-130152" y="647700"/>
            <a:ext cx="130152" cy="5046663"/>
            <a:chOff x="-130152" y="647700"/>
            <a:chExt cx="130152" cy="5046663"/>
          </a:xfrm>
        </p:grpSpPr>
        <p:cxnSp>
          <p:nvCxnSpPr>
            <p:cNvPr id="81" name="Straight Connector 80">
              <a:extLst>
                <a:ext uri="{FF2B5EF4-FFF2-40B4-BE49-F238E27FC236}">
                  <a16:creationId xmlns:a16="http://schemas.microsoft.com/office/drawing/2014/main" id="{DE1133AF-7AB4-4FCC-A06F-35F8B4048E4C}"/>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2" name="Straight Connector 81">
              <a:extLst>
                <a:ext uri="{FF2B5EF4-FFF2-40B4-BE49-F238E27FC236}">
                  <a16:creationId xmlns:a16="http://schemas.microsoft.com/office/drawing/2014/main" id="{93D40113-1CD2-4F59-8F83-B9415CAD8B58}"/>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BEB38F7D-9222-4C5F-B84F-007925FEDFBD}"/>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Connector 83">
              <a:extLst>
                <a:ext uri="{FF2B5EF4-FFF2-40B4-BE49-F238E27FC236}">
                  <a16:creationId xmlns:a16="http://schemas.microsoft.com/office/drawing/2014/main" id="{99913A1E-6909-4DF7-8232-57CCBDC51134}"/>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57435DCD-381E-40A7-8575-75387DEDEC1B}"/>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14CA3929-073D-4A99-BA6D-9F5FBA190879}"/>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16" name="Text Placeholder 15">
            <a:extLst>
              <a:ext uri="{FF2B5EF4-FFF2-40B4-BE49-F238E27FC236}">
                <a16:creationId xmlns:a16="http://schemas.microsoft.com/office/drawing/2014/main" id="{945494EC-E9A8-46D3-959D-EFC8E352899E}"/>
              </a:ext>
            </a:extLst>
          </p:cNvPr>
          <p:cNvSpPr>
            <a:spLocks noGrp="1"/>
          </p:cNvSpPr>
          <p:nvPr>
            <p:ph type="body" sz="quarter" idx="16" hasCustomPrompt="1"/>
          </p:nvPr>
        </p:nvSpPr>
        <p:spPr>
          <a:xfrm>
            <a:off x="566928" y="4136874"/>
            <a:ext cx="3367186" cy="1163982"/>
          </a:xfrm>
        </p:spPr>
        <p:txBody>
          <a:bodyPr anchor="b">
            <a:noAutofit/>
          </a:bodyPr>
          <a:lstStyle>
            <a:lvl1pPr marL="0" indent="0">
              <a:buNone/>
              <a:defRPr sz="1600">
                <a:solidFill>
                  <a:schemeClr val="tx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18" name="Text Placeholder 17">
            <a:extLst>
              <a:ext uri="{FF2B5EF4-FFF2-40B4-BE49-F238E27FC236}">
                <a16:creationId xmlns:a16="http://schemas.microsoft.com/office/drawing/2014/main" id="{2B20403D-A1B9-4FD9-A965-85BAD0B8C674}"/>
              </a:ext>
            </a:extLst>
          </p:cNvPr>
          <p:cNvSpPr>
            <a:spLocks noGrp="1"/>
          </p:cNvSpPr>
          <p:nvPr>
            <p:ph type="body" sz="quarter" idx="17" hasCustomPrompt="1"/>
          </p:nvPr>
        </p:nvSpPr>
        <p:spPr>
          <a:xfrm>
            <a:off x="566928" y="5556523"/>
            <a:ext cx="3367186" cy="249885"/>
          </a:xfrm>
        </p:spPr>
        <p:txBody>
          <a:bodyPr>
            <a:noAutofit/>
          </a:bodyPr>
          <a:lstStyle>
            <a:lvl1pPr marL="0" indent="0" algn="l">
              <a:buNone/>
              <a:defRPr sz="1200">
                <a:solidFill>
                  <a:schemeClr val="tx1"/>
                </a:solidFill>
              </a:defRPr>
            </a:lvl1pPr>
            <a:lvl2pPr marL="0" indent="0">
              <a:buNone/>
              <a:defRPr/>
            </a:lvl2pPr>
            <a:lvl3pPr marL="0" indent="0">
              <a:buNone/>
              <a:defRPr/>
            </a:lvl3pPr>
            <a:lvl4pPr marL="0" indent="0">
              <a:buNone/>
              <a:defRPr/>
            </a:lvl4pPr>
            <a:lvl5pPr marL="0" indent="0">
              <a:buNone/>
              <a:defRPr/>
            </a:lvl5pPr>
          </a:lstStyle>
          <a:p>
            <a:pPr lvl="0"/>
            <a:r>
              <a:rPr lang="es"/>
              <a:t>[Insertar fecha]</a:t>
            </a:r>
          </a:p>
        </p:txBody>
      </p:sp>
      <p:cxnSp>
        <p:nvCxnSpPr>
          <p:cNvPr id="12" name="Straight Connector 11">
            <a:extLst>
              <a:ext uri="{FF2B5EF4-FFF2-40B4-BE49-F238E27FC236}">
                <a16:creationId xmlns:a16="http://schemas.microsoft.com/office/drawing/2014/main" id="{F948F06B-101D-4AC6-B5A1-D4C6DC1DC1E4}"/>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E9A438F-EC51-4D26-B661-2EAD720C07CA}"/>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82BD921F-4EE9-40CB-99AD-3B60994C2D55}"/>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17" name="TextBox 16">
            <a:extLst>
              <a:ext uri="{FF2B5EF4-FFF2-40B4-BE49-F238E27FC236}">
                <a16:creationId xmlns:a16="http://schemas.microsoft.com/office/drawing/2014/main" id="{6B05D682-0C07-468D-8664-04E726BF794A}"/>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63" name="Group 62">
            <a:extLst>
              <a:ext uri="{FF2B5EF4-FFF2-40B4-BE49-F238E27FC236}">
                <a16:creationId xmlns:a16="http://schemas.microsoft.com/office/drawing/2014/main" id="{225AFF6D-273A-4DDD-B466-929EBD166B52}"/>
              </a:ext>
            </a:extLst>
          </p:cNvPr>
          <p:cNvGrpSpPr/>
          <p:nvPr userDrawn="1"/>
        </p:nvGrpSpPr>
        <p:grpSpPr>
          <a:xfrm>
            <a:off x="-1325" y="6871033"/>
            <a:ext cx="12192000" cy="143299"/>
            <a:chOff x="-1325" y="6871033"/>
            <a:chExt cx="12192000" cy="143299"/>
          </a:xfrm>
        </p:grpSpPr>
        <p:sp>
          <p:nvSpPr>
            <p:cNvPr id="64" name="Rectangle 63">
              <a:extLst>
                <a:ext uri="{FF2B5EF4-FFF2-40B4-BE49-F238E27FC236}">
                  <a16:creationId xmlns:a16="http://schemas.microsoft.com/office/drawing/2014/main" id="{1F76FDE2-A8A3-4534-9F53-836640B701EF}"/>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5" name="Rectangle 64">
              <a:extLst>
                <a:ext uri="{FF2B5EF4-FFF2-40B4-BE49-F238E27FC236}">
                  <a16:creationId xmlns:a16="http://schemas.microsoft.com/office/drawing/2014/main" id="{7E47F59E-74E5-4D19-B087-1409F7DADF1D}"/>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6" name="Rectangle 65">
            <a:extLst>
              <a:ext uri="{FF2B5EF4-FFF2-40B4-BE49-F238E27FC236}">
                <a16:creationId xmlns:a16="http://schemas.microsoft.com/office/drawing/2014/main" id="{5E1F82C3-DAD1-4EB6-B300-D338DC3B22E3}"/>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87" name="Rectangle 86">
            <a:extLst>
              <a:ext uri="{FF2B5EF4-FFF2-40B4-BE49-F238E27FC236}">
                <a16:creationId xmlns:a16="http://schemas.microsoft.com/office/drawing/2014/main" id="{46E26F63-06C3-4579-B7AB-F7A1ED499230}"/>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sp>
        <p:nvSpPr>
          <p:cNvPr id="10" name="Title 1">
            <a:extLst>
              <a:ext uri="{FF2B5EF4-FFF2-40B4-BE49-F238E27FC236}">
                <a16:creationId xmlns:a16="http://schemas.microsoft.com/office/drawing/2014/main" id="{A0ABFCFD-EF8E-2B75-C90C-2C8B3B1BA267}"/>
              </a:ext>
            </a:extLst>
          </p:cNvPr>
          <p:cNvSpPr>
            <a:spLocks noGrp="1"/>
          </p:cNvSpPr>
          <p:nvPr>
            <p:ph type="ctrTitle" hasCustomPrompt="1"/>
          </p:nvPr>
        </p:nvSpPr>
        <p:spPr>
          <a:xfrm>
            <a:off x="566928" y="1956816"/>
            <a:ext cx="7501064" cy="1399032"/>
          </a:xfrm>
          <a:prstGeom prst="rect">
            <a:avLst/>
          </a:prstGeom>
        </p:spPr>
        <p:txBody>
          <a:bodyPr vert="horz" anchor="b">
            <a:noAutofit/>
          </a:bodyPr>
          <a:lstStyle>
            <a:lvl1pPr algn="l">
              <a:defRPr sz="4400" b="0">
                <a:solidFill>
                  <a:schemeClr val="tx1"/>
                </a:solidFill>
              </a:defRPr>
            </a:lvl1pPr>
          </a:lstStyle>
          <a:p>
            <a:r>
              <a:rPr lang="es"/>
              <a:t>[Título de la presentación máximo dos líneas]</a:t>
            </a:r>
          </a:p>
        </p:txBody>
      </p:sp>
      <p:sp>
        <p:nvSpPr>
          <p:cNvPr id="13" name="Subtitle 2">
            <a:extLst>
              <a:ext uri="{FF2B5EF4-FFF2-40B4-BE49-F238E27FC236}">
                <a16:creationId xmlns:a16="http://schemas.microsoft.com/office/drawing/2014/main" id="{029A1AEC-920F-D9FC-9B35-63C9324678CF}"/>
              </a:ext>
            </a:extLst>
          </p:cNvPr>
          <p:cNvSpPr>
            <a:spLocks noGrp="1"/>
          </p:cNvSpPr>
          <p:nvPr>
            <p:ph type="subTitle" idx="1" hasCustomPrompt="1"/>
          </p:nvPr>
        </p:nvSpPr>
        <p:spPr>
          <a:xfrm>
            <a:off x="566928" y="3474720"/>
            <a:ext cx="7502079" cy="525810"/>
          </a:xfrm>
        </p:spPr>
        <p:txBody>
          <a:bodyPr>
            <a:noAutofit/>
          </a:bodyPr>
          <a:lstStyle>
            <a:lvl1pPr marL="0" indent="0" algn="l">
              <a:buNone/>
              <a:defRPr sz="240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s"/>
              <a:t>[Subtítulo de presentación]</a:t>
            </a:r>
          </a:p>
        </p:txBody>
      </p:sp>
      <p:sp>
        <p:nvSpPr>
          <p:cNvPr id="5" name="Footer Placeholder 16">
            <a:extLst>
              <a:ext uri="{FF2B5EF4-FFF2-40B4-BE49-F238E27FC236}">
                <a16:creationId xmlns:a16="http://schemas.microsoft.com/office/drawing/2014/main" id="{E36D768D-F429-1F4D-4B64-208AE17B2481}"/>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S&amp;P Global Energy</a:t>
            </a:r>
            <a:endParaRPr lang="en-US"/>
          </a:p>
        </p:txBody>
      </p:sp>
      <p:pic>
        <p:nvPicPr>
          <p:cNvPr id="2" name="Graphic 1">
            <a:extLst>
              <a:ext uri="{FF2B5EF4-FFF2-40B4-BE49-F238E27FC236}">
                <a16:creationId xmlns:a16="http://schemas.microsoft.com/office/drawing/2014/main" id="{97903649-9557-CF7C-47AB-F5BFE33C74F1}"/>
              </a:ext>
            </a:extLst>
          </p:cNvPr>
          <p:cNvPicPr>
            <a:picLocks noChangeAspect="1"/>
          </p:cNvPicPr>
          <p:nvPr userDrawn="1"/>
        </p:nvPicPr>
        <p:blipFill>
          <a:blip>
            <a:extLst>
              <a:ext uri="{96DAC541-7B7A-43D3-8B79-37D633B846F1}">
                <asvg:svgBlip xmlns:asvg="http://schemas.microsoft.com/office/drawing/2016/SVG/main" r:embed="rId5"/>
              </a:ext>
            </a:extLst>
          </a:blip>
          <a:srcRect/>
          <a:stretch/>
        </p:blipFill>
        <p:spPr>
          <a:xfrm>
            <a:off x="357314" y="436361"/>
            <a:ext cx="1908000" cy="1067287"/>
          </a:xfrm>
          <a:prstGeom prst="rect">
            <a:avLst/>
          </a:prstGeom>
        </p:spPr>
      </p:pic>
      <p:grpSp>
        <p:nvGrpSpPr>
          <p:cNvPr id="3" name="Group 2">
            <a:extLst>
              <a:ext uri="{FF2B5EF4-FFF2-40B4-BE49-F238E27FC236}">
                <a16:creationId xmlns:a16="http://schemas.microsoft.com/office/drawing/2014/main" id="{CC4DBB09-97E5-BF87-2801-953EBB6BFA38}"/>
              </a:ext>
            </a:extLst>
          </p:cNvPr>
          <p:cNvGrpSpPr/>
          <p:nvPr userDrawn="1"/>
        </p:nvGrpSpPr>
        <p:grpSpPr>
          <a:xfrm>
            <a:off x="12257314" y="1051486"/>
            <a:ext cx="1272540" cy="3204000"/>
            <a:chOff x="12257314" y="1051486"/>
            <a:chExt cx="1272540" cy="3204000"/>
          </a:xfrm>
        </p:grpSpPr>
        <p:grpSp>
          <p:nvGrpSpPr>
            <p:cNvPr id="4" name="Group 3">
              <a:extLst>
                <a:ext uri="{FF2B5EF4-FFF2-40B4-BE49-F238E27FC236}">
                  <a16:creationId xmlns:a16="http://schemas.microsoft.com/office/drawing/2014/main" id="{1D72A652-F7C8-67D2-6859-7943D4275E26}"/>
                </a:ext>
              </a:extLst>
            </p:cNvPr>
            <p:cNvGrpSpPr/>
            <p:nvPr userDrawn="1"/>
          </p:nvGrpSpPr>
          <p:grpSpPr>
            <a:xfrm>
              <a:off x="12257314" y="1051486"/>
              <a:ext cx="1272540" cy="3204000"/>
              <a:chOff x="10098666" y="1523244"/>
              <a:chExt cx="1272540" cy="3204000"/>
            </a:xfrm>
          </p:grpSpPr>
          <p:sp>
            <p:nvSpPr>
              <p:cNvPr id="7" name="Rectangle 6">
                <a:extLst>
                  <a:ext uri="{FF2B5EF4-FFF2-40B4-BE49-F238E27FC236}">
                    <a16:creationId xmlns:a16="http://schemas.microsoft.com/office/drawing/2014/main" id="{96F248BA-3FD6-AAB3-9C2F-4773538F636C}"/>
                  </a:ext>
                </a:extLst>
              </p:cNvPr>
              <p:cNvSpPr/>
              <p:nvPr userDrawn="1"/>
            </p:nvSpPr>
            <p:spPr>
              <a:xfrm>
                <a:off x="10098666" y="1523244"/>
                <a:ext cx="1272540" cy="3204000"/>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8" name="TextBox 7">
                <a:extLst>
                  <a:ext uri="{FF2B5EF4-FFF2-40B4-BE49-F238E27FC236}">
                    <a16:creationId xmlns:a16="http://schemas.microsoft.com/office/drawing/2014/main" id="{0FCA899D-757B-41DC-5AA0-71DE8762ED94}"/>
                  </a:ext>
                </a:extLst>
              </p:cNvPr>
              <p:cNvSpPr txBox="1"/>
              <p:nvPr userDrawn="1"/>
            </p:nvSpPr>
            <p:spPr>
              <a:xfrm>
                <a:off x="10336105" y="3673224"/>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11" name="TextBox 10">
                <a:extLst>
                  <a:ext uri="{FF2B5EF4-FFF2-40B4-BE49-F238E27FC236}">
                    <a16:creationId xmlns:a16="http://schemas.microsoft.com/office/drawing/2014/main" id="{3DB75C88-7E67-035B-0C26-DD065762EA76}"/>
                  </a:ext>
                </a:extLst>
              </p:cNvPr>
              <p:cNvSpPr txBox="1"/>
              <p:nvPr userDrawn="1"/>
            </p:nvSpPr>
            <p:spPr>
              <a:xfrm>
                <a:off x="10220123" y="1614598"/>
                <a:ext cx="972000"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19" name="Rectangle 18">
                <a:extLst>
                  <a:ext uri="{FF2B5EF4-FFF2-40B4-BE49-F238E27FC236}">
                    <a16:creationId xmlns:a16="http://schemas.microsoft.com/office/drawing/2014/main" id="{ED4EB738-1322-4F92-461A-F1566A23097A}"/>
                  </a:ext>
                </a:extLst>
              </p:cNvPr>
              <p:cNvSpPr/>
              <p:nvPr userDrawn="1"/>
            </p:nvSpPr>
            <p:spPr>
              <a:xfrm>
                <a:off x="10186362" y="1787635"/>
                <a:ext cx="1097149" cy="1800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R" sz="1400" err="1">
                  <a:solidFill>
                    <a:schemeClr val="tx1"/>
                  </a:solidFill>
                </a:endParaRPr>
              </a:p>
            </p:txBody>
          </p:sp>
          <p:sp>
            <p:nvSpPr>
              <p:cNvPr id="20" name="TextBox 19">
                <a:extLst>
                  <a:ext uri="{FF2B5EF4-FFF2-40B4-BE49-F238E27FC236}">
                    <a16:creationId xmlns:a16="http://schemas.microsoft.com/office/drawing/2014/main" id="{98A1816E-AC1F-6394-A169-4D2AC0218B50}"/>
                  </a:ext>
                </a:extLst>
              </p:cNvPr>
              <p:cNvSpPr txBox="1"/>
              <p:nvPr userDrawn="1"/>
            </p:nvSpPr>
            <p:spPr>
              <a:xfrm>
                <a:off x="10336105" y="4062732"/>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Versión oscura solo para visualizaciones de datos. </a:t>
                </a:r>
              </a:p>
            </p:txBody>
          </p:sp>
          <p:pic>
            <p:nvPicPr>
              <p:cNvPr id="21" name="Picture 20">
                <a:extLst>
                  <a:ext uri="{FF2B5EF4-FFF2-40B4-BE49-F238E27FC236}">
                    <a16:creationId xmlns:a16="http://schemas.microsoft.com/office/drawing/2014/main" id="{8979CDBD-8D60-A36C-15C4-C12E3D120AE5}"/>
                  </a:ext>
                </a:extLst>
              </p:cNvPr>
              <p:cNvPicPr>
                <a:picLocks noChangeAspect="1"/>
              </p:cNvPicPr>
              <p:nvPr userDrawn="1"/>
            </p:nvPicPr>
            <p:blipFill>
              <a:blip r:embed="rId6">
                <a:extLst>
                  <a:ext uri="{28A0092B-C50C-407E-A947-70E740481C1C}">
                    <a14:useLocalDpi xmlns:a14="http://schemas.microsoft.com/office/drawing/2010/main" val="0"/>
                  </a:ext>
                </a:extLst>
              </a:blip>
              <a:srcRect l="136" r="136"/>
              <a:stretch/>
            </p:blipFill>
            <p:spPr>
              <a:xfrm>
                <a:off x="10200384" y="1823257"/>
                <a:ext cx="1080000" cy="1737361"/>
              </a:xfrm>
              <a:prstGeom prst="rect">
                <a:avLst/>
              </a:prstGeom>
            </p:spPr>
          </p:pic>
          <p:sp>
            <p:nvSpPr>
              <p:cNvPr id="22" name="Rectangle 21">
                <a:extLst>
                  <a:ext uri="{FF2B5EF4-FFF2-40B4-BE49-F238E27FC236}">
                    <a16:creationId xmlns:a16="http://schemas.microsoft.com/office/drawing/2014/main" id="{E84E7141-B531-4354-DEE7-849BE1787D21}"/>
                  </a:ext>
                </a:extLst>
              </p:cNvPr>
              <p:cNvSpPr/>
              <p:nvPr userDrawn="1"/>
            </p:nvSpPr>
            <p:spPr>
              <a:xfrm>
                <a:off x="10194723" y="2087962"/>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23" name="Rectangle 22">
                <a:extLst>
                  <a:ext uri="{FF2B5EF4-FFF2-40B4-BE49-F238E27FC236}">
                    <a16:creationId xmlns:a16="http://schemas.microsoft.com/office/drawing/2014/main" id="{9152A172-11A0-6B61-0EAD-D5C79040CD65}"/>
                  </a:ext>
                </a:extLst>
              </p:cNvPr>
              <p:cNvSpPr/>
              <p:nvPr userDrawn="1"/>
            </p:nvSpPr>
            <p:spPr>
              <a:xfrm>
                <a:off x="10210998" y="2760631"/>
                <a:ext cx="1054800" cy="90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4" name="Rectangle 23">
                <a:extLst>
                  <a:ext uri="{FF2B5EF4-FFF2-40B4-BE49-F238E27FC236}">
                    <a16:creationId xmlns:a16="http://schemas.microsoft.com/office/drawing/2014/main" id="{F053C455-11D4-6781-7819-B11FAACDFC71}"/>
                  </a:ext>
                </a:extLst>
              </p:cNvPr>
              <p:cNvSpPr/>
              <p:nvPr userDrawn="1"/>
            </p:nvSpPr>
            <p:spPr>
              <a:xfrm>
                <a:off x="10634802" y="1959442"/>
                <a:ext cx="626400" cy="10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5" name="Rectangle 24">
                <a:extLst>
                  <a:ext uri="{FF2B5EF4-FFF2-40B4-BE49-F238E27FC236}">
                    <a16:creationId xmlns:a16="http://schemas.microsoft.com/office/drawing/2014/main" id="{BE1EF751-F749-57B4-CB36-7E07C7306739}"/>
                  </a:ext>
                </a:extLst>
              </p:cNvPr>
              <p:cNvSpPr/>
              <p:nvPr userDrawn="1"/>
            </p:nvSpPr>
            <p:spPr>
              <a:xfrm>
                <a:off x="10210998" y="2852892"/>
                <a:ext cx="1054800" cy="28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6" name="Rectangle 25">
                <a:extLst>
                  <a:ext uri="{FF2B5EF4-FFF2-40B4-BE49-F238E27FC236}">
                    <a16:creationId xmlns:a16="http://schemas.microsoft.com/office/drawing/2014/main" id="{0A122AFB-4991-C39A-B342-50DC1469F978}"/>
                  </a:ext>
                </a:extLst>
              </p:cNvPr>
              <p:cNvSpPr/>
              <p:nvPr/>
            </p:nvSpPr>
            <p:spPr>
              <a:xfrm>
                <a:off x="1022171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27" name="Rectangle 26">
                <a:extLst>
                  <a:ext uri="{FF2B5EF4-FFF2-40B4-BE49-F238E27FC236}">
                    <a16:creationId xmlns:a16="http://schemas.microsoft.com/office/drawing/2014/main" id="{22A0E77B-7232-E22C-FD40-4D84310C0823}"/>
                  </a:ext>
                </a:extLst>
              </p:cNvPr>
              <p:cNvSpPr/>
              <p:nvPr/>
            </p:nvSpPr>
            <p:spPr>
              <a:xfrm>
                <a:off x="1043223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28" name="Rectangle 27">
                <a:extLst>
                  <a:ext uri="{FF2B5EF4-FFF2-40B4-BE49-F238E27FC236}">
                    <a16:creationId xmlns:a16="http://schemas.microsoft.com/office/drawing/2014/main" id="{C34B9BD3-B17B-E8E8-AF8D-18148392C3FC}"/>
                  </a:ext>
                </a:extLst>
              </p:cNvPr>
              <p:cNvSpPr/>
              <p:nvPr/>
            </p:nvSpPr>
            <p:spPr>
              <a:xfrm>
                <a:off x="1032697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29" name="Rectangle 28">
                <a:extLst>
                  <a:ext uri="{FF2B5EF4-FFF2-40B4-BE49-F238E27FC236}">
                    <a16:creationId xmlns:a16="http://schemas.microsoft.com/office/drawing/2014/main" id="{3341BE0D-D09A-7EE0-B84A-0BD21BBB602C}"/>
                  </a:ext>
                </a:extLst>
              </p:cNvPr>
              <p:cNvSpPr/>
              <p:nvPr/>
            </p:nvSpPr>
            <p:spPr>
              <a:xfrm>
                <a:off x="105343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30" name="Rectangle 29">
                <a:extLst>
                  <a:ext uri="{FF2B5EF4-FFF2-40B4-BE49-F238E27FC236}">
                    <a16:creationId xmlns:a16="http://schemas.microsoft.com/office/drawing/2014/main" id="{A4D6F5FD-EBBD-81E4-60D8-4FE65AAB9CE5}"/>
                  </a:ext>
                </a:extLst>
              </p:cNvPr>
              <p:cNvSpPr/>
              <p:nvPr/>
            </p:nvSpPr>
            <p:spPr>
              <a:xfrm>
                <a:off x="1063958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31" name="Rectangle 30">
                <a:extLst>
                  <a:ext uri="{FF2B5EF4-FFF2-40B4-BE49-F238E27FC236}">
                    <a16:creationId xmlns:a16="http://schemas.microsoft.com/office/drawing/2014/main" id="{01E05A5C-77AC-4BAB-81A6-1B8CA9D6CC03}"/>
                  </a:ext>
                </a:extLst>
              </p:cNvPr>
              <p:cNvSpPr/>
              <p:nvPr/>
            </p:nvSpPr>
            <p:spPr>
              <a:xfrm>
                <a:off x="1074484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32" name="Rectangle 31">
                <a:extLst>
                  <a:ext uri="{FF2B5EF4-FFF2-40B4-BE49-F238E27FC236}">
                    <a16:creationId xmlns:a16="http://schemas.microsoft.com/office/drawing/2014/main" id="{4E3FACB3-E5E0-D7DE-CC24-5798C5BDB2A5}"/>
                  </a:ext>
                </a:extLst>
              </p:cNvPr>
              <p:cNvSpPr/>
              <p:nvPr/>
            </p:nvSpPr>
            <p:spPr>
              <a:xfrm>
                <a:off x="1085010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33" name="Rectangle 32">
                <a:extLst>
                  <a:ext uri="{FF2B5EF4-FFF2-40B4-BE49-F238E27FC236}">
                    <a16:creationId xmlns:a16="http://schemas.microsoft.com/office/drawing/2014/main" id="{C4DE16F1-5D6C-F687-2605-BCFD99D811E0}"/>
                  </a:ext>
                </a:extLst>
              </p:cNvPr>
              <p:cNvSpPr/>
              <p:nvPr/>
            </p:nvSpPr>
            <p:spPr>
              <a:xfrm>
                <a:off x="1095536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34" name="Rectangle 33">
                <a:extLst>
                  <a:ext uri="{FF2B5EF4-FFF2-40B4-BE49-F238E27FC236}">
                    <a16:creationId xmlns:a16="http://schemas.microsoft.com/office/drawing/2014/main" id="{13ADB8C4-E461-B0C8-94F8-70A9A7F8D587}"/>
                  </a:ext>
                </a:extLst>
              </p:cNvPr>
              <p:cNvSpPr/>
              <p:nvPr/>
            </p:nvSpPr>
            <p:spPr>
              <a:xfrm>
                <a:off x="110606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35" name="Rectangle 34">
                <a:extLst>
                  <a:ext uri="{FF2B5EF4-FFF2-40B4-BE49-F238E27FC236}">
                    <a16:creationId xmlns:a16="http://schemas.microsoft.com/office/drawing/2014/main" id="{A688C4EE-4933-33AA-622F-D0E0A529D313}"/>
                  </a:ext>
                </a:extLst>
              </p:cNvPr>
              <p:cNvSpPr/>
              <p:nvPr/>
            </p:nvSpPr>
            <p:spPr>
              <a:xfrm>
                <a:off x="11162711"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nvGrpSpPr>
              <p:cNvPr id="36" name="Group 35">
                <a:extLst>
                  <a:ext uri="{FF2B5EF4-FFF2-40B4-BE49-F238E27FC236}">
                    <a16:creationId xmlns:a16="http://schemas.microsoft.com/office/drawing/2014/main" id="{7E30DF5B-9F7A-C083-6A68-E3204FA111AD}"/>
                  </a:ext>
                </a:extLst>
              </p:cNvPr>
              <p:cNvGrpSpPr>
                <a:grpSpLocks noChangeAspect="1"/>
              </p:cNvGrpSpPr>
              <p:nvPr userDrawn="1"/>
            </p:nvGrpSpPr>
            <p:grpSpPr>
              <a:xfrm>
                <a:off x="10220001" y="3436271"/>
                <a:ext cx="1036800" cy="98866"/>
                <a:chOff x="8226203" y="3604223"/>
                <a:chExt cx="1058410" cy="100927"/>
              </a:xfrm>
            </p:grpSpPr>
            <p:pic>
              <p:nvPicPr>
                <p:cNvPr id="42" name="Graphic 41" descr="Cierra con relleno sólido">
                  <a:extLst>
                    <a:ext uri="{FF2B5EF4-FFF2-40B4-BE49-F238E27FC236}">
                      <a16:creationId xmlns:a16="http://schemas.microsoft.com/office/drawing/2014/main" id="{B79A2B41-C68C-2D13-58AA-6C65779E615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226203" y="3604231"/>
                  <a:ext cx="100919" cy="100919"/>
                </a:xfrm>
                <a:prstGeom prst="rect">
                  <a:avLst/>
                </a:prstGeom>
              </p:spPr>
            </p:pic>
            <p:pic>
              <p:nvPicPr>
                <p:cNvPr id="43" name="Graphic 42" descr="Cierra con relleno sólido">
                  <a:extLst>
                    <a:ext uri="{FF2B5EF4-FFF2-40B4-BE49-F238E27FC236}">
                      <a16:creationId xmlns:a16="http://schemas.microsoft.com/office/drawing/2014/main" id="{542265D6-3C9A-49DB-20B5-9F547922FDD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334971" y="3604231"/>
                  <a:ext cx="100919" cy="100919"/>
                </a:xfrm>
                <a:prstGeom prst="rect">
                  <a:avLst/>
                </a:prstGeom>
              </p:spPr>
            </p:pic>
            <p:pic>
              <p:nvPicPr>
                <p:cNvPr id="44" name="Graphic 43" descr="Cierra con relleno sólido">
                  <a:extLst>
                    <a:ext uri="{FF2B5EF4-FFF2-40B4-BE49-F238E27FC236}">
                      <a16:creationId xmlns:a16="http://schemas.microsoft.com/office/drawing/2014/main" id="{9969454B-6D4D-6EF2-1B78-F396D1AA95AC}"/>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438978" y="3604230"/>
                  <a:ext cx="100919" cy="100919"/>
                </a:xfrm>
                <a:prstGeom prst="rect">
                  <a:avLst/>
                </a:prstGeom>
              </p:spPr>
            </p:pic>
            <p:pic>
              <p:nvPicPr>
                <p:cNvPr id="45" name="Graphic 44" descr="Cierra con relleno sólido">
                  <a:extLst>
                    <a:ext uri="{FF2B5EF4-FFF2-40B4-BE49-F238E27FC236}">
                      <a16:creationId xmlns:a16="http://schemas.microsoft.com/office/drawing/2014/main" id="{617E8A57-FAC0-8BB8-8E21-5AB593A2D944}"/>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545366" y="3604229"/>
                  <a:ext cx="100919" cy="100919"/>
                </a:xfrm>
                <a:prstGeom prst="rect">
                  <a:avLst/>
                </a:prstGeom>
              </p:spPr>
            </p:pic>
            <p:pic>
              <p:nvPicPr>
                <p:cNvPr id="46" name="Graphic 45" descr="Cierra con relleno sólido">
                  <a:extLst>
                    <a:ext uri="{FF2B5EF4-FFF2-40B4-BE49-F238E27FC236}">
                      <a16:creationId xmlns:a16="http://schemas.microsoft.com/office/drawing/2014/main" id="{9610603F-B195-A332-25C5-8DA070C1FB9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651754" y="3604228"/>
                  <a:ext cx="100919" cy="100919"/>
                </a:xfrm>
                <a:prstGeom prst="rect">
                  <a:avLst/>
                </a:prstGeom>
              </p:spPr>
            </p:pic>
            <p:pic>
              <p:nvPicPr>
                <p:cNvPr id="47" name="Graphic 46" descr="Cierra con relleno sólido">
                  <a:extLst>
                    <a:ext uri="{FF2B5EF4-FFF2-40B4-BE49-F238E27FC236}">
                      <a16:creationId xmlns:a16="http://schemas.microsoft.com/office/drawing/2014/main" id="{1CCCE6B9-96E2-AB23-90A6-C4B78376506F}"/>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758142" y="3604227"/>
                  <a:ext cx="100919" cy="100919"/>
                </a:xfrm>
                <a:prstGeom prst="rect">
                  <a:avLst/>
                </a:prstGeom>
              </p:spPr>
            </p:pic>
            <p:pic>
              <p:nvPicPr>
                <p:cNvPr id="48" name="Graphic 47" descr="Cierra con relleno sólido">
                  <a:extLst>
                    <a:ext uri="{FF2B5EF4-FFF2-40B4-BE49-F238E27FC236}">
                      <a16:creationId xmlns:a16="http://schemas.microsoft.com/office/drawing/2014/main" id="{B282C4FC-53C0-32EF-F887-59B751AA88E0}"/>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864530" y="3604226"/>
                  <a:ext cx="100919" cy="100919"/>
                </a:xfrm>
                <a:prstGeom prst="rect">
                  <a:avLst/>
                </a:prstGeom>
              </p:spPr>
            </p:pic>
            <p:pic>
              <p:nvPicPr>
                <p:cNvPr id="49" name="Graphic 48" descr="Cierra con relleno sólido">
                  <a:extLst>
                    <a:ext uri="{FF2B5EF4-FFF2-40B4-BE49-F238E27FC236}">
                      <a16:creationId xmlns:a16="http://schemas.microsoft.com/office/drawing/2014/main" id="{AEC71B73-94B0-D6AD-1C22-5FC596B25F2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970918" y="3604225"/>
                  <a:ext cx="100919" cy="100919"/>
                </a:xfrm>
                <a:prstGeom prst="rect">
                  <a:avLst/>
                </a:prstGeom>
              </p:spPr>
            </p:pic>
            <p:pic>
              <p:nvPicPr>
                <p:cNvPr id="50" name="Graphic 49" descr="Cierra con relleno sólido">
                  <a:extLst>
                    <a:ext uri="{FF2B5EF4-FFF2-40B4-BE49-F238E27FC236}">
                      <a16:creationId xmlns:a16="http://schemas.microsoft.com/office/drawing/2014/main" id="{11546038-DADC-D528-82ED-AA0A865CFF3D}"/>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077306" y="3604224"/>
                  <a:ext cx="100919" cy="100919"/>
                </a:xfrm>
                <a:prstGeom prst="rect">
                  <a:avLst/>
                </a:prstGeom>
              </p:spPr>
            </p:pic>
            <p:pic>
              <p:nvPicPr>
                <p:cNvPr id="51" name="Graphic 50" descr="Cierra con relleno sólido">
                  <a:extLst>
                    <a:ext uri="{FF2B5EF4-FFF2-40B4-BE49-F238E27FC236}">
                      <a16:creationId xmlns:a16="http://schemas.microsoft.com/office/drawing/2014/main" id="{4F8F8B42-E7B9-202E-C617-3C2B1C84D29E}"/>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83694" y="3604223"/>
                  <a:ext cx="100919" cy="100919"/>
                </a:xfrm>
                <a:prstGeom prst="rect">
                  <a:avLst/>
                </a:prstGeom>
              </p:spPr>
            </p:pic>
          </p:grpSp>
          <p:sp>
            <p:nvSpPr>
              <p:cNvPr id="37" name="Freeform: Shape 71">
                <a:extLst>
                  <a:ext uri="{FF2B5EF4-FFF2-40B4-BE49-F238E27FC236}">
                    <a16:creationId xmlns:a16="http://schemas.microsoft.com/office/drawing/2014/main" id="{3C5FAB3E-AB27-9B0F-F276-623662CC3985}"/>
                  </a:ext>
                </a:extLst>
              </p:cNvPr>
              <p:cNvSpPr/>
              <p:nvPr userDrawn="1"/>
            </p:nvSpPr>
            <p:spPr>
              <a:xfrm>
                <a:off x="10134045" y="2814197"/>
                <a:ext cx="166007" cy="895484"/>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74">
                <a:extLst>
                  <a:ext uri="{FF2B5EF4-FFF2-40B4-BE49-F238E27FC236}">
                    <a16:creationId xmlns:a16="http://schemas.microsoft.com/office/drawing/2014/main" id="{EB20C78C-EA00-41A8-B9D0-F6D2955EB581}"/>
                  </a:ext>
                </a:extLst>
              </p:cNvPr>
              <p:cNvSpPr/>
              <p:nvPr userDrawn="1"/>
            </p:nvSpPr>
            <p:spPr>
              <a:xfrm flipH="1">
                <a:off x="11155286" y="2997200"/>
                <a:ext cx="166007" cy="110374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53687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53687"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a:extLst>
                  <a:ext uri="{FF2B5EF4-FFF2-40B4-BE49-F238E27FC236}">
                    <a16:creationId xmlns:a16="http://schemas.microsoft.com/office/drawing/2014/main" id="{4ACD7826-48C7-7932-6C9F-CE2B7794EC02}"/>
                  </a:ext>
                </a:extLst>
              </p:cNvPr>
              <p:cNvSpPr txBox="1"/>
              <p:nvPr userDrawn="1"/>
            </p:nvSpPr>
            <p:spPr>
              <a:xfrm>
                <a:off x="10336105" y="4443732"/>
                <a:ext cx="841982" cy="193899"/>
              </a:xfrm>
              <a:prstGeom prst="rect">
                <a:avLst/>
              </a:prstGeom>
              <a:noFill/>
            </p:spPr>
            <p:txBody>
              <a:bodyPr wrap="square" lIns="0" tIns="0" rIns="0" bIns="0" rtlCol="0">
                <a:spAutoFit/>
              </a:bodyPr>
              <a:lstStyle/>
              <a:p>
                <a:pPr algn="l">
                  <a:lnSpc>
                    <a:spcPct val="90000"/>
                  </a:lnSpc>
                </a:pPr>
                <a:r>
                  <a:rPr lang="es" sz="700" b="1">
                    <a:solidFill>
                      <a:srgbClr val="000000"/>
                    </a:solidFill>
                  </a:rPr>
                  <a:t>Paleta de gris secuencial.</a:t>
                </a:r>
              </a:p>
            </p:txBody>
          </p:sp>
          <p:sp>
            <p:nvSpPr>
              <p:cNvPr id="40" name="Rectangle 39">
                <a:extLst>
                  <a:ext uri="{FF2B5EF4-FFF2-40B4-BE49-F238E27FC236}">
                    <a16:creationId xmlns:a16="http://schemas.microsoft.com/office/drawing/2014/main" id="{A1700240-6809-C757-04F2-B78BF88A79FD}"/>
                  </a:ext>
                </a:extLst>
              </p:cNvPr>
              <p:cNvSpPr/>
              <p:nvPr userDrawn="1"/>
            </p:nvSpPr>
            <p:spPr>
              <a:xfrm>
                <a:off x="10210998" y="3135165"/>
                <a:ext cx="1054800" cy="98859"/>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41" name="Freeform: Shape 71">
                <a:extLst>
                  <a:ext uri="{FF2B5EF4-FFF2-40B4-BE49-F238E27FC236}">
                    <a16:creationId xmlns:a16="http://schemas.microsoft.com/office/drawing/2014/main" id="{721CE7BD-40FE-DDF0-600B-7AF2F19B477C}"/>
                  </a:ext>
                </a:extLst>
              </p:cNvPr>
              <p:cNvSpPr/>
              <p:nvPr userDrawn="1"/>
            </p:nvSpPr>
            <p:spPr>
              <a:xfrm>
                <a:off x="10182218" y="3180857"/>
                <a:ext cx="116105" cy="1308313"/>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 name="Elbow Connector 5">
              <a:extLst>
                <a:ext uri="{FF2B5EF4-FFF2-40B4-BE49-F238E27FC236}">
                  <a16:creationId xmlns:a16="http://schemas.microsoft.com/office/drawing/2014/main" id="{D61A8643-64BC-CAA3-7666-6CE681FAF452}"/>
                </a:ext>
              </a:extLst>
            </p:cNvPr>
            <p:cNvCxnSpPr>
              <a:cxnSpLocks/>
              <a:stCxn id="24" idx="3"/>
              <a:endCxn id="11" idx="3"/>
            </p:cNvCxnSpPr>
            <p:nvPr userDrawn="1"/>
          </p:nvCxnSpPr>
          <p:spPr>
            <a:xfrm flipH="1" flipV="1">
              <a:off x="13350771" y="1191315"/>
              <a:ext cx="69079" cy="350369"/>
            </a:xfrm>
            <a:prstGeom prst="bentConnector3">
              <a:avLst>
                <a:gd name="adj1" fmla="val -91924"/>
              </a:avLst>
            </a:prstGeom>
            <a:ln w="12700">
              <a:solidFill>
                <a:srgbClr val="00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12911017"/>
      </p:ext>
    </p:extLst>
  </p:cSld>
  <p:clrMapOvr>
    <a:overrideClrMapping bg1="dk1" tx1="lt1" bg2="dk2" tx2="lt2" accent1="accent1" accent2="accent2" accent3="accent3" accent4="accent4" accent5="accent5" accent6="accent6" hlink="hlink" folHlink="folHlink"/>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bg1"/>
        </a:solidFill>
        <a:effectLst/>
      </p:bgPr>
    </p:bg>
    <p:spTree>
      <p:nvGrpSpPr>
        <p:cNvPr id="1" name=""/>
        <p:cNvGrpSpPr/>
        <p:nvPr/>
      </p:nvGrpSpPr>
      <p:grpSpPr>
        <a:xfrm>
          <a:off x="0" y="0"/>
          <a:ext cx="0" cy="0"/>
          <a:chOff x="0" y="0"/>
          <a:chExt cx="0" cy="0"/>
        </a:xfrm>
      </p:grpSpPr>
      <p:graphicFrame>
        <p:nvGraphicFramePr>
          <p:cNvPr id="11" name="think-cell data - do not delete" hidden="1">
            <a:extLst>
              <a:ext uri="{FF2B5EF4-FFF2-40B4-BE49-F238E27FC236}">
                <a16:creationId xmlns:a16="http://schemas.microsoft.com/office/drawing/2014/main" id="{E83DB9F1-53C3-D72E-3743-F9FCCDE907C5}"/>
              </a:ext>
            </a:extLst>
          </p:cNvPr>
          <p:cNvGraphicFramePr>
            <a:graphicFrameLocks noChangeAspect="1"/>
          </p:cNvGraphicFramePr>
          <p:nvPr userDrawn="1">
            <p:custDataLst>
              <p:tags r:id="rId1"/>
            </p:custDataLst>
            <p:extLst>
              <p:ext uri="{D42A27DB-BD31-4B8C-83A1-F6EECF244321}">
                <p14:modId xmlns:p14="http://schemas.microsoft.com/office/powerpoint/2010/main" val="46725666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11" name="think-cell data - do not delete" hidden="1">
                        <a:extLst>
                          <a:ext uri="{FF2B5EF4-FFF2-40B4-BE49-F238E27FC236}">
                            <a16:creationId xmlns:a16="http://schemas.microsoft.com/office/drawing/2014/main" id="{E83DB9F1-53C3-D72E-3743-F9FCCDE907C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83" name="Group 82">
            <a:extLst>
              <a:ext uri="{FF2B5EF4-FFF2-40B4-BE49-F238E27FC236}">
                <a16:creationId xmlns:a16="http://schemas.microsoft.com/office/drawing/2014/main" id="{CBDE4C0C-1F1C-4F02-A6EB-F2554ADE887B}"/>
              </a:ext>
            </a:extLst>
          </p:cNvPr>
          <p:cNvGrpSpPr/>
          <p:nvPr userDrawn="1"/>
        </p:nvGrpSpPr>
        <p:grpSpPr>
          <a:xfrm>
            <a:off x="12192996" y="647700"/>
            <a:ext cx="139664" cy="5046663"/>
            <a:chOff x="12192996" y="647700"/>
            <a:chExt cx="139664" cy="5046663"/>
          </a:xfrm>
        </p:grpSpPr>
        <p:cxnSp>
          <p:nvCxnSpPr>
            <p:cNvPr id="84" name="Straight Connector 83">
              <a:extLst>
                <a:ext uri="{FF2B5EF4-FFF2-40B4-BE49-F238E27FC236}">
                  <a16:creationId xmlns:a16="http://schemas.microsoft.com/office/drawing/2014/main" id="{AB2B82C4-5A7B-4C3E-85F1-302BA123FDF8}"/>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85" name="Group 84">
              <a:extLst>
                <a:ext uri="{FF2B5EF4-FFF2-40B4-BE49-F238E27FC236}">
                  <a16:creationId xmlns:a16="http://schemas.microsoft.com/office/drawing/2014/main" id="{BC4CA50C-DC6B-4532-80EA-F28E8B51C0E1}"/>
                </a:ext>
              </a:extLst>
            </p:cNvPr>
            <p:cNvGrpSpPr/>
            <p:nvPr userDrawn="1"/>
          </p:nvGrpSpPr>
          <p:grpSpPr>
            <a:xfrm>
              <a:off x="12202508" y="647700"/>
              <a:ext cx="130152" cy="5046663"/>
              <a:chOff x="12202508" y="647700"/>
              <a:chExt cx="130152" cy="5046663"/>
            </a:xfrm>
          </p:grpSpPr>
          <p:cxnSp>
            <p:nvCxnSpPr>
              <p:cNvPr id="86" name="Straight Connector 85">
                <a:extLst>
                  <a:ext uri="{FF2B5EF4-FFF2-40B4-BE49-F238E27FC236}">
                    <a16:creationId xmlns:a16="http://schemas.microsoft.com/office/drawing/2014/main" id="{D4227544-25B8-43F2-A382-09126CE1D53D}"/>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5DE0598B-21E1-4AC9-9DD3-9587CF3B2E21}"/>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D4965106-C953-4340-ADAD-E33C3D5AB84E}"/>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268C2DAF-71D0-4E92-89F7-63BF5CCA1964}"/>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25C85142-108D-4D31-8381-651F3B71FEC3}"/>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91" name="Group 90">
            <a:extLst>
              <a:ext uri="{FF2B5EF4-FFF2-40B4-BE49-F238E27FC236}">
                <a16:creationId xmlns:a16="http://schemas.microsoft.com/office/drawing/2014/main" id="{3126A0FC-AB3D-4457-832F-9CAA4807D44D}"/>
              </a:ext>
            </a:extLst>
          </p:cNvPr>
          <p:cNvGrpSpPr/>
          <p:nvPr userDrawn="1"/>
        </p:nvGrpSpPr>
        <p:grpSpPr>
          <a:xfrm>
            <a:off x="-130152" y="647700"/>
            <a:ext cx="130152" cy="5046663"/>
            <a:chOff x="-130152" y="647700"/>
            <a:chExt cx="130152" cy="5046663"/>
          </a:xfrm>
        </p:grpSpPr>
        <p:cxnSp>
          <p:nvCxnSpPr>
            <p:cNvPr id="92" name="Straight Connector 91">
              <a:extLst>
                <a:ext uri="{FF2B5EF4-FFF2-40B4-BE49-F238E27FC236}">
                  <a16:creationId xmlns:a16="http://schemas.microsoft.com/office/drawing/2014/main" id="{17D5183D-E7EC-4733-A453-DD3011C74727}"/>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4CE7D18F-A860-4DD8-9A7F-DA37E4C3AA63}"/>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4" name="Straight Connector 93">
              <a:extLst>
                <a:ext uri="{FF2B5EF4-FFF2-40B4-BE49-F238E27FC236}">
                  <a16:creationId xmlns:a16="http://schemas.microsoft.com/office/drawing/2014/main" id="{6B76B2D8-9387-4E72-A78D-008F7B1DE7A6}"/>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296D2839-C002-4B6C-8039-6A2215DD0921}"/>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6" name="Straight Connector 95">
              <a:extLst>
                <a:ext uri="{FF2B5EF4-FFF2-40B4-BE49-F238E27FC236}">
                  <a16:creationId xmlns:a16="http://schemas.microsoft.com/office/drawing/2014/main" id="{42CA74D5-3BD1-4495-8E67-2D08372A8A79}"/>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A53572D4-8E61-4A83-8938-8C0CB8CA936C}"/>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cxnSp>
        <p:nvCxnSpPr>
          <p:cNvPr id="10" name="Straight Connector 9">
            <a:extLst>
              <a:ext uri="{FF2B5EF4-FFF2-40B4-BE49-F238E27FC236}">
                <a16:creationId xmlns:a16="http://schemas.microsoft.com/office/drawing/2014/main" id="{376BA038-2C76-4471-9639-0C56434FB7B6}"/>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141C0E8F-74CC-4F47-A92F-139B6B63BAED}"/>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2FF48AF1-AFFB-470F-AA8A-E6D9D296D966}"/>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14" name="TextBox 13">
            <a:extLst>
              <a:ext uri="{FF2B5EF4-FFF2-40B4-BE49-F238E27FC236}">
                <a16:creationId xmlns:a16="http://schemas.microsoft.com/office/drawing/2014/main" id="{AF1FAC2A-8D2A-43FA-A89A-FD41958C13C8}"/>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62" name="Group 61">
            <a:extLst>
              <a:ext uri="{FF2B5EF4-FFF2-40B4-BE49-F238E27FC236}">
                <a16:creationId xmlns:a16="http://schemas.microsoft.com/office/drawing/2014/main" id="{64E9768B-A287-45E9-B93C-8F74CC3CBCEE}"/>
              </a:ext>
            </a:extLst>
          </p:cNvPr>
          <p:cNvGrpSpPr/>
          <p:nvPr userDrawn="1"/>
        </p:nvGrpSpPr>
        <p:grpSpPr>
          <a:xfrm>
            <a:off x="-1325" y="6871033"/>
            <a:ext cx="12192000" cy="143299"/>
            <a:chOff x="-1325" y="6871033"/>
            <a:chExt cx="12192000" cy="143299"/>
          </a:xfrm>
        </p:grpSpPr>
        <p:sp>
          <p:nvSpPr>
            <p:cNvPr id="63" name="Rectangle 62">
              <a:extLst>
                <a:ext uri="{FF2B5EF4-FFF2-40B4-BE49-F238E27FC236}">
                  <a16:creationId xmlns:a16="http://schemas.microsoft.com/office/drawing/2014/main" id="{C475D874-C0C6-4E4B-BB98-E542146BD63C}"/>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4" name="Rectangle 63">
              <a:extLst>
                <a:ext uri="{FF2B5EF4-FFF2-40B4-BE49-F238E27FC236}">
                  <a16:creationId xmlns:a16="http://schemas.microsoft.com/office/drawing/2014/main" id="{0785CC4C-3F34-42B2-9537-BFD82F7DE4BA}"/>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5" name="Rectangle 64">
            <a:extLst>
              <a:ext uri="{FF2B5EF4-FFF2-40B4-BE49-F238E27FC236}">
                <a16:creationId xmlns:a16="http://schemas.microsoft.com/office/drawing/2014/main" id="{E6806D8E-6A7F-40D9-BCCF-3FD869EFAA9A}"/>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
        <p:nvSpPr>
          <p:cNvPr id="68" name="Rectangle 67">
            <a:extLst>
              <a:ext uri="{FF2B5EF4-FFF2-40B4-BE49-F238E27FC236}">
                <a16:creationId xmlns:a16="http://schemas.microsoft.com/office/drawing/2014/main" id="{3D822507-3E4E-4D69-9341-50B46011FEA6}"/>
              </a:ext>
            </a:extLst>
          </p:cNvPr>
          <p:cNvSpPr/>
          <p:nvPr userDrawn="1"/>
        </p:nvSpPr>
        <p:spPr>
          <a:xfrm>
            <a:off x="12257314" y="-10547"/>
            <a:ext cx="1272540" cy="970953"/>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r>
              <a:rPr lang="es" sz="800">
                <a:solidFill>
                  <a:srgbClr val="000000"/>
                </a:solidFill>
              </a:rPr>
              <a:t>Al añadir colores, </a:t>
            </a:r>
            <a:r>
              <a:rPr lang="es" sz="800" b="1">
                <a:solidFill>
                  <a:srgbClr val="000000"/>
                </a:solidFill>
              </a:rPr>
              <a:t>no uses las variantes ni los colores estándar </a:t>
            </a:r>
            <a:r>
              <a:rPr lang="es" sz="800">
                <a:solidFill>
                  <a:srgbClr val="000000"/>
                </a:solidFill>
              </a:rPr>
              <a:t>de los colores del tema. </a:t>
            </a:r>
          </a:p>
          <a:p>
            <a:pPr algn="l">
              <a:lnSpc>
                <a:spcPct val="90000"/>
              </a:lnSpc>
              <a:spcBef>
                <a:spcPts val="600"/>
              </a:spcBef>
            </a:pPr>
            <a:r>
              <a:rPr lang="es" sz="800">
                <a:solidFill>
                  <a:srgbClr val="000000"/>
                </a:solidFill>
              </a:rPr>
              <a:t>Solo usa los </a:t>
            </a:r>
            <a:r>
              <a:rPr lang="es" sz="800" b="1">
                <a:solidFill>
                  <a:srgbClr val="000000"/>
                </a:solidFill>
              </a:rPr>
              <a:t>colores de Visualización de Datos </a:t>
            </a:r>
            <a:r>
              <a:rPr lang="es" sz="800">
                <a:solidFill>
                  <a:srgbClr val="000000"/>
                </a:solidFill>
              </a:rPr>
              <a:t>para los gráficos. </a:t>
            </a:r>
          </a:p>
        </p:txBody>
      </p:sp>
      <p:sp>
        <p:nvSpPr>
          <p:cNvPr id="17" name="Text Placeholder 15">
            <a:extLst>
              <a:ext uri="{FF2B5EF4-FFF2-40B4-BE49-F238E27FC236}">
                <a16:creationId xmlns:a16="http://schemas.microsoft.com/office/drawing/2014/main" id="{A08659BF-BEF9-6BDB-215D-32638EB4B926}"/>
              </a:ext>
            </a:extLst>
          </p:cNvPr>
          <p:cNvSpPr>
            <a:spLocks noGrp="1"/>
          </p:cNvSpPr>
          <p:nvPr>
            <p:ph type="body" sz="quarter" idx="16" hasCustomPrompt="1"/>
          </p:nvPr>
        </p:nvSpPr>
        <p:spPr>
          <a:xfrm>
            <a:off x="566928" y="4136874"/>
            <a:ext cx="3367186" cy="1163982"/>
          </a:xfrm>
        </p:spPr>
        <p:txBody>
          <a:bodyPr anchor="b">
            <a:noAutofit/>
          </a:bodyPr>
          <a:lstStyle>
            <a:lvl1pPr marL="0" indent="0">
              <a:buNone/>
              <a:defRPr sz="1600">
                <a:solidFill>
                  <a:schemeClr val="tx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18" name="Text Placeholder 17">
            <a:extLst>
              <a:ext uri="{FF2B5EF4-FFF2-40B4-BE49-F238E27FC236}">
                <a16:creationId xmlns:a16="http://schemas.microsoft.com/office/drawing/2014/main" id="{E2CB955A-9E13-AE28-5F9C-18767D61E361}"/>
              </a:ext>
            </a:extLst>
          </p:cNvPr>
          <p:cNvSpPr>
            <a:spLocks noGrp="1"/>
          </p:cNvSpPr>
          <p:nvPr>
            <p:ph type="body" sz="quarter" idx="17" hasCustomPrompt="1"/>
          </p:nvPr>
        </p:nvSpPr>
        <p:spPr>
          <a:xfrm>
            <a:off x="566928" y="5556523"/>
            <a:ext cx="3367186" cy="249885"/>
          </a:xfrm>
        </p:spPr>
        <p:txBody>
          <a:bodyPr>
            <a:noAutofit/>
          </a:bodyPr>
          <a:lstStyle>
            <a:lvl1pPr marL="0" indent="0" algn="l">
              <a:buNone/>
              <a:defRPr sz="1200">
                <a:solidFill>
                  <a:schemeClr val="tx1"/>
                </a:solidFill>
              </a:defRPr>
            </a:lvl1pPr>
            <a:lvl2pPr marL="0" indent="0">
              <a:buNone/>
              <a:defRPr/>
            </a:lvl2pPr>
            <a:lvl3pPr marL="0" indent="0">
              <a:buNone/>
              <a:defRPr/>
            </a:lvl3pPr>
            <a:lvl4pPr marL="0" indent="0">
              <a:buNone/>
              <a:defRPr/>
            </a:lvl4pPr>
            <a:lvl5pPr marL="0" indent="0">
              <a:buNone/>
              <a:defRPr/>
            </a:lvl5pPr>
          </a:lstStyle>
          <a:p>
            <a:pPr lvl="0"/>
            <a:r>
              <a:rPr lang="es"/>
              <a:t>[Insertar fecha]</a:t>
            </a:r>
          </a:p>
        </p:txBody>
      </p:sp>
      <p:sp>
        <p:nvSpPr>
          <p:cNvPr id="19" name="Title 1">
            <a:extLst>
              <a:ext uri="{FF2B5EF4-FFF2-40B4-BE49-F238E27FC236}">
                <a16:creationId xmlns:a16="http://schemas.microsoft.com/office/drawing/2014/main" id="{26A678B6-3812-86C2-B92C-AA9CF1048E77}"/>
              </a:ext>
            </a:extLst>
          </p:cNvPr>
          <p:cNvSpPr>
            <a:spLocks noGrp="1"/>
          </p:cNvSpPr>
          <p:nvPr>
            <p:ph type="ctrTitle" hasCustomPrompt="1"/>
          </p:nvPr>
        </p:nvSpPr>
        <p:spPr>
          <a:xfrm>
            <a:off x="566928" y="1956816"/>
            <a:ext cx="7501064" cy="1399032"/>
          </a:xfrm>
          <a:prstGeom prst="rect">
            <a:avLst/>
          </a:prstGeom>
        </p:spPr>
        <p:txBody>
          <a:bodyPr vert="horz" anchor="b">
            <a:noAutofit/>
          </a:bodyPr>
          <a:lstStyle>
            <a:lvl1pPr algn="l">
              <a:defRPr sz="4400" b="0">
                <a:solidFill>
                  <a:schemeClr val="tx1"/>
                </a:solidFill>
              </a:defRPr>
            </a:lvl1pPr>
          </a:lstStyle>
          <a:p>
            <a:r>
              <a:rPr lang="es"/>
              <a:t>[Título de la presentación máximo dos líneas]</a:t>
            </a:r>
          </a:p>
        </p:txBody>
      </p:sp>
      <p:sp>
        <p:nvSpPr>
          <p:cNvPr id="20" name="Subtitle 2">
            <a:extLst>
              <a:ext uri="{FF2B5EF4-FFF2-40B4-BE49-F238E27FC236}">
                <a16:creationId xmlns:a16="http://schemas.microsoft.com/office/drawing/2014/main" id="{5CCEE9E3-F080-AC69-C602-32E50B75AB5A}"/>
              </a:ext>
            </a:extLst>
          </p:cNvPr>
          <p:cNvSpPr>
            <a:spLocks noGrp="1"/>
          </p:cNvSpPr>
          <p:nvPr>
            <p:ph type="subTitle" idx="1" hasCustomPrompt="1"/>
          </p:nvPr>
        </p:nvSpPr>
        <p:spPr>
          <a:xfrm>
            <a:off x="566928" y="3474720"/>
            <a:ext cx="7502079" cy="525810"/>
          </a:xfrm>
        </p:spPr>
        <p:txBody>
          <a:bodyPr>
            <a:noAutofit/>
          </a:bodyPr>
          <a:lstStyle>
            <a:lvl1pPr marL="0" indent="0" algn="l">
              <a:buNone/>
              <a:defRPr sz="2400">
                <a:solidFill>
                  <a:schemeClr val="tx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s"/>
              <a:t>[Subtítulo de presentación]</a:t>
            </a:r>
          </a:p>
        </p:txBody>
      </p:sp>
      <p:sp>
        <p:nvSpPr>
          <p:cNvPr id="4" name="Footer Placeholder 16">
            <a:extLst>
              <a:ext uri="{FF2B5EF4-FFF2-40B4-BE49-F238E27FC236}">
                <a16:creationId xmlns:a16="http://schemas.microsoft.com/office/drawing/2014/main" id="{748B2FB8-2613-A682-A809-317195DD1154}"/>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S&amp;P Global Energy</a:t>
            </a:r>
            <a:endParaRPr lang="en-US"/>
          </a:p>
        </p:txBody>
      </p:sp>
      <p:pic>
        <p:nvPicPr>
          <p:cNvPr id="2" name="Graphic 1">
            <a:extLst>
              <a:ext uri="{FF2B5EF4-FFF2-40B4-BE49-F238E27FC236}">
                <a16:creationId xmlns:a16="http://schemas.microsoft.com/office/drawing/2014/main" id="{3FCD5776-5BE3-4DE3-99BE-AC65208DB2F6}"/>
              </a:ext>
            </a:extLst>
          </p:cNvPr>
          <p:cNvPicPr>
            <a:picLocks noChangeAspect="1"/>
          </p:cNvPicPr>
          <p:nvPr userDrawn="1"/>
        </p:nvPicPr>
        <p:blipFill>
          <a:blip>
            <a:extLst>
              <a:ext uri="{96DAC541-7B7A-43D3-8B79-37D633B846F1}">
                <asvg:svgBlip xmlns:asvg="http://schemas.microsoft.com/office/drawing/2016/SVG/main" r:embed="rId5"/>
              </a:ext>
            </a:extLst>
          </a:blip>
          <a:stretch>
            <a:fillRect/>
          </a:stretch>
        </p:blipFill>
        <p:spPr>
          <a:xfrm>
            <a:off x="357314" y="436361"/>
            <a:ext cx="1908000" cy="1067288"/>
          </a:xfrm>
          <a:prstGeom prst="rect">
            <a:avLst/>
          </a:prstGeom>
        </p:spPr>
      </p:pic>
      <p:grpSp>
        <p:nvGrpSpPr>
          <p:cNvPr id="3" name="Group 2">
            <a:extLst>
              <a:ext uri="{FF2B5EF4-FFF2-40B4-BE49-F238E27FC236}">
                <a16:creationId xmlns:a16="http://schemas.microsoft.com/office/drawing/2014/main" id="{B355159B-C388-9AB6-3318-B6D4F166B0AA}"/>
              </a:ext>
            </a:extLst>
          </p:cNvPr>
          <p:cNvGrpSpPr/>
          <p:nvPr userDrawn="1"/>
        </p:nvGrpSpPr>
        <p:grpSpPr>
          <a:xfrm>
            <a:off x="12257314" y="1051486"/>
            <a:ext cx="1272540" cy="3204000"/>
            <a:chOff x="12257314" y="1051486"/>
            <a:chExt cx="1272540" cy="3204000"/>
          </a:xfrm>
        </p:grpSpPr>
        <p:grpSp>
          <p:nvGrpSpPr>
            <p:cNvPr id="5" name="Group 4">
              <a:extLst>
                <a:ext uri="{FF2B5EF4-FFF2-40B4-BE49-F238E27FC236}">
                  <a16:creationId xmlns:a16="http://schemas.microsoft.com/office/drawing/2014/main" id="{7FF05715-9250-1B31-0D51-D38F90A81CB7}"/>
                </a:ext>
              </a:extLst>
            </p:cNvPr>
            <p:cNvGrpSpPr/>
            <p:nvPr userDrawn="1"/>
          </p:nvGrpSpPr>
          <p:grpSpPr>
            <a:xfrm>
              <a:off x="12257314" y="1051486"/>
              <a:ext cx="1272540" cy="3204000"/>
              <a:chOff x="10098666" y="1523244"/>
              <a:chExt cx="1272540" cy="3204000"/>
            </a:xfrm>
          </p:grpSpPr>
          <p:sp>
            <p:nvSpPr>
              <p:cNvPr id="7" name="Rectangle 6">
                <a:extLst>
                  <a:ext uri="{FF2B5EF4-FFF2-40B4-BE49-F238E27FC236}">
                    <a16:creationId xmlns:a16="http://schemas.microsoft.com/office/drawing/2014/main" id="{ED7E0D4F-D7F1-0278-E352-EFDD7CD4A292}"/>
                  </a:ext>
                </a:extLst>
              </p:cNvPr>
              <p:cNvSpPr/>
              <p:nvPr userDrawn="1"/>
            </p:nvSpPr>
            <p:spPr>
              <a:xfrm>
                <a:off x="10098666" y="1523244"/>
                <a:ext cx="1272540" cy="3204000"/>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chemeClr val="tx1"/>
                  </a:solidFill>
                </a:endParaRPr>
              </a:p>
            </p:txBody>
          </p:sp>
          <p:sp>
            <p:nvSpPr>
              <p:cNvPr id="8" name="TextBox 7">
                <a:extLst>
                  <a:ext uri="{FF2B5EF4-FFF2-40B4-BE49-F238E27FC236}">
                    <a16:creationId xmlns:a16="http://schemas.microsoft.com/office/drawing/2014/main" id="{45EE8277-9034-C477-AEA5-0E922372D531}"/>
                  </a:ext>
                </a:extLst>
              </p:cNvPr>
              <p:cNvSpPr txBox="1"/>
              <p:nvPr userDrawn="1"/>
            </p:nvSpPr>
            <p:spPr>
              <a:xfrm>
                <a:off x="10336105" y="3673224"/>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Visualización de datos en el orden correcto. </a:t>
                </a:r>
              </a:p>
            </p:txBody>
          </p:sp>
          <p:sp>
            <p:nvSpPr>
              <p:cNvPr id="9" name="TextBox 8">
                <a:extLst>
                  <a:ext uri="{FF2B5EF4-FFF2-40B4-BE49-F238E27FC236}">
                    <a16:creationId xmlns:a16="http://schemas.microsoft.com/office/drawing/2014/main" id="{018662F4-C8BA-C39A-4AAE-7C408AAB568E}"/>
                  </a:ext>
                </a:extLst>
              </p:cNvPr>
              <p:cNvSpPr txBox="1"/>
              <p:nvPr userDrawn="1"/>
            </p:nvSpPr>
            <p:spPr>
              <a:xfrm>
                <a:off x="10220123" y="1614598"/>
                <a:ext cx="972000" cy="96950"/>
              </a:xfrm>
              <a:prstGeom prst="rect">
                <a:avLst/>
              </a:prstGeom>
              <a:noFill/>
            </p:spPr>
            <p:txBody>
              <a:bodyPr wrap="square" lIns="0" tIns="0" rIns="0" bIns="0" rtlCol="0">
                <a:spAutoFit/>
              </a:bodyPr>
              <a:lstStyle/>
              <a:p>
                <a:pPr algn="l">
                  <a:lnSpc>
                    <a:spcPct val="90000"/>
                  </a:lnSpc>
                </a:pPr>
                <a:r>
                  <a:rPr lang="es" sz="700" b="1">
                    <a:solidFill>
                      <a:srgbClr val="000000"/>
                    </a:solidFill>
                  </a:rPr>
                  <a:t>Colores principales de la marca</a:t>
                </a:r>
                <a:endParaRPr lang="en-US" sz="700">
                  <a:solidFill>
                    <a:srgbClr val="000000"/>
                  </a:solidFill>
                </a:endParaRPr>
              </a:p>
            </p:txBody>
          </p:sp>
          <p:sp>
            <p:nvSpPr>
              <p:cNvPr id="15" name="Rectangle 14">
                <a:extLst>
                  <a:ext uri="{FF2B5EF4-FFF2-40B4-BE49-F238E27FC236}">
                    <a16:creationId xmlns:a16="http://schemas.microsoft.com/office/drawing/2014/main" id="{A6C01AE9-8B98-6436-892D-4F933F27F2FD}"/>
                  </a:ext>
                </a:extLst>
              </p:cNvPr>
              <p:cNvSpPr/>
              <p:nvPr userDrawn="1"/>
            </p:nvSpPr>
            <p:spPr>
              <a:xfrm>
                <a:off x="10186362" y="1787635"/>
                <a:ext cx="1097149" cy="1800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KR" sz="1400" err="1">
                  <a:solidFill>
                    <a:schemeClr val="tx1"/>
                  </a:solidFill>
                </a:endParaRPr>
              </a:p>
            </p:txBody>
          </p:sp>
          <p:sp>
            <p:nvSpPr>
              <p:cNvPr id="16" name="TextBox 15">
                <a:extLst>
                  <a:ext uri="{FF2B5EF4-FFF2-40B4-BE49-F238E27FC236}">
                    <a16:creationId xmlns:a16="http://schemas.microsoft.com/office/drawing/2014/main" id="{387B1480-9BA5-E3A8-53CD-633B0F92D8D1}"/>
                  </a:ext>
                </a:extLst>
              </p:cNvPr>
              <p:cNvSpPr txBox="1"/>
              <p:nvPr userDrawn="1"/>
            </p:nvSpPr>
            <p:spPr>
              <a:xfrm>
                <a:off x="10336105" y="4062732"/>
                <a:ext cx="841982" cy="290849"/>
              </a:xfrm>
              <a:prstGeom prst="rect">
                <a:avLst/>
              </a:prstGeom>
              <a:noFill/>
            </p:spPr>
            <p:txBody>
              <a:bodyPr wrap="square" lIns="0" tIns="0" rIns="0" bIns="0" rtlCol="0">
                <a:spAutoFit/>
              </a:bodyPr>
              <a:lstStyle/>
              <a:p>
                <a:pPr algn="l">
                  <a:lnSpc>
                    <a:spcPct val="90000"/>
                  </a:lnSpc>
                </a:pPr>
                <a:r>
                  <a:rPr lang="es" sz="700" b="1">
                    <a:solidFill>
                      <a:srgbClr val="000000"/>
                    </a:solidFill>
                  </a:rPr>
                  <a:t>Versión oscura solo para visualizaciones de datos. </a:t>
                </a:r>
              </a:p>
            </p:txBody>
          </p:sp>
          <p:pic>
            <p:nvPicPr>
              <p:cNvPr id="21" name="Picture 20">
                <a:extLst>
                  <a:ext uri="{FF2B5EF4-FFF2-40B4-BE49-F238E27FC236}">
                    <a16:creationId xmlns:a16="http://schemas.microsoft.com/office/drawing/2014/main" id="{2A460715-2496-1B55-8027-4D90627F0E63}"/>
                  </a:ext>
                </a:extLst>
              </p:cNvPr>
              <p:cNvPicPr>
                <a:picLocks noChangeAspect="1"/>
              </p:cNvPicPr>
              <p:nvPr userDrawn="1"/>
            </p:nvPicPr>
            <p:blipFill>
              <a:blip r:embed="rId6">
                <a:extLst>
                  <a:ext uri="{28A0092B-C50C-407E-A947-70E740481C1C}">
                    <a14:useLocalDpi xmlns:a14="http://schemas.microsoft.com/office/drawing/2010/main" val="0"/>
                  </a:ext>
                </a:extLst>
              </a:blip>
              <a:srcRect l="136" r="136"/>
              <a:stretch/>
            </p:blipFill>
            <p:spPr>
              <a:xfrm>
                <a:off x="10200384" y="1823257"/>
                <a:ext cx="1080000" cy="1737361"/>
              </a:xfrm>
              <a:prstGeom prst="rect">
                <a:avLst/>
              </a:prstGeom>
            </p:spPr>
          </p:pic>
          <p:sp>
            <p:nvSpPr>
              <p:cNvPr id="22" name="Rectangle 21">
                <a:extLst>
                  <a:ext uri="{FF2B5EF4-FFF2-40B4-BE49-F238E27FC236}">
                    <a16:creationId xmlns:a16="http://schemas.microsoft.com/office/drawing/2014/main" id="{39ED1F91-DFEC-7C47-426B-623C3A239181}"/>
                  </a:ext>
                </a:extLst>
              </p:cNvPr>
              <p:cNvSpPr/>
              <p:nvPr userDrawn="1"/>
            </p:nvSpPr>
            <p:spPr>
              <a:xfrm>
                <a:off x="10194723" y="2087962"/>
                <a:ext cx="1074126" cy="479902"/>
              </a:xfrm>
              <a:prstGeom prst="rect">
                <a:avLst/>
              </a:prstGeom>
              <a:solidFill>
                <a:srgbClr val="FFFFFF">
                  <a:alpha val="8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s" sz="1100" b="1">
                    <a:solidFill>
                      <a:srgbClr val="000000"/>
                    </a:solidFill>
                  </a:rPr>
                  <a:t>¡No uses estas variantes!</a:t>
                </a:r>
              </a:p>
            </p:txBody>
          </p:sp>
          <p:sp>
            <p:nvSpPr>
              <p:cNvPr id="23" name="Rectangle 22">
                <a:extLst>
                  <a:ext uri="{FF2B5EF4-FFF2-40B4-BE49-F238E27FC236}">
                    <a16:creationId xmlns:a16="http://schemas.microsoft.com/office/drawing/2014/main" id="{6AB23F88-DC58-ECE8-7154-3B07CD1DFFC4}"/>
                  </a:ext>
                </a:extLst>
              </p:cNvPr>
              <p:cNvSpPr/>
              <p:nvPr userDrawn="1"/>
            </p:nvSpPr>
            <p:spPr>
              <a:xfrm>
                <a:off x="10210998" y="2760631"/>
                <a:ext cx="1054800" cy="90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4" name="Rectangle 23">
                <a:extLst>
                  <a:ext uri="{FF2B5EF4-FFF2-40B4-BE49-F238E27FC236}">
                    <a16:creationId xmlns:a16="http://schemas.microsoft.com/office/drawing/2014/main" id="{F90EF705-2845-1A0E-F39C-E9D669B3F67E}"/>
                  </a:ext>
                </a:extLst>
              </p:cNvPr>
              <p:cNvSpPr/>
              <p:nvPr userDrawn="1"/>
            </p:nvSpPr>
            <p:spPr>
              <a:xfrm>
                <a:off x="10634802" y="1959442"/>
                <a:ext cx="626400" cy="10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5" name="Rectangle 24">
                <a:extLst>
                  <a:ext uri="{FF2B5EF4-FFF2-40B4-BE49-F238E27FC236}">
                    <a16:creationId xmlns:a16="http://schemas.microsoft.com/office/drawing/2014/main" id="{7B3BAF64-8D04-1E6E-E17C-33C89016D93F}"/>
                  </a:ext>
                </a:extLst>
              </p:cNvPr>
              <p:cNvSpPr/>
              <p:nvPr userDrawn="1"/>
            </p:nvSpPr>
            <p:spPr>
              <a:xfrm>
                <a:off x="10210998" y="2852892"/>
                <a:ext cx="1054800" cy="288000"/>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26" name="Rectangle 25">
                <a:extLst>
                  <a:ext uri="{FF2B5EF4-FFF2-40B4-BE49-F238E27FC236}">
                    <a16:creationId xmlns:a16="http://schemas.microsoft.com/office/drawing/2014/main" id="{4F57D7E6-7D3F-3966-B7C1-099FD014A676}"/>
                  </a:ext>
                </a:extLst>
              </p:cNvPr>
              <p:cNvSpPr/>
              <p:nvPr/>
            </p:nvSpPr>
            <p:spPr>
              <a:xfrm>
                <a:off x="1022171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a:t>
                </a:r>
              </a:p>
            </p:txBody>
          </p:sp>
          <p:sp>
            <p:nvSpPr>
              <p:cNvPr id="27" name="Rectangle 26">
                <a:extLst>
                  <a:ext uri="{FF2B5EF4-FFF2-40B4-BE49-F238E27FC236}">
                    <a16:creationId xmlns:a16="http://schemas.microsoft.com/office/drawing/2014/main" id="{118A9650-7F21-847F-0B75-5A3A0BA2D6B4}"/>
                  </a:ext>
                </a:extLst>
              </p:cNvPr>
              <p:cNvSpPr/>
              <p:nvPr/>
            </p:nvSpPr>
            <p:spPr>
              <a:xfrm>
                <a:off x="1043223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3</a:t>
                </a:r>
              </a:p>
            </p:txBody>
          </p:sp>
          <p:sp>
            <p:nvSpPr>
              <p:cNvPr id="28" name="Rectangle 27">
                <a:extLst>
                  <a:ext uri="{FF2B5EF4-FFF2-40B4-BE49-F238E27FC236}">
                    <a16:creationId xmlns:a16="http://schemas.microsoft.com/office/drawing/2014/main" id="{E262765B-F459-FD20-92DB-21BB09139814}"/>
                  </a:ext>
                </a:extLst>
              </p:cNvPr>
              <p:cNvSpPr/>
              <p:nvPr/>
            </p:nvSpPr>
            <p:spPr>
              <a:xfrm>
                <a:off x="10326979"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2</a:t>
                </a:r>
              </a:p>
            </p:txBody>
          </p:sp>
          <p:sp>
            <p:nvSpPr>
              <p:cNvPr id="29" name="Rectangle 28">
                <a:extLst>
                  <a:ext uri="{FF2B5EF4-FFF2-40B4-BE49-F238E27FC236}">
                    <a16:creationId xmlns:a16="http://schemas.microsoft.com/office/drawing/2014/main" id="{F4C30E66-FF10-148E-6A3C-3882965C92C4}"/>
                  </a:ext>
                </a:extLst>
              </p:cNvPr>
              <p:cNvSpPr/>
              <p:nvPr/>
            </p:nvSpPr>
            <p:spPr>
              <a:xfrm>
                <a:off x="105343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4</a:t>
                </a:r>
              </a:p>
            </p:txBody>
          </p:sp>
          <p:sp>
            <p:nvSpPr>
              <p:cNvPr id="30" name="Rectangle 29">
                <a:extLst>
                  <a:ext uri="{FF2B5EF4-FFF2-40B4-BE49-F238E27FC236}">
                    <a16:creationId xmlns:a16="http://schemas.microsoft.com/office/drawing/2014/main" id="{FB8A10E8-DADD-A334-D61C-D2B3A131B54D}"/>
                  </a:ext>
                </a:extLst>
              </p:cNvPr>
              <p:cNvSpPr/>
              <p:nvPr/>
            </p:nvSpPr>
            <p:spPr>
              <a:xfrm>
                <a:off x="1063958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5</a:t>
                </a:r>
              </a:p>
            </p:txBody>
          </p:sp>
          <p:sp>
            <p:nvSpPr>
              <p:cNvPr id="31" name="Rectangle 30">
                <a:extLst>
                  <a:ext uri="{FF2B5EF4-FFF2-40B4-BE49-F238E27FC236}">
                    <a16:creationId xmlns:a16="http://schemas.microsoft.com/office/drawing/2014/main" id="{E8E30796-672A-75DB-4982-BF93D6C5620D}"/>
                  </a:ext>
                </a:extLst>
              </p:cNvPr>
              <p:cNvSpPr/>
              <p:nvPr/>
            </p:nvSpPr>
            <p:spPr>
              <a:xfrm>
                <a:off x="1074484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6</a:t>
                </a:r>
              </a:p>
            </p:txBody>
          </p:sp>
          <p:sp>
            <p:nvSpPr>
              <p:cNvPr id="32" name="Rectangle 31">
                <a:extLst>
                  <a:ext uri="{FF2B5EF4-FFF2-40B4-BE49-F238E27FC236}">
                    <a16:creationId xmlns:a16="http://schemas.microsoft.com/office/drawing/2014/main" id="{9B1700F1-7E0B-FBB7-90EB-67F02F6967EC}"/>
                  </a:ext>
                </a:extLst>
              </p:cNvPr>
              <p:cNvSpPr/>
              <p:nvPr/>
            </p:nvSpPr>
            <p:spPr>
              <a:xfrm>
                <a:off x="1085010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7</a:t>
                </a:r>
              </a:p>
            </p:txBody>
          </p:sp>
          <p:sp>
            <p:nvSpPr>
              <p:cNvPr id="33" name="Rectangle 32">
                <a:extLst>
                  <a:ext uri="{FF2B5EF4-FFF2-40B4-BE49-F238E27FC236}">
                    <a16:creationId xmlns:a16="http://schemas.microsoft.com/office/drawing/2014/main" id="{935EADBA-FDD4-5303-C04E-5479F226B373}"/>
                  </a:ext>
                </a:extLst>
              </p:cNvPr>
              <p:cNvSpPr/>
              <p:nvPr/>
            </p:nvSpPr>
            <p:spPr>
              <a:xfrm>
                <a:off x="1095536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8</a:t>
                </a:r>
              </a:p>
            </p:txBody>
          </p:sp>
          <p:sp>
            <p:nvSpPr>
              <p:cNvPr id="34" name="Rectangle 33">
                <a:extLst>
                  <a:ext uri="{FF2B5EF4-FFF2-40B4-BE49-F238E27FC236}">
                    <a16:creationId xmlns:a16="http://schemas.microsoft.com/office/drawing/2014/main" id="{BE896A39-C208-6CD8-4455-831646642C18}"/>
                  </a:ext>
                </a:extLst>
              </p:cNvPr>
              <p:cNvSpPr/>
              <p:nvPr/>
            </p:nvSpPr>
            <p:spPr>
              <a:xfrm>
                <a:off x="11060624"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9</a:t>
                </a:r>
              </a:p>
            </p:txBody>
          </p:sp>
          <p:sp>
            <p:nvSpPr>
              <p:cNvPr id="35" name="Rectangle 34">
                <a:extLst>
                  <a:ext uri="{FF2B5EF4-FFF2-40B4-BE49-F238E27FC236}">
                    <a16:creationId xmlns:a16="http://schemas.microsoft.com/office/drawing/2014/main" id="{2B5B8EA4-ECC4-D7B4-2B5F-A2927F634376}"/>
                  </a:ext>
                </a:extLst>
              </p:cNvPr>
              <p:cNvSpPr/>
              <p:nvPr/>
            </p:nvSpPr>
            <p:spPr>
              <a:xfrm>
                <a:off x="11162711" y="2767929"/>
                <a:ext cx="95649" cy="8818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nchorCtr="0"/>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s" sz="400" b="1" i="0" u="none" strike="noStrike" kern="0" cap="none" spc="0" normalizeH="0" baseline="0" noProof="0">
                    <a:ln>
                      <a:noFill/>
                    </a:ln>
                    <a:solidFill>
                      <a:srgbClr val="FFFFFF"/>
                    </a:solidFill>
                    <a:effectLst/>
                    <a:uLnTx/>
                    <a:uFillTx/>
                    <a:latin typeface="+mn-lt"/>
                    <a:cs typeface="Arial"/>
                  </a:rPr>
                  <a:t>10</a:t>
                </a:r>
              </a:p>
            </p:txBody>
          </p:sp>
          <p:grpSp>
            <p:nvGrpSpPr>
              <p:cNvPr id="36" name="Group 35">
                <a:extLst>
                  <a:ext uri="{FF2B5EF4-FFF2-40B4-BE49-F238E27FC236}">
                    <a16:creationId xmlns:a16="http://schemas.microsoft.com/office/drawing/2014/main" id="{5539E8E0-3753-7A1E-F940-810197B576E3}"/>
                  </a:ext>
                </a:extLst>
              </p:cNvPr>
              <p:cNvGrpSpPr>
                <a:grpSpLocks noChangeAspect="1"/>
              </p:cNvGrpSpPr>
              <p:nvPr userDrawn="1"/>
            </p:nvGrpSpPr>
            <p:grpSpPr>
              <a:xfrm>
                <a:off x="10220001" y="3436271"/>
                <a:ext cx="1036800" cy="98866"/>
                <a:chOff x="8226203" y="3604223"/>
                <a:chExt cx="1058410" cy="100927"/>
              </a:xfrm>
            </p:grpSpPr>
            <p:pic>
              <p:nvPicPr>
                <p:cNvPr id="42" name="Graphic 41" descr="Cierra con relleno sólido">
                  <a:extLst>
                    <a:ext uri="{FF2B5EF4-FFF2-40B4-BE49-F238E27FC236}">
                      <a16:creationId xmlns:a16="http://schemas.microsoft.com/office/drawing/2014/main" id="{A466A883-6D84-5C17-83C1-19E0095F6A9B}"/>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226203" y="3604231"/>
                  <a:ext cx="100919" cy="100919"/>
                </a:xfrm>
                <a:prstGeom prst="rect">
                  <a:avLst/>
                </a:prstGeom>
              </p:spPr>
            </p:pic>
            <p:pic>
              <p:nvPicPr>
                <p:cNvPr id="43" name="Graphic 42" descr="Cierra con relleno sólido">
                  <a:extLst>
                    <a:ext uri="{FF2B5EF4-FFF2-40B4-BE49-F238E27FC236}">
                      <a16:creationId xmlns:a16="http://schemas.microsoft.com/office/drawing/2014/main" id="{393389EE-2867-2C6A-EBC0-2891ACB5CE3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334971" y="3604231"/>
                  <a:ext cx="100919" cy="100919"/>
                </a:xfrm>
                <a:prstGeom prst="rect">
                  <a:avLst/>
                </a:prstGeom>
              </p:spPr>
            </p:pic>
            <p:pic>
              <p:nvPicPr>
                <p:cNvPr id="44" name="Graphic 43" descr="Cierra con relleno sólido">
                  <a:extLst>
                    <a:ext uri="{FF2B5EF4-FFF2-40B4-BE49-F238E27FC236}">
                      <a16:creationId xmlns:a16="http://schemas.microsoft.com/office/drawing/2014/main" id="{52F975E8-F894-8739-48E6-D467D37A0F9B}"/>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438978" y="3604230"/>
                  <a:ext cx="100919" cy="100919"/>
                </a:xfrm>
                <a:prstGeom prst="rect">
                  <a:avLst/>
                </a:prstGeom>
              </p:spPr>
            </p:pic>
            <p:pic>
              <p:nvPicPr>
                <p:cNvPr id="45" name="Graphic 44" descr="Cierra con relleno sólido">
                  <a:extLst>
                    <a:ext uri="{FF2B5EF4-FFF2-40B4-BE49-F238E27FC236}">
                      <a16:creationId xmlns:a16="http://schemas.microsoft.com/office/drawing/2014/main" id="{27AA932D-9D11-11D2-DD59-793BF470A44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545366" y="3604229"/>
                  <a:ext cx="100919" cy="100919"/>
                </a:xfrm>
                <a:prstGeom prst="rect">
                  <a:avLst/>
                </a:prstGeom>
              </p:spPr>
            </p:pic>
            <p:pic>
              <p:nvPicPr>
                <p:cNvPr id="46" name="Graphic 45" descr="Cierra con relleno sólido">
                  <a:extLst>
                    <a:ext uri="{FF2B5EF4-FFF2-40B4-BE49-F238E27FC236}">
                      <a16:creationId xmlns:a16="http://schemas.microsoft.com/office/drawing/2014/main" id="{77F61900-C038-B474-FFE5-1BFE0048913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651754" y="3604228"/>
                  <a:ext cx="100919" cy="100919"/>
                </a:xfrm>
                <a:prstGeom prst="rect">
                  <a:avLst/>
                </a:prstGeom>
              </p:spPr>
            </p:pic>
            <p:pic>
              <p:nvPicPr>
                <p:cNvPr id="47" name="Graphic 46" descr="Cierra con relleno sólido">
                  <a:extLst>
                    <a:ext uri="{FF2B5EF4-FFF2-40B4-BE49-F238E27FC236}">
                      <a16:creationId xmlns:a16="http://schemas.microsoft.com/office/drawing/2014/main" id="{D6D77A66-67D2-AB9E-7CBB-18C8769528F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758142" y="3604227"/>
                  <a:ext cx="100919" cy="100919"/>
                </a:xfrm>
                <a:prstGeom prst="rect">
                  <a:avLst/>
                </a:prstGeom>
              </p:spPr>
            </p:pic>
            <p:pic>
              <p:nvPicPr>
                <p:cNvPr id="48" name="Graphic 47" descr="Cierra con relleno sólido">
                  <a:extLst>
                    <a:ext uri="{FF2B5EF4-FFF2-40B4-BE49-F238E27FC236}">
                      <a16:creationId xmlns:a16="http://schemas.microsoft.com/office/drawing/2014/main" id="{695800D2-FBC9-2344-C2AB-17D97ABC4CC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864530" y="3604226"/>
                  <a:ext cx="100919" cy="100919"/>
                </a:xfrm>
                <a:prstGeom prst="rect">
                  <a:avLst/>
                </a:prstGeom>
              </p:spPr>
            </p:pic>
            <p:pic>
              <p:nvPicPr>
                <p:cNvPr id="49" name="Graphic 48" descr="Cierra con relleno sólido">
                  <a:extLst>
                    <a:ext uri="{FF2B5EF4-FFF2-40B4-BE49-F238E27FC236}">
                      <a16:creationId xmlns:a16="http://schemas.microsoft.com/office/drawing/2014/main" id="{71CD970D-59A5-FE58-5A20-8CB1C75ED3B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970918" y="3604225"/>
                  <a:ext cx="100919" cy="100919"/>
                </a:xfrm>
                <a:prstGeom prst="rect">
                  <a:avLst/>
                </a:prstGeom>
              </p:spPr>
            </p:pic>
            <p:pic>
              <p:nvPicPr>
                <p:cNvPr id="50" name="Graphic 49" descr="Cierra con relleno sólido">
                  <a:extLst>
                    <a:ext uri="{FF2B5EF4-FFF2-40B4-BE49-F238E27FC236}">
                      <a16:creationId xmlns:a16="http://schemas.microsoft.com/office/drawing/2014/main" id="{C18C5634-D63E-296D-8C56-5F30D6269952}"/>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077306" y="3604224"/>
                  <a:ext cx="100919" cy="100919"/>
                </a:xfrm>
                <a:prstGeom prst="rect">
                  <a:avLst/>
                </a:prstGeom>
              </p:spPr>
            </p:pic>
            <p:pic>
              <p:nvPicPr>
                <p:cNvPr id="51" name="Graphic 50" descr="Cierra con relleno sólido">
                  <a:extLst>
                    <a:ext uri="{FF2B5EF4-FFF2-40B4-BE49-F238E27FC236}">
                      <a16:creationId xmlns:a16="http://schemas.microsoft.com/office/drawing/2014/main" id="{2496512C-96A0-06A6-0BC1-06AEF6792891}"/>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9183694" y="3604223"/>
                  <a:ext cx="100919" cy="100919"/>
                </a:xfrm>
                <a:prstGeom prst="rect">
                  <a:avLst/>
                </a:prstGeom>
              </p:spPr>
            </p:pic>
          </p:grpSp>
          <p:sp>
            <p:nvSpPr>
              <p:cNvPr id="37" name="Freeform: Shape 71">
                <a:extLst>
                  <a:ext uri="{FF2B5EF4-FFF2-40B4-BE49-F238E27FC236}">
                    <a16:creationId xmlns:a16="http://schemas.microsoft.com/office/drawing/2014/main" id="{12C77BF1-FB3F-0398-EC9E-7D09D2568811}"/>
                  </a:ext>
                </a:extLst>
              </p:cNvPr>
              <p:cNvSpPr/>
              <p:nvPr userDrawn="1"/>
            </p:nvSpPr>
            <p:spPr>
              <a:xfrm>
                <a:off x="10134045" y="2814197"/>
                <a:ext cx="166007" cy="895484"/>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74">
                <a:extLst>
                  <a:ext uri="{FF2B5EF4-FFF2-40B4-BE49-F238E27FC236}">
                    <a16:creationId xmlns:a16="http://schemas.microsoft.com/office/drawing/2014/main" id="{AB850F4E-054D-E646-B82E-2F97C55FBFD6}"/>
                  </a:ext>
                </a:extLst>
              </p:cNvPr>
              <p:cNvSpPr/>
              <p:nvPr userDrawn="1"/>
            </p:nvSpPr>
            <p:spPr>
              <a:xfrm flipH="1">
                <a:off x="11155286" y="2997200"/>
                <a:ext cx="166007" cy="1103745"/>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53687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53687"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TextBox 38">
                <a:extLst>
                  <a:ext uri="{FF2B5EF4-FFF2-40B4-BE49-F238E27FC236}">
                    <a16:creationId xmlns:a16="http://schemas.microsoft.com/office/drawing/2014/main" id="{7617F3F8-4C74-1404-A0EB-14915C383785}"/>
                  </a:ext>
                </a:extLst>
              </p:cNvPr>
              <p:cNvSpPr txBox="1"/>
              <p:nvPr userDrawn="1"/>
            </p:nvSpPr>
            <p:spPr>
              <a:xfrm>
                <a:off x="10336105" y="4443732"/>
                <a:ext cx="841982" cy="193899"/>
              </a:xfrm>
              <a:prstGeom prst="rect">
                <a:avLst/>
              </a:prstGeom>
              <a:noFill/>
            </p:spPr>
            <p:txBody>
              <a:bodyPr wrap="square" lIns="0" tIns="0" rIns="0" bIns="0" rtlCol="0">
                <a:spAutoFit/>
              </a:bodyPr>
              <a:lstStyle/>
              <a:p>
                <a:pPr algn="l">
                  <a:lnSpc>
                    <a:spcPct val="90000"/>
                  </a:lnSpc>
                </a:pPr>
                <a:r>
                  <a:rPr lang="es" sz="700" b="1">
                    <a:solidFill>
                      <a:srgbClr val="000000"/>
                    </a:solidFill>
                  </a:rPr>
                  <a:t>Paleta de gris secuencial.</a:t>
                </a:r>
              </a:p>
            </p:txBody>
          </p:sp>
          <p:sp>
            <p:nvSpPr>
              <p:cNvPr id="40" name="Rectangle 39">
                <a:extLst>
                  <a:ext uri="{FF2B5EF4-FFF2-40B4-BE49-F238E27FC236}">
                    <a16:creationId xmlns:a16="http://schemas.microsoft.com/office/drawing/2014/main" id="{FAAD4D51-3636-F5C8-4A21-F8BF57C3EAFC}"/>
                  </a:ext>
                </a:extLst>
              </p:cNvPr>
              <p:cNvSpPr/>
              <p:nvPr userDrawn="1"/>
            </p:nvSpPr>
            <p:spPr>
              <a:xfrm>
                <a:off x="10210998" y="3135165"/>
                <a:ext cx="1054800" cy="98859"/>
              </a:xfrm>
              <a:prstGeom prst="rect">
                <a:avLst/>
              </a:prstGeom>
              <a:noFill/>
              <a:ln w="6350" cap="flat" cmpd="sng" algn="ctr">
                <a:solidFill>
                  <a:srgbClr val="000000"/>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tx1"/>
                  </a:solidFill>
                </a:endParaRPr>
              </a:p>
            </p:txBody>
          </p:sp>
          <p:sp>
            <p:nvSpPr>
              <p:cNvPr id="41" name="Freeform: Shape 71">
                <a:extLst>
                  <a:ext uri="{FF2B5EF4-FFF2-40B4-BE49-F238E27FC236}">
                    <a16:creationId xmlns:a16="http://schemas.microsoft.com/office/drawing/2014/main" id="{F4E263A1-EF2D-15E7-2426-7225D2D97CF5}"/>
                  </a:ext>
                </a:extLst>
              </p:cNvPr>
              <p:cNvSpPr/>
              <p:nvPr userDrawn="1"/>
            </p:nvSpPr>
            <p:spPr>
              <a:xfrm>
                <a:off x="10182218" y="3180857"/>
                <a:ext cx="116105" cy="1308313"/>
              </a:xfrm>
              <a:custGeom>
                <a:avLst/>
                <a:gdLst>
                  <a:gd name="connsiteX0" fmla="*/ 95250 w 103414"/>
                  <a:gd name="connsiteY0" fmla="*/ 0 h 579664"/>
                  <a:gd name="connsiteX1" fmla="*/ 0 w 103414"/>
                  <a:gd name="connsiteY1" fmla="*/ 0 h 579664"/>
                  <a:gd name="connsiteX2" fmla="*/ 0 w 103414"/>
                  <a:gd name="connsiteY2" fmla="*/ 579664 h 579664"/>
                  <a:gd name="connsiteX3" fmla="*/ 103414 w 103414"/>
                  <a:gd name="connsiteY3" fmla="*/ 579664 h 579664"/>
                  <a:gd name="connsiteX0" fmla="*/ 95250 w 160564"/>
                  <a:gd name="connsiteY0" fmla="*/ 0 h 579664"/>
                  <a:gd name="connsiteX1" fmla="*/ 0 w 160564"/>
                  <a:gd name="connsiteY1" fmla="*/ 0 h 579664"/>
                  <a:gd name="connsiteX2" fmla="*/ 0 w 160564"/>
                  <a:gd name="connsiteY2" fmla="*/ 579664 h 579664"/>
                  <a:gd name="connsiteX3" fmla="*/ 160564 w 160564"/>
                  <a:gd name="connsiteY3" fmla="*/ 576943 h 579664"/>
                  <a:gd name="connsiteX0" fmla="*/ 95250 w 166007"/>
                  <a:gd name="connsiteY0" fmla="*/ 0 h 579664"/>
                  <a:gd name="connsiteX1" fmla="*/ 0 w 166007"/>
                  <a:gd name="connsiteY1" fmla="*/ 0 h 579664"/>
                  <a:gd name="connsiteX2" fmla="*/ 0 w 166007"/>
                  <a:gd name="connsiteY2" fmla="*/ 579664 h 579664"/>
                  <a:gd name="connsiteX3" fmla="*/ 166007 w 166007"/>
                  <a:gd name="connsiteY3" fmla="*/ 579664 h 579664"/>
                  <a:gd name="connsiteX0" fmla="*/ 72159 w 166007"/>
                  <a:gd name="connsiteY0" fmla="*/ 0 h 579664"/>
                  <a:gd name="connsiteX1" fmla="*/ 0 w 166007"/>
                  <a:gd name="connsiteY1" fmla="*/ 0 h 579664"/>
                  <a:gd name="connsiteX2" fmla="*/ 0 w 166007"/>
                  <a:gd name="connsiteY2" fmla="*/ 579664 h 579664"/>
                  <a:gd name="connsiteX3" fmla="*/ 166007 w 166007"/>
                  <a:gd name="connsiteY3" fmla="*/ 579664 h 579664"/>
                </a:gdLst>
                <a:ahLst/>
                <a:cxnLst>
                  <a:cxn ang="0">
                    <a:pos x="connsiteX0" y="connsiteY0"/>
                  </a:cxn>
                  <a:cxn ang="0">
                    <a:pos x="connsiteX1" y="connsiteY1"/>
                  </a:cxn>
                  <a:cxn ang="0">
                    <a:pos x="connsiteX2" y="connsiteY2"/>
                  </a:cxn>
                  <a:cxn ang="0">
                    <a:pos x="connsiteX3" y="connsiteY3"/>
                  </a:cxn>
                </a:cxnLst>
                <a:rect l="l" t="t" r="r" b="b"/>
                <a:pathLst>
                  <a:path w="166007" h="579664">
                    <a:moveTo>
                      <a:pt x="72159" y="0"/>
                    </a:moveTo>
                    <a:lnTo>
                      <a:pt x="0" y="0"/>
                    </a:lnTo>
                    <a:lnTo>
                      <a:pt x="0" y="579664"/>
                    </a:lnTo>
                    <a:lnTo>
                      <a:pt x="166007" y="579664"/>
                    </a:lnTo>
                  </a:path>
                </a:pathLst>
              </a:custGeom>
              <a:noFill/>
              <a:ln w="12700" cap="flat" cmpd="sng" algn="ctr">
                <a:solidFill>
                  <a:srgbClr val="000000"/>
                </a:solidFill>
                <a:prstDash val="solid"/>
                <a:miter lim="800000"/>
                <a:headEnd type="none"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cxnSp>
          <p:nvCxnSpPr>
            <p:cNvPr id="6" name="Elbow Connector 5">
              <a:extLst>
                <a:ext uri="{FF2B5EF4-FFF2-40B4-BE49-F238E27FC236}">
                  <a16:creationId xmlns:a16="http://schemas.microsoft.com/office/drawing/2014/main" id="{DAC852FD-F7D7-5058-24C9-9764B69FBBD7}"/>
                </a:ext>
              </a:extLst>
            </p:cNvPr>
            <p:cNvCxnSpPr>
              <a:cxnSpLocks/>
              <a:stCxn id="24" idx="3"/>
              <a:endCxn id="9" idx="3"/>
            </p:cNvCxnSpPr>
            <p:nvPr userDrawn="1"/>
          </p:nvCxnSpPr>
          <p:spPr>
            <a:xfrm flipH="1" flipV="1">
              <a:off x="13350771" y="1191315"/>
              <a:ext cx="69079" cy="350369"/>
            </a:xfrm>
            <a:prstGeom prst="bentConnector3">
              <a:avLst>
                <a:gd name="adj1" fmla="val -91924"/>
              </a:avLst>
            </a:prstGeom>
            <a:ln w="12700">
              <a:solidFill>
                <a:srgbClr val="000000"/>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80146844"/>
      </p:ext>
    </p:extLst>
  </p:cSld>
  <p:clrMapOvr>
    <a:overrideClrMapping bg1="dk1" tx1="lt1" bg2="dk2" tx2="lt2" accent1="accent1" accent2="accent2" accent3="accent3" accent4="accent4" accent5="accent5" accent6="accent6" hlink="hlink" folHlink="folHlink"/>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preserve="1" userDrawn="1">
  <p:cSld name="~     ">
    <p:bg>
      <p:bgPr>
        <a:solidFill>
          <a:schemeClr val="accent3"/>
        </a:solidFill>
        <a:effectLst/>
      </p:bgPr>
    </p:bg>
    <p:spTree>
      <p:nvGrpSpPr>
        <p:cNvPr id="1" name=""/>
        <p:cNvGrpSpPr/>
        <p:nvPr/>
      </p:nvGrpSpPr>
      <p:grpSpPr>
        <a:xfrm>
          <a:off x="0" y="0"/>
          <a:ext cx="0" cy="0"/>
          <a:chOff x="0" y="0"/>
          <a:chExt cx="0" cy="0"/>
        </a:xfrm>
      </p:grpSpPr>
      <p:grpSp>
        <p:nvGrpSpPr>
          <p:cNvPr id="63" name="Group 62">
            <a:extLst>
              <a:ext uri="{FF2B5EF4-FFF2-40B4-BE49-F238E27FC236}">
                <a16:creationId xmlns:a16="http://schemas.microsoft.com/office/drawing/2014/main" id="{F97D9B01-4EE9-405A-B323-759A409509CB}"/>
              </a:ext>
            </a:extLst>
          </p:cNvPr>
          <p:cNvGrpSpPr/>
          <p:nvPr userDrawn="1"/>
        </p:nvGrpSpPr>
        <p:grpSpPr>
          <a:xfrm>
            <a:off x="12192996" y="647700"/>
            <a:ext cx="139664" cy="5046663"/>
            <a:chOff x="12192996" y="647700"/>
            <a:chExt cx="139664" cy="5046663"/>
          </a:xfrm>
        </p:grpSpPr>
        <p:cxnSp>
          <p:nvCxnSpPr>
            <p:cNvPr id="64" name="Straight Connector 63">
              <a:extLst>
                <a:ext uri="{FF2B5EF4-FFF2-40B4-BE49-F238E27FC236}">
                  <a16:creationId xmlns:a16="http://schemas.microsoft.com/office/drawing/2014/main" id="{EC1AE271-DC97-4E2D-B2B9-A55E44892AF3}"/>
                </a:ext>
              </a:extLst>
            </p:cNvPr>
            <p:cNvCxnSpPr/>
            <p:nvPr userDrawn="1"/>
          </p:nvCxnSpPr>
          <p:spPr>
            <a:xfrm>
              <a:off x="12192996"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65" name="Group 64">
              <a:extLst>
                <a:ext uri="{FF2B5EF4-FFF2-40B4-BE49-F238E27FC236}">
                  <a16:creationId xmlns:a16="http://schemas.microsoft.com/office/drawing/2014/main" id="{BF7CA70E-203A-424A-A537-768612EB6C9C}"/>
                </a:ext>
              </a:extLst>
            </p:cNvPr>
            <p:cNvGrpSpPr/>
            <p:nvPr userDrawn="1"/>
          </p:nvGrpSpPr>
          <p:grpSpPr>
            <a:xfrm>
              <a:off x="12202508" y="647700"/>
              <a:ext cx="130152" cy="5046663"/>
              <a:chOff x="12202508" y="647700"/>
              <a:chExt cx="130152" cy="5046663"/>
            </a:xfrm>
          </p:grpSpPr>
          <p:cxnSp>
            <p:nvCxnSpPr>
              <p:cNvPr id="66" name="Straight Connector 65">
                <a:extLst>
                  <a:ext uri="{FF2B5EF4-FFF2-40B4-BE49-F238E27FC236}">
                    <a16:creationId xmlns:a16="http://schemas.microsoft.com/office/drawing/2014/main" id="{A3291374-7E15-4421-89F4-93F8C88525CE}"/>
                  </a:ext>
                </a:extLst>
              </p:cNvPr>
              <p:cNvCxnSpPr/>
              <p:nvPr userDrawn="1"/>
            </p:nvCxnSpPr>
            <p:spPr>
              <a:xfrm>
                <a:off x="12202508"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A62E436E-7ED7-407F-90B7-31ADB11D808B}"/>
                  </a:ext>
                </a:extLst>
              </p:cNvPr>
              <p:cNvCxnSpPr/>
              <p:nvPr userDrawn="1"/>
            </p:nvCxnSpPr>
            <p:spPr>
              <a:xfrm>
                <a:off x="12202508"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36CE46D9-B434-4DF0-881D-58936609A639}"/>
                  </a:ext>
                </a:extLst>
              </p:cNvPr>
              <p:cNvCxnSpPr/>
              <p:nvPr userDrawn="1"/>
            </p:nvCxnSpPr>
            <p:spPr>
              <a:xfrm>
                <a:off x="12202508"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CE513A32-FAEF-462E-B81F-F302AFFFC8C0}"/>
                  </a:ext>
                </a:extLst>
              </p:cNvPr>
              <p:cNvCxnSpPr/>
              <p:nvPr userDrawn="1"/>
            </p:nvCxnSpPr>
            <p:spPr>
              <a:xfrm>
                <a:off x="12202508"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6EAC824F-341C-43EF-8F24-55416905023F}"/>
                  </a:ext>
                </a:extLst>
              </p:cNvPr>
              <p:cNvCxnSpPr/>
              <p:nvPr userDrawn="1"/>
            </p:nvCxnSpPr>
            <p:spPr>
              <a:xfrm>
                <a:off x="12202508"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grpSp>
        <p:nvGrpSpPr>
          <p:cNvPr id="71" name="Group 70">
            <a:extLst>
              <a:ext uri="{FF2B5EF4-FFF2-40B4-BE49-F238E27FC236}">
                <a16:creationId xmlns:a16="http://schemas.microsoft.com/office/drawing/2014/main" id="{29B89FD7-AAEF-47E4-8DAE-202240104942}"/>
              </a:ext>
            </a:extLst>
          </p:cNvPr>
          <p:cNvGrpSpPr/>
          <p:nvPr userDrawn="1"/>
        </p:nvGrpSpPr>
        <p:grpSpPr>
          <a:xfrm>
            <a:off x="-130152" y="647700"/>
            <a:ext cx="130152" cy="5046663"/>
            <a:chOff x="-130152" y="647700"/>
            <a:chExt cx="130152" cy="5046663"/>
          </a:xfrm>
        </p:grpSpPr>
        <p:cxnSp>
          <p:nvCxnSpPr>
            <p:cNvPr id="72" name="Straight Connector 71">
              <a:extLst>
                <a:ext uri="{FF2B5EF4-FFF2-40B4-BE49-F238E27FC236}">
                  <a16:creationId xmlns:a16="http://schemas.microsoft.com/office/drawing/2014/main" id="{4CC25BF9-3067-4F36-85AB-AD96BCBE0264}"/>
                </a:ext>
              </a:extLst>
            </p:cNvPr>
            <p:cNvCxnSpPr/>
            <p:nvPr userDrawn="1"/>
          </p:nvCxnSpPr>
          <p:spPr>
            <a:xfrm>
              <a:off x="-130152" y="5694363"/>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98E7C50E-8B2D-4536-94B4-79495861EA14}"/>
                </a:ext>
              </a:extLst>
            </p:cNvPr>
            <p:cNvCxnSpPr/>
            <p:nvPr userDrawn="1"/>
          </p:nvCxnSpPr>
          <p:spPr>
            <a:xfrm>
              <a:off x="-130152" y="261801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4" name="Straight Connector 73">
              <a:extLst>
                <a:ext uri="{FF2B5EF4-FFF2-40B4-BE49-F238E27FC236}">
                  <a16:creationId xmlns:a16="http://schemas.microsoft.com/office/drawing/2014/main" id="{6C94739D-F99F-418D-9F17-A5B0832D6C87}"/>
                </a:ext>
              </a:extLst>
            </p:cNvPr>
            <p:cNvCxnSpPr/>
            <p:nvPr userDrawn="1"/>
          </p:nvCxnSpPr>
          <p:spPr>
            <a:xfrm>
              <a:off x="-130152" y="1954558"/>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5" name="Straight Connector 74">
              <a:extLst>
                <a:ext uri="{FF2B5EF4-FFF2-40B4-BE49-F238E27FC236}">
                  <a16:creationId xmlns:a16="http://schemas.microsoft.com/office/drawing/2014/main" id="{D933F45A-D2B4-4DB3-82FC-71CEE31C5734}"/>
                </a:ext>
              </a:extLst>
            </p:cNvPr>
            <p:cNvCxnSpPr/>
            <p:nvPr userDrawn="1"/>
          </p:nvCxnSpPr>
          <p:spPr>
            <a:xfrm>
              <a:off x="-130152" y="1299411"/>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6" name="Straight Connector 75">
              <a:extLst>
                <a:ext uri="{FF2B5EF4-FFF2-40B4-BE49-F238E27FC236}">
                  <a16:creationId xmlns:a16="http://schemas.microsoft.com/office/drawing/2014/main" id="{5C45257D-E709-4903-94B8-5DF85626B3B3}"/>
                </a:ext>
              </a:extLst>
            </p:cNvPr>
            <p:cNvCxnSpPr/>
            <p:nvPr userDrawn="1"/>
          </p:nvCxnSpPr>
          <p:spPr>
            <a:xfrm>
              <a:off x="-130152" y="64770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BFD32685-A4F5-476E-8A09-D8E8DECD7371}"/>
                </a:ext>
              </a:extLst>
            </p:cNvPr>
            <p:cNvCxnSpPr/>
            <p:nvPr userDrawn="1"/>
          </p:nvCxnSpPr>
          <p:spPr>
            <a:xfrm>
              <a:off x="-130152" y="1622630"/>
              <a:ext cx="130152" cy="0"/>
            </a:xfrm>
            <a:prstGeom prst="line">
              <a:avLst/>
            </a:prstGeom>
            <a:ln w="3175" cap="flat" cmpd="sng" algn="ctr">
              <a:solidFill>
                <a:srgbClr val="C2C4C3"/>
              </a:solidFill>
              <a:prstDash val="solid"/>
              <a:miter lim="800000"/>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6" name="Rectangle 5">
            <a:extLst>
              <a:ext uri="{FF2B5EF4-FFF2-40B4-BE49-F238E27FC236}">
                <a16:creationId xmlns:a16="http://schemas.microsoft.com/office/drawing/2014/main" id="{A84C3E0C-55B5-4DE0-B5B2-69464524EA73}"/>
              </a:ext>
            </a:extLst>
          </p:cNvPr>
          <p:cNvSpPr/>
          <p:nvPr userDrawn="1"/>
        </p:nvSpPr>
        <p:spPr>
          <a:xfrm>
            <a:off x="0" y="0"/>
            <a:ext cx="12192000" cy="6858000"/>
          </a:xfrm>
          <a:prstGeom prst="rect">
            <a:avLst/>
          </a:prstGeom>
          <a:solidFill>
            <a:srgbClr val="A6A8AB"/>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s" sz="14000" b="1">
                <a:solidFill>
                  <a:schemeClr val="bg1"/>
                </a:solidFill>
              </a:rPr>
              <a:t>DIVISORES</a:t>
            </a:r>
          </a:p>
        </p:txBody>
      </p:sp>
      <p:cxnSp>
        <p:nvCxnSpPr>
          <p:cNvPr id="7" name="Straight Connector 6">
            <a:extLst>
              <a:ext uri="{FF2B5EF4-FFF2-40B4-BE49-F238E27FC236}">
                <a16:creationId xmlns:a16="http://schemas.microsoft.com/office/drawing/2014/main" id="{6829BB4F-08CC-4CE1-B14F-D0A63C33AEB6}"/>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8F350315-1225-4029-8AF9-68C5E7EC4EDC}"/>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EF74DE2C-437B-4FB9-9733-AABB882E807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sp>
        <p:nvSpPr>
          <p:cNvPr id="10" name="TextBox 9">
            <a:extLst>
              <a:ext uri="{FF2B5EF4-FFF2-40B4-BE49-F238E27FC236}">
                <a16:creationId xmlns:a16="http://schemas.microsoft.com/office/drawing/2014/main" id="{FFFB1744-461A-4270-9195-26FC0B16915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grpSp>
        <p:nvGrpSpPr>
          <p:cNvPr id="59" name="Group 58">
            <a:extLst>
              <a:ext uri="{FF2B5EF4-FFF2-40B4-BE49-F238E27FC236}">
                <a16:creationId xmlns:a16="http://schemas.microsoft.com/office/drawing/2014/main" id="{F3A680A6-2913-4F0E-86F4-FABF0B107C20}"/>
              </a:ext>
            </a:extLst>
          </p:cNvPr>
          <p:cNvGrpSpPr/>
          <p:nvPr userDrawn="1"/>
        </p:nvGrpSpPr>
        <p:grpSpPr>
          <a:xfrm>
            <a:off x="-1325" y="6871033"/>
            <a:ext cx="12192000" cy="143299"/>
            <a:chOff x="-1325" y="6871033"/>
            <a:chExt cx="12192000" cy="143299"/>
          </a:xfrm>
        </p:grpSpPr>
        <p:sp>
          <p:nvSpPr>
            <p:cNvPr id="60" name="Rectangle 59">
              <a:extLst>
                <a:ext uri="{FF2B5EF4-FFF2-40B4-BE49-F238E27FC236}">
                  <a16:creationId xmlns:a16="http://schemas.microsoft.com/office/drawing/2014/main" id="{CC5C8B82-D9B4-499C-940B-1342C8A4C8B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61" name="Rectangle 60">
              <a:extLst>
                <a:ext uri="{FF2B5EF4-FFF2-40B4-BE49-F238E27FC236}">
                  <a16:creationId xmlns:a16="http://schemas.microsoft.com/office/drawing/2014/main" id="{F0FD566A-0DE2-40A2-8821-B0BA941494CF}"/>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62" name="Rectangle 61">
            <a:extLst>
              <a:ext uri="{FF2B5EF4-FFF2-40B4-BE49-F238E27FC236}">
                <a16:creationId xmlns:a16="http://schemas.microsoft.com/office/drawing/2014/main" id="{61068D94-5676-4EC0-A7AA-92EFA39045E9}"/>
              </a:ext>
            </a:extLst>
          </p:cNvPr>
          <p:cNvSpPr/>
          <p:nvPr userDrawn="1"/>
        </p:nvSpPr>
        <p:spPr>
          <a:xfrm>
            <a:off x="-1352483" y="-10547"/>
            <a:ext cx="1272540" cy="9709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rIns="45720" rtlCol="0" anchor="t"/>
          <a:lstStyle/>
          <a:p>
            <a:pPr algn="l">
              <a:lnSpc>
                <a:spcPct val="90000"/>
              </a:lnSpc>
              <a:spcBef>
                <a:spcPts val="600"/>
              </a:spcBef>
            </a:pPr>
            <a:endParaRPr lang="en-US" sz="800">
              <a:solidFill>
                <a:srgbClr val="000000"/>
              </a:solidFill>
            </a:endParaRPr>
          </a:p>
        </p:txBody>
      </p:sp>
    </p:spTree>
    <p:extLst>
      <p:ext uri="{BB962C8B-B14F-4D97-AF65-F5344CB8AC3E}">
        <p14:creationId xmlns:p14="http://schemas.microsoft.com/office/powerpoint/2010/main" val="3251335627"/>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Ref idx="1001">
        <a:schemeClr val="bg1"/>
      </p:bgRef>
    </p:bg>
    <p:spTree>
      <p:nvGrpSpPr>
        <p:cNvPr id="1" name=""/>
        <p:cNvGrpSpPr/>
        <p:nvPr/>
      </p:nvGrpSpPr>
      <p:grpSpPr>
        <a:xfrm>
          <a:off x="0" y="0"/>
          <a:ext cx="0" cy="0"/>
          <a:chOff x="0" y="0"/>
          <a:chExt cx="0" cy="0"/>
        </a:xfrm>
      </p:grpSpPr>
      <p:graphicFrame>
        <p:nvGraphicFramePr>
          <p:cNvPr id="38" name="think-cell data - do not delete" hidden="1">
            <a:extLst>
              <a:ext uri="{FF2B5EF4-FFF2-40B4-BE49-F238E27FC236}">
                <a16:creationId xmlns:a16="http://schemas.microsoft.com/office/drawing/2014/main" id="{8F29F7BE-798C-8AA9-EF0E-0173759744B9}"/>
              </a:ext>
            </a:extLst>
          </p:cNvPr>
          <p:cNvGraphicFramePr>
            <a:graphicFrameLocks noChangeAspect="1"/>
          </p:cNvGraphicFramePr>
          <p:nvPr userDrawn="1">
            <p:custDataLst>
              <p:tags r:id="rId1"/>
            </p:custDataLst>
            <p:extLst>
              <p:ext uri="{D42A27DB-BD31-4B8C-83A1-F6EECF244321}">
                <p14:modId xmlns:p14="http://schemas.microsoft.com/office/powerpoint/2010/main" val="300724089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38" name="think-cell data - do not delete" hidden="1">
                        <a:extLst>
                          <a:ext uri="{FF2B5EF4-FFF2-40B4-BE49-F238E27FC236}">
                            <a16:creationId xmlns:a16="http://schemas.microsoft.com/office/drawing/2014/main" id="{8F29F7BE-798C-8AA9-EF0E-0173759744B9}"/>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Rectangle 5">
            <a:extLst>
              <a:ext uri="{FF2B5EF4-FFF2-40B4-BE49-F238E27FC236}">
                <a16:creationId xmlns:a16="http://schemas.microsoft.com/office/drawing/2014/main" id="{DB1E61B0-D516-2347-A652-8603EB80D06A}"/>
              </a:ext>
            </a:extLst>
          </p:cNvPr>
          <p:cNvSpPr/>
          <p:nvPr userDrawn="1"/>
        </p:nvSpPr>
        <p:spPr>
          <a:xfrm>
            <a:off x="-1" y="0"/>
            <a:ext cx="12190675" cy="6875485"/>
          </a:xfrm>
          <a:prstGeom prst="rect">
            <a:avLst/>
          </a:prstGeom>
          <a:solidFill>
            <a:schemeClr val="tx1"/>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err="1">
              <a:solidFill>
                <a:schemeClr val="bg1"/>
              </a:solidFill>
            </a:endParaRPr>
          </a:p>
        </p:txBody>
      </p:sp>
      <p:cxnSp>
        <p:nvCxnSpPr>
          <p:cNvPr id="13" name="Straight Connector 12">
            <a:extLst>
              <a:ext uri="{FF2B5EF4-FFF2-40B4-BE49-F238E27FC236}">
                <a16:creationId xmlns:a16="http://schemas.microsoft.com/office/drawing/2014/main" id="{38848774-06A4-4C9C-9314-148C24E489BB}"/>
              </a:ext>
            </a:extLst>
          </p:cNvPr>
          <p:cNvCxnSpPr/>
          <p:nvPr userDrawn="1"/>
        </p:nvCxnSpPr>
        <p:spPr>
          <a:xfrm>
            <a:off x="-395621"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0D77BC6-934A-4328-AC3E-51C3D8FC5470}"/>
              </a:ext>
            </a:extLst>
          </p:cNvPr>
          <p:cNvCxnSpPr/>
          <p:nvPr userDrawn="1"/>
        </p:nvCxnSpPr>
        <p:spPr>
          <a:xfrm>
            <a:off x="12192000" y="6209536"/>
            <a:ext cx="395621" cy="0"/>
          </a:xfrm>
          <a:prstGeom prst="line">
            <a:avLst/>
          </a:prstGeom>
          <a:ln w="3175">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CBE42BB4-B506-4979-AD9F-D6C80A08E23F}"/>
              </a:ext>
            </a:extLst>
          </p:cNvPr>
          <p:cNvSpPr txBox="1"/>
          <p:nvPr userDrawn="1"/>
        </p:nvSpPr>
        <p:spPr>
          <a:xfrm>
            <a:off x="-1162279" y="6084779"/>
            <a:ext cx="1082336" cy="142555"/>
          </a:xfrm>
          <a:prstGeom prst="rect">
            <a:avLst/>
          </a:prstGeom>
          <a:noFill/>
        </p:spPr>
        <p:txBody>
          <a:bodyPr wrap="square" lIns="0" tIns="0" rIns="0" bIns="0" rtlCol="0">
            <a:noAutofit/>
          </a:bodyPr>
          <a:lstStyle/>
          <a:p>
            <a:pPr algn="r"/>
            <a:r>
              <a:rPr lang="es" sz="700">
                <a:solidFill>
                  <a:schemeClr val="bg2">
                    <a:lumMod val="50000"/>
                  </a:schemeClr>
                </a:solidFill>
                <a:latin typeface="+mn-lt"/>
              </a:rPr>
              <a:t>No hay contenido por debajo de la línea</a:t>
            </a:r>
          </a:p>
        </p:txBody>
      </p:sp>
      <p:sp>
        <p:nvSpPr>
          <p:cNvPr id="25" name="TextBox 24">
            <a:extLst>
              <a:ext uri="{FF2B5EF4-FFF2-40B4-BE49-F238E27FC236}">
                <a16:creationId xmlns:a16="http://schemas.microsoft.com/office/drawing/2014/main" id="{7D46EBAF-8C9F-439B-88C1-359D3F12024D}"/>
              </a:ext>
            </a:extLst>
          </p:cNvPr>
          <p:cNvSpPr txBox="1"/>
          <p:nvPr userDrawn="1"/>
        </p:nvSpPr>
        <p:spPr>
          <a:xfrm>
            <a:off x="12287024" y="6093488"/>
            <a:ext cx="1236181" cy="142555"/>
          </a:xfrm>
          <a:prstGeom prst="rect">
            <a:avLst/>
          </a:prstGeom>
          <a:noFill/>
        </p:spPr>
        <p:txBody>
          <a:bodyPr wrap="square" lIns="0" tIns="0" rIns="0" bIns="0" rtlCol="0">
            <a:noAutofit/>
          </a:bodyPr>
          <a:lstStyle/>
          <a:p>
            <a:pPr algn="l"/>
            <a:r>
              <a:rPr lang="es" sz="700">
                <a:solidFill>
                  <a:schemeClr val="bg2">
                    <a:lumMod val="50000"/>
                  </a:schemeClr>
                </a:solidFill>
                <a:latin typeface="+mn-lt"/>
              </a:rPr>
              <a:t>No hay contenido por debajo de la línea</a:t>
            </a:r>
          </a:p>
        </p:txBody>
      </p:sp>
      <p:grpSp>
        <p:nvGrpSpPr>
          <p:cNvPr id="76" name="Group 75">
            <a:extLst>
              <a:ext uri="{FF2B5EF4-FFF2-40B4-BE49-F238E27FC236}">
                <a16:creationId xmlns:a16="http://schemas.microsoft.com/office/drawing/2014/main" id="{C499AF21-EB04-4D6A-8A3D-4BCA6140907C}"/>
              </a:ext>
            </a:extLst>
          </p:cNvPr>
          <p:cNvGrpSpPr/>
          <p:nvPr userDrawn="1"/>
        </p:nvGrpSpPr>
        <p:grpSpPr>
          <a:xfrm>
            <a:off x="-1325" y="6871033"/>
            <a:ext cx="12192000" cy="143299"/>
            <a:chOff x="-1325" y="6871033"/>
            <a:chExt cx="12192000" cy="143299"/>
          </a:xfrm>
        </p:grpSpPr>
        <p:sp>
          <p:nvSpPr>
            <p:cNvPr id="77" name="Rectangle 76">
              <a:extLst>
                <a:ext uri="{FF2B5EF4-FFF2-40B4-BE49-F238E27FC236}">
                  <a16:creationId xmlns:a16="http://schemas.microsoft.com/office/drawing/2014/main" id="{4DB3F314-279D-4E8E-A0FE-F0ABFD4DB718}"/>
                </a:ext>
              </a:extLst>
            </p:cNvPr>
            <p:cNvSpPr/>
            <p:nvPr userDrawn="1"/>
          </p:nvSpPr>
          <p:spPr>
            <a:xfrm>
              <a:off x="-1325" y="6871033"/>
              <a:ext cx="12192000" cy="143299"/>
            </a:xfrm>
            <a:prstGeom prst="rect">
              <a:avLst/>
            </a:prstGeom>
            <a:solidFill>
              <a:srgbClr val="DCDCDC"/>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r"/>
              <a:r>
                <a:rPr lang="es" sz="600" b="0" baseline="0">
                  <a:solidFill>
                    <a:srgbClr val="000000"/>
                  </a:solidFill>
                </a:rPr>
                <a:t>El texto predeterminado en el pie de página en todas las diapositivas es "S&amp;P Global Energy" </a:t>
              </a:r>
              <a:r>
                <a:rPr lang="es" sz="600" b="1" baseline="0">
                  <a:solidFill>
                    <a:srgbClr val="000000"/>
                  </a:solidFill>
                </a:rPr>
                <a:t>– para cambiar o eliminar usar </a:t>
              </a:r>
              <a:r>
                <a:rPr lang="es" sz="600" baseline="0">
                  <a:solidFill>
                    <a:srgbClr val="000000"/>
                  </a:solidFill>
                </a:rPr>
                <a:t>Insertar pestaña  Cabecera y pie de página Introducir/cambiar texto  Hacer clic en Aplicar Todo. </a:t>
              </a:r>
              <a:endParaRPr lang="en-US" sz="600" baseline="0">
                <a:solidFill>
                  <a:srgbClr val="000000"/>
                </a:solidFill>
              </a:endParaRPr>
            </a:p>
          </p:txBody>
        </p:sp>
        <p:sp>
          <p:nvSpPr>
            <p:cNvPr id="78" name="Rectangle 77">
              <a:extLst>
                <a:ext uri="{FF2B5EF4-FFF2-40B4-BE49-F238E27FC236}">
                  <a16:creationId xmlns:a16="http://schemas.microsoft.com/office/drawing/2014/main" id="{9EC3EFBE-5383-4FD6-B5CF-B434AA552049}"/>
                </a:ext>
              </a:extLst>
            </p:cNvPr>
            <p:cNvSpPr/>
            <p:nvPr userDrawn="1"/>
          </p:nvSpPr>
          <p:spPr>
            <a:xfrm>
              <a:off x="-1325" y="6871033"/>
              <a:ext cx="6477571" cy="1432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45720" tIns="0" rIns="45720" bIns="0" rtlCol="0" anchor="ctr"/>
            <a:lstStyle/>
            <a:p>
              <a:pPr algn="l"/>
              <a:r>
                <a:rPr lang="es" sz="600" b="0" baseline="0">
                  <a:solidFill>
                    <a:srgbClr val="000000"/>
                  </a:solidFill>
                </a:rPr>
                <a:t>Copia siempre diapositivas a una nueva presentación usando </a:t>
              </a:r>
              <a:r>
                <a:rPr lang="es" sz="600" b="1" baseline="0">
                  <a:solidFill>
                    <a:srgbClr val="000000"/>
                  </a:solidFill>
                </a:rPr>
                <a:t>Pegar Opciones / Pegar Especial  Usar Tema de Destino</a:t>
              </a:r>
              <a:endParaRPr lang="en-US" sz="600" baseline="0">
                <a:solidFill>
                  <a:srgbClr val="000000"/>
                </a:solidFill>
              </a:endParaRPr>
            </a:p>
          </p:txBody>
        </p:sp>
      </p:grpSp>
      <p:sp>
        <p:nvSpPr>
          <p:cNvPr id="3" name="Date Placeholder 2">
            <a:extLst>
              <a:ext uri="{FF2B5EF4-FFF2-40B4-BE49-F238E27FC236}">
                <a16:creationId xmlns:a16="http://schemas.microsoft.com/office/drawing/2014/main" id="{5AA97143-AB88-41EC-B6B9-395E6AAF8F82}"/>
              </a:ext>
            </a:extLst>
          </p:cNvPr>
          <p:cNvSpPr>
            <a:spLocks noGrp="1"/>
          </p:cNvSpPr>
          <p:nvPr userDrawn="1">
            <p:ph type="dt" sz="half" idx="18"/>
          </p:nvPr>
        </p:nvSpPr>
        <p:spPr>
          <a:xfrm>
            <a:off x="-87988" y="6901977"/>
            <a:ext cx="54864" cy="54864"/>
          </a:xfrm>
          <a:prstGeom prst="rect">
            <a:avLst/>
          </a:prstGeom>
        </p:spPr>
        <p:txBody>
          <a:bodyPr/>
          <a:lstStyle>
            <a:lvl1pPr>
              <a:defRPr sz="100">
                <a:noFill/>
              </a:defRPr>
            </a:lvl1pPr>
          </a:lstStyle>
          <a:p>
            <a:endParaRPr lang="en-US"/>
          </a:p>
        </p:txBody>
      </p:sp>
      <p:sp>
        <p:nvSpPr>
          <p:cNvPr id="5" name="Slide Number Placeholder 4">
            <a:extLst>
              <a:ext uri="{FF2B5EF4-FFF2-40B4-BE49-F238E27FC236}">
                <a16:creationId xmlns:a16="http://schemas.microsoft.com/office/drawing/2014/main" id="{457D495E-526B-486D-A788-BA139D278706}"/>
              </a:ext>
            </a:extLst>
          </p:cNvPr>
          <p:cNvSpPr>
            <a:spLocks noGrp="1"/>
          </p:cNvSpPr>
          <p:nvPr userDrawn="1">
            <p:ph type="sldNum" sz="quarter" idx="20"/>
          </p:nvPr>
        </p:nvSpPr>
        <p:spPr>
          <a:xfrm>
            <a:off x="12212531" y="6883061"/>
            <a:ext cx="54864" cy="54864"/>
          </a:xfrm>
          <a:prstGeom prst="rect">
            <a:avLst/>
          </a:prstGeom>
        </p:spPr>
        <p:txBody>
          <a:bodyPr/>
          <a:lstStyle>
            <a:lvl1pPr>
              <a:defRPr sz="100">
                <a:noFill/>
              </a:defRPr>
            </a:lvl1pPr>
          </a:lstStyle>
          <a:p>
            <a:fld id="{5CFA18E4-D58E-4B28-B105-28D9665A8EBC}" type="slidenum">
              <a:rPr lang="en-US" smtClean="0"/>
              <a:pPr/>
              <a:t>‹#›</a:t>
            </a:fld>
            <a:endParaRPr lang="en-US"/>
          </a:p>
        </p:txBody>
      </p:sp>
      <p:sp>
        <p:nvSpPr>
          <p:cNvPr id="10" name="Picture Placeholder 7">
            <a:extLst>
              <a:ext uri="{FF2B5EF4-FFF2-40B4-BE49-F238E27FC236}">
                <a16:creationId xmlns:a16="http://schemas.microsoft.com/office/drawing/2014/main" id="{7B4639AB-B7B9-F818-87AC-66F73BD1087E}"/>
              </a:ext>
            </a:extLst>
          </p:cNvPr>
          <p:cNvSpPr>
            <a:spLocks noGrp="1"/>
          </p:cNvSpPr>
          <p:nvPr>
            <p:ph type="pic" sz="quarter" idx="15" hasCustomPrompt="1"/>
          </p:nvPr>
        </p:nvSpPr>
        <p:spPr>
          <a:xfrm>
            <a:off x="6602748" y="646032"/>
            <a:ext cx="5577840" cy="5581302"/>
          </a:xfrm>
          <a:prstGeom prst="rect">
            <a:avLst/>
          </a:prstGeom>
          <a:blipFill>
            <a:blip r:embed="rId5"/>
            <a:stretch>
              <a:fillRect/>
            </a:stretch>
          </a:blipFill>
        </p:spPr>
        <p:txBody>
          <a:bodyPr anchor="ctr"/>
          <a:lstStyle>
            <a:lvl1pPr marL="0" indent="0" algn="ctr">
              <a:buNone/>
              <a:defRPr>
                <a:solidFill>
                  <a:schemeClr val="bg1"/>
                </a:solidFill>
                <a:highlight>
                  <a:srgbClr val="FF00FF"/>
                </a:highlight>
              </a:defRPr>
            </a:lvl1pPr>
          </a:lstStyle>
          <a:p>
            <a:r>
              <a:rPr lang="es"/>
              <a:t>[Fotografía provisional]</a:t>
            </a:r>
          </a:p>
        </p:txBody>
      </p:sp>
      <p:sp>
        <p:nvSpPr>
          <p:cNvPr id="2" name="Text Placeholder 15">
            <a:extLst>
              <a:ext uri="{FF2B5EF4-FFF2-40B4-BE49-F238E27FC236}">
                <a16:creationId xmlns:a16="http://schemas.microsoft.com/office/drawing/2014/main" id="{ED13ABA1-0F23-876B-AF8D-4F2216B405CD}"/>
              </a:ext>
            </a:extLst>
          </p:cNvPr>
          <p:cNvSpPr>
            <a:spLocks noGrp="1"/>
          </p:cNvSpPr>
          <p:nvPr>
            <p:ph type="body" sz="quarter" idx="16" hasCustomPrompt="1"/>
          </p:nvPr>
        </p:nvSpPr>
        <p:spPr>
          <a:xfrm>
            <a:off x="557784" y="2057415"/>
            <a:ext cx="5029200" cy="731512"/>
          </a:xfrm>
          <a:prstGeom prst="rect">
            <a:avLst/>
          </a:prstGeom>
        </p:spPr>
        <p:txBody>
          <a:bodyPr anchor="t">
            <a:noAutofit/>
          </a:bodyPr>
          <a:lstStyle>
            <a:lvl1pPr marL="0" indent="0">
              <a:buNone/>
              <a:defRPr sz="4800" b="1">
                <a:solidFill>
                  <a:schemeClr val="bg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Título</a:t>
            </a:r>
          </a:p>
        </p:txBody>
      </p:sp>
      <p:sp>
        <p:nvSpPr>
          <p:cNvPr id="7" name="Text Placeholder 8">
            <a:extLst>
              <a:ext uri="{FF2B5EF4-FFF2-40B4-BE49-F238E27FC236}">
                <a16:creationId xmlns:a16="http://schemas.microsoft.com/office/drawing/2014/main" id="{DDFBFDD7-8196-8F81-8416-C3E250C4097C}"/>
              </a:ext>
            </a:extLst>
          </p:cNvPr>
          <p:cNvSpPr>
            <a:spLocks noGrp="1"/>
          </p:cNvSpPr>
          <p:nvPr>
            <p:ph type="body" sz="quarter" idx="21" hasCustomPrompt="1"/>
          </p:nvPr>
        </p:nvSpPr>
        <p:spPr>
          <a:xfrm>
            <a:off x="557784" y="3159017"/>
            <a:ext cx="5029200" cy="2925762"/>
          </a:xfrm>
        </p:spPr>
        <p:txBody>
          <a:bodyPr>
            <a:noAutofit/>
          </a:bodyPr>
          <a:lstStyle>
            <a:lvl1pPr marL="0" indent="0">
              <a:buNone/>
              <a:defRPr sz="2400">
                <a:solidFill>
                  <a:schemeClr val="bg1"/>
                </a:solidFill>
              </a:defRPr>
            </a:lvl1pPr>
          </a:lstStyle>
          <a:p>
            <a:pPr lvl="0"/>
            <a:r>
              <a:rPr lang="es"/>
              <a:t>Subtítulos / mensaje clave</a:t>
            </a:r>
          </a:p>
        </p:txBody>
      </p:sp>
      <p:sp>
        <p:nvSpPr>
          <p:cNvPr id="9" name="Footer Placeholder 16">
            <a:extLst>
              <a:ext uri="{FF2B5EF4-FFF2-40B4-BE49-F238E27FC236}">
                <a16:creationId xmlns:a16="http://schemas.microsoft.com/office/drawing/2014/main" id="{A853105E-C612-B16D-F6F7-2B5C418D2AEE}"/>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bg1"/>
                </a:solidFill>
              </a:defRPr>
            </a:lvl1pPr>
          </a:lstStyle>
          <a:p>
            <a:r>
              <a:rPr lang="es" sz="800"/>
              <a:t>S&amp;P Global Energy</a:t>
            </a:r>
            <a:endParaRPr lang="en-US"/>
          </a:p>
        </p:txBody>
      </p:sp>
      <p:pic>
        <p:nvPicPr>
          <p:cNvPr id="4" name="Graphic 3">
            <a:extLst>
              <a:ext uri="{FF2B5EF4-FFF2-40B4-BE49-F238E27FC236}">
                <a16:creationId xmlns:a16="http://schemas.microsoft.com/office/drawing/2014/main" id="{860158FC-A29A-F1DF-A6CF-8766BD08CD63}"/>
              </a:ext>
            </a:extLst>
          </p:cNvPr>
          <p:cNvPicPr>
            <a:picLocks noChangeAspect="1"/>
          </p:cNvPicPr>
          <p:nvPr userDrawn="1"/>
        </p:nvPicPr>
        <p:blipFill>
          <a:blip>
            <a:extLst>
              <a:ext uri="{96DAC541-7B7A-43D3-8B79-37D633B846F1}">
                <asvg:svgBlip xmlns:asvg="http://schemas.microsoft.com/office/drawing/2016/SVG/main" r:embed="rId6"/>
              </a:ext>
            </a:extLst>
          </a:blip>
          <a:stretch>
            <a:fillRect/>
          </a:stretch>
        </p:blipFill>
        <p:spPr>
          <a:xfrm>
            <a:off x="433971" y="140000"/>
            <a:ext cx="1094078" cy="612000"/>
          </a:xfrm>
          <a:prstGeom prst="rect">
            <a:avLst/>
          </a:prstGeom>
        </p:spPr>
      </p:pic>
    </p:spTree>
    <p:extLst>
      <p:ext uri="{BB962C8B-B14F-4D97-AF65-F5344CB8AC3E}">
        <p14:creationId xmlns:p14="http://schemas.microsoft.com/office/powerpoint/2010/main" val="3761321353"/>
      </p:ext>
    </p:extLst>
  </p:cSld>
  <p:clrMapOvr>
    <a:overrideClrMapping bg1="lt1" tx1="dk1" bg2="lt2" tx2="dk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Contact us">
    <p:spTree>
      <p:nvGrpSpPr>
        <p:cNvPr id="1" name=""/>
        <p:cNvGrpSpPr/>
        <p:nvPr/>
      </p:nvGrpSpPr>
      <p:grpSpPr>
        <a:xfrm>
          <a:off x="0" y="0"/>
          <a:ext cx="0" cy="0"/>
          <a:chOff x="0" y="0"/>
          <a:chExt cx="0" cy="0"/>
        </a:xfrm>
      </p:grpSpPr>
      <p:graphicFrame>
        <p:nvGraphicFramePr>
          <p:cNvPr id="8" name="think-cell data - do not delete" hidden="1">
            <a:extLst>
              <a:ext uri="{FF2B5EF4-FFF2-40B4-BE49-F238E27FC236}">
                <a16:creationId xmlns:a16="http://schemas.microsoft.com/office/drawing/2014/main" id="{4AC7C36C-8CC4-75C9-1C30-586B7B2BC3A4}"/>
              </a:ext>
            </a:extLst>
          </p:cNvPr>
          <p:cNvGraphicFramePr>
            <a:graphicFrameLocks noChangeAspect="1"/>
          </p:cNvGraphicFramePr>
          <p:nvPr userDrawn="1">
            <p:custDataLst>
              <p:tags r:id="rId1"/>
            </p:custDataLst>
            <p:extLst>
              <p:ext uri="{D42A27DB-BD31-4B8C-83A1-F6EECF244321}">
                <p14:modId xmlns:p14="http://schemas.microsoft.com/office/powerpoint/2010/main" val="385711274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592" imgH="595" progId="TCLayout.ActiveDocument.1">
                  <p:embed/>
                </p:oleObj>
              </mc:Choice>
              <mc:Fallback>
                <p:oleObj name="think-cell Slide" r:id="rId3" imgW="592" imgH="595" progId="TCLayout.ActiveDocument.1">
                  <p:embed/>
                  <p:pic>
                    <p:nvPicPr>
                      <p:cNvPr id="8" name="think-cell data - do not delete" hidden="1">
                        <a:extLst>
                          <a:ext uri="{FF2B5EF4-FFF2-40B4-BE49-F238E27FC236}">
                            <a16:creationId xmlns:a16="http://schemas.microsoft.com/office/drawing/2014/main" id="{4AC7C36C-8CC4-75C9-1C30-586B7B2BC3A4}"/>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Picture Placeholder 6">
            <a:extLst>
              <a:ext uri="{FF2B5EF4-FFF2-40B4-BE49-F238E27FC236}">
                <a16:creationId xmlns:a16="http://schemas.microsoft.com/office/drawing/2014/main" id="{5436B0F2-75DB-7067-699D-FB89EEB9BD3A}"/>
              </a:ext>
            </a:extLst>
          </p:cNvPr>
          <p:cNvSpPr>
            <a:spLocks noGrp="1"/>
          </p:cNvSpPr>
          <p:nvPr>
            <p:ph type="pic" sz="quarter" idx="15" hasCustomPrompt="1"/>
          </p:nvPr>
        </p:nvSpPr>
        <p:spPr>
          <a:xfrm>
            <a:off x="6188075" y="0"/>
            <a:ext cx="6003925" cy="6858000"/>
          </a:xfrm>
          <a:prstGeom prst="rect">
            <a:avLst/>
          </a:prstGeom>
          <a:blipFill>
            <a:blip r:embed="rId5"/>
            <a:stretch>
              <a:fillRect/>
            </a:stretch>
          </a:blipFill>
        </p:spPr>
        <p:txBody>
          <a:bodyPr anchor="ctr"/>
          <a:lstStyle>
            <a:lvl1pPr marL="0" indent="0" algn="ctr">
              <a:buNone/>
              <a:defRPr>
                <a:solidFill>
                  <a:schemeClr val="bg1"/>
                </a:solidFill>
                <a:highlight>
                  <a:srgbClr val="FF33CC"/>
                </a:highlight>
              </a:defRPr>
            </a:lvl1pPr>
          </a:lstStyle>
          <a:p>
            <a:r>
              <a:rPr lang="es"/>
              <a:t>[Fotografía provisional]</a:t>
            </a:r>
          </a:p>
        </p:txBody>
      </p:sp>
      <p:sp>
        <p:nvSpPr>
          <p:cNvPr id="19" name="Text Placeholder 3">
            <a:extLst>
              <a:ext uri="{FF2B5EF4-FFF2-40B4-BE49-F238E27FC236}">
                <a16:creationId xmlns:a16="http://schemas.microsoft.com/office/drawing/2014/main" id="{6D14B690-F58B-77ED-6FD5-96B9A451483C}"/>
              </a:ext>
            </a:extLst>
          </p:cNvPr>
          <p:cNvSpPr txBox="1">
            <a:spLocks/>
          </p:cNvSpPr>
          <p:nvPr userDrawn="1"/>
        </p:nvSpPr>
        <p:spPr>
          <a:xfrm>
            <a:off x="566929" y="4114560"/>
            <a:ext cx="5029200" cy="1966171"/>
          </a:xfrm>
          <a:prstGeom prst="rect">
            <a:avLst/>
          </a:prstGeom>
        </p:spPr>
        <p:txBody>
          <a:bodyPr vert="horz" lIns="0" tIns="0" rIns="0" bIns="0" rtlCol="0">
            <a:noAutofit/>
          </a:bodyPr>
          <a:lstStyle>
            <a:lvl1pPr marL="169863" indent="-169863" algn="l" defTabSz="914400" rtl="0" eaLnBrk="1" latinLnBrk="0" hangingPunct="1">
              <a:lnSpc>
                <a:spcPct val="100000"/>
              </a:lnSpc>
              <a:spcBef>
                <a:spcPts val="0"/>
              </a:spcBef>
              <a:spcAft>
                <a:spcPts val="600"/>
              </a:spcAft>
              <a:buFont typeface="Arial" panose="020B0604020202020204" pitchFamily="34" charset="0"/>
              <a:buChar char="•"/>
              <a:defRPr sz="1600" kern="1200">
                <a:solidFill>
                  <a:schemeClr val="tx1"/>
                </a:solidFill>
                <a:latin typeface="+mn-lt"/>
                <a:ea typeface="+mn-ea"/>
                <a:cs typeface="+mn-cs"/>
              </a:defRPr>
            </a:lvl1pPr>
            <a:lvl2pPr marL="341313" indent="-171450" algn="l" defTabSz="914400" rtl="0" eaLnBrk="1" latinLnBrk="0" hangingPunct="1">
              <a:lnSpc>
                <a:spcPct val="100000"/>
              </a:lnSpc>
              <a:spcBef>
                <a:spcPts val="0"/>
              </a:spcBef>
              <a:spcAft>
                <a:spcPts val="600"/>
              </a:spcAft>
              <a:buFont typeface="Arial" panose="020B0604020202020204" pitchFamily="34" charset="0"/>
              <a:buChar char="–"/>
              <a:defRPr sz="1400" kern="1200">
                <a:solidFill>
                  <a:schemeClr val="tx1"/>
                </a:solidFill>
                <a:latin typeface="+mn-lt"/>
                <a:ea typeface="+mn-ea"/>
                <a:cs typeface="+mn-cs"/>
              </a:defRPr>
            </a:lvl2pPr>
            <a:lvl3pPr marL="517525" indent="-176213" algn="l" defTabSz="914400" rtl="0" eaLnBrk="1" latinLnBrk="0" hangingPunct="1">
              <a:lnSpc>
                <a:spcPct val="100000"/>
              </a:lnSpc>
              <a:spcBef>
                <a:spcPts val="0"/>
              </a:spcBef>
              <a:spcAft>
                <a:spcPts val="600"/>
              </a:spcAft>
              <a:buFont typeface="Arial" panose="020B0604020202020204" pitchFamily="34" charset="0"/>
              <a:buChar char="•"/>
              <a:tabLst/>
              <a:defRPr sz="1200" kern="1200">
                <a:solidFill>
                  <a:schemeClr val="tx1"/>
                </a:solidFill>
                <a:latin typeface="+mn-lt"/>
                <a:ea typeface="+mn-ea"/>
                <a:cs typeface="+mn-cs"/>
              </a:defRPr>
            </a:lvl3pPr>
            <a:lvl4pPr marL="687388" indent="-169863" algn="l" defTabSz="914400" rtl="0" eaLnBrk="1" latinLnBrk="0" hangingPunct="1">
              <a:lnSpc>
                <a:spcPct val="100000"/>
              </a:lnSpc>
              <a:spcBef>
                <a:spcPts val="0"/>
              </a:spcBef>
              <a:spcAft>
                <a:spcPts val="600"/>
              </a:spcAft>
              <a:buFont typeface="Arial" panose="020B0604020202020204" pitchFamily="34" charset="0"/>
              <a:buChar char="–"/>
              <a:defRPr sz="1050" kern="1200">
                <a:solidFill>
                  <a:schemeClr val="tx1"/>
                </a:solidFill>
                <a:latin typeface="+mn-lt"/>
                <a:ea typeface="+mn-ea"/>
                <a:cs typeface="+mn-cs"/>
              </a:defRPr>
            </a:lvl4pPr>
            <a:lvl5pPr marL="914400" indent="-227013" algn="l" defTabSz="914400" rtl="0" eaLnBrk="1" latinLnBrk="0" hangingPunct="1">
              <a:lnSpc>
                <a:spcPct val="100000"/>
              </a:lnSpc>
              <a:spcBef>
                <a:spcPts val="0"/>
              </a:spcBef>
              <a:spcAft>
                <a:spcPts val="600"/>
              </a:spcAft>
              <a:buFont typeface="Arial" panose="020B0604020202020204" pitchFamily="34" charset="0"/>
              <a:buChar char="•"/>
              <a:defRPr sz="105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1200"/>
              </a:spcAft>
              <a:buFont typeface="Arial" panose="020B0604020202020204" pitchFamily="34" charset="0"/>
              <a:buNone/>
            </a:pPr>
            <a:r>
              <a:rPr lang="es" sz="1800" b="1" i="0">
                <a:solidFill>
                  <a:schemeClr val="bg1"/>
                </a:solidFill>
              </a:rPr>
              <a:t>Contáctanos</a:t>
            </a:r>
          </a:p>
          <a:p>
            <a:pPr marL="2914650" indent="-2914650">
              <a:buFont typeface="Arial" panose="020B0604020202020204" pitchFamily="34" charset="0"/>
              <a:buNone/>
            </a:pPr>
            <a:r>
              <a:rPr lang="es" sz="1400">
                <a:solidFill>
                  <a:schemeClr val="bg1"/>
                </a:solidFill>
              </a:rPr>
              <a:t>Américas	+1 800 597 1344</a:t>
            </a:r>
          </a:p>
          <a:p>
            <a:pPr marL="2914650" indent="-2914650">
              <a:buFont typeface="Arial" panose="020B0604020202020204" pitchFamily="34" charset="0"/>
              <a:buNone/>
            </a:pPr>
            <a:r>
              <a:rPr lang="es" sz="1400">
                <a:solidFill>
                  <a:schemeClr val="bg1"/>
                </a:solidFill>
              </a:rPr>
              <a:t>Asia-Pacífico	+60 4 296 1125</a:t>
            </a:r>
          </a:p>
          <a:p>
            <a:pPr marL="2914650" indent="-2914650">
              <a:buFont typeface="Arial" panose="020B0604020202020204" pitchFamily="34" charset="0"/>
              <a:buNone/>
            </a:pPr>
            <a:r>
              <a:rPr lang="es" sz="1400">
                <a:solidFill>
                  <a:schemeClr val="bg1"/>
                </a:solidFill>
              </a:rPr>
              <a:t>Europa, Oriente Medio, África	+44 (0) 203 367 0681</a:t>
            </a:r>
          </a:p>
          <a:p>
            <a:pPr marL="0" marR="0" lvl="0" indent="0" algn="l" defTabSz="914400" rtl="0" eaLnBrk="1" fontAlgn="auto" latinLnBrk="0" hangingPunct="1">
              <a:lnSpc>
                <a:spcPct val="100000"/>
              </a:lnSpc>
              <a:spcBef>
                <a:spcPts val="1200"/>
              </a:spcBef>
              <a:spcAft>
                <a:spcPts val="600"/>
              </a:spcAft>
              <a:buClrTx/>
              <a:buSzTx/>
              <a:buFont typeface="Arial" panose="020B0604020202020204" pitchFamily="34" charset="0"/>
              <a:buNone/>
              <a:tabLst/>
              <a:defRPr/>
            </a:pPr>
            <a:r>
              <a:rPr kumimoji="0" lang="es" sz="1200" b="0" i="0" u="none" strike="noStrike" kern="1200" cap="none" spc="0" normalizeH="0" baseline="0" noProof="0">
                <a:ln>
                  <a:noFill/>
                </a:ln>
                <a:solidFill>
                  <a:schemeClr val="bg1"/>
                </a:solidFill>
                <a:effectLst/>
                <a:uLnTx/>
                <a:uFillTx/>
                <a:latin typeface="Arial"/>
                <a:ea typeface="+mn-ea"/>
                <a:cs typeface="+mn-cs"/>
                <a:hlinkClick r:id="rId6">
                  <a:extLst>
                    <a:ext uri="{A12FA001-AC4F-418D-AE19-62706E023703}">
                      <ahyp:hlinkClr xmlns:ahyp="http://schemas.microsoft.com/office/drawing/2018/hyperlinkcolor" val="tx"/>
                    </a:ext>
                  </a:extLst>
                </a:hlinkClick>
              </a:rPr>
              <a:t>www.spglobal.com/en/enterprise/about/contact-us.html</a:t>
            </a:r>
            <a:br>
              <a:rPr kumimoji="0" lang="en-US" sz="1200" b="0" i="0" u="none" strike="noStrike" kern="1200" cap="none" spc="0" normalizeH="0" baseline="0" noProof="0">
                <a:ln>
                  <a:noFill/>
                </a:ln>
                <a:solidFill>
                  <a:schemeClr val="bg1"/>
                </a:solidFill>
                <a:effectLst/>
                <a:uLnTx/>
                <a:uFillTx/>
                <a:latin typeface="Arial"/>
                <a:ea typeface="+mn-ea"/>
                <a:cs typeface="+mn-cs"/>
              </a:rPr>
            </a:br>
            <a:r>
              <a:rPr kumimoji="0" lang="es" sz="1200" b="0" i="0" u="none" strike="noStrike" kern="1200" cap="none" spc="0" normalizeH="0" baseline="0" noProof="0">
                <a:ln>
                  <a:noFill/>
                </a:ln>
                <a:solidFill>
                  <a:schemeClr val="bg1"/>
                </a:solidFill>
                <a:effectLst/>
                <a:uLnTx/>
                <a:uFillTx/>
                <a:latin typeface="Arial"/>
                <a:ea typeface="+mn-ea"/>
                <a:cs typeface="+mn-cs"/>
                <a:hlinkClick r:id="rId7">
                  <a:extLst>
                    <a:ext uri="{A12FA001-AC4F-418D-AE19-62706E023703}">
                      <ahyp:hlinkClr xmlns:ahyp="http://schemas.microsoft.com/office/drawing/2018/hyperlinkcolor" val="tx"/>
                    </a:ext>
                  </a:extLst>
                </a:hlinkClick>
              </a:rPr>
              <a:t>www.spglobal.com/commodityinsights</a:t>
            </a:r>
            <a:endParaRPr lang="en-US">
              <a:solidFill>
                <a:schemeClr val="bg1"/>
              </a:solidFill>
            </a:endParaRPr>
          </a:p>
        </p:txBody>
      </p:sp>
      <p:sp>
        <p:nvSpPr>
          <p:cNvPr id="7" name="Text Placeholder 6">
            <a:extLst>
              <a:ext uri="{FF2B5EF4-FFF2-40B4-BE49-F238E27FC236}">
                <a16:creationId xmlns:a16="http://schemas.microsoft.com/office/drawing/2014/main" id="{D24E3CD7-199F-EA88-C2B7-5E0DD550E717}"/>
              </a:ext>
            </a:extLst>
          </p:cNvPr>
          <p:cNvSpPr>
            <a:spLocks noGrp="1"/>
          </p:cNvSpPr>
          <p:nvPr>
            <p:ph type="body" sz="quarter" idx="28" hasCustomPrompt="1"/>
          </p:nvPr>
        </p:nvSpPr>
        <p:spPr>
          <a:xfrm>
            <a:off x="568580" y="1085023"/>
            <a:ext cx="5029200" cy="338138"/>
          </a:xfrm>
          <a:prstGeom prst="rect">
            <a:avLst/>
          </a:prstGeom>
        </p:spPr>
        <p:txBody>
          <a:bodyPr/>
          <a:lstStyle>
            <a:lvl1pPr marL="0" indent="0">
              <a:buNone/>
              <a:defRPr sz="1800" b="1"/>
            </a:lvl1pPr>
            <a:lvl2pPr marL="169863" indent="0">
              <a:buNone/>
              <a:defRPr sz="1800" b="1"/>
            </a:lvl2pPr>
            <a:lvl3pPr marL="341312" indent="0">
              <a:buNone/>
              <a:defRPr sz="1800" b="1"/>
            </a:lvl3pPr>
            <a:lvl4pPr marL="517525" indent="0">
              <a:buNone/>
              <a:defRPr sz="1800" b="1"/>
            </a:lvl4pPr>
            <a:lvl5pPr marL="687387" indent="0">
              <a:buNone/>
              <a:defRPr sz="1800" b="1"/>
            </a:lvl5pPr>
          </a:lstStyle>
          <a:p>
            <a:pPr lvl="0"/>
            <a:r>
              <a:rPr lang="es"/>
              <a:t>Contacto Principal</a:t>
            </a:r>
          </a:p>
        </p:txBody>
      </p:sp>
      <p:sp>
        <p:nvSpPr>
          <p:cNvPr id="10" name="Text Placeholder 9">
            <a:extLst>
              <a:ext uri="{FF2B5EF4-FFF2-40B4-BE49-F238E27FC236}">
                <a16:creationId xmlns:a16="http://schemas.microsoft.com/office/drawing/2014/main" id="{86392EB6-D0C1-53B0-2415-3C2417000361}"/>
              </a:ext>
            </a:extLst>
          </p:cNvPr>
          <p:cNvSpPr>
            <a:spLocks noGrp="1"/>
          </p:cNvSpPr>
          <p:nvPr>
            <p:ph type="body" sz="quarter" idx="29" hasCustomPrompt="1"/>
          </p:nvPr>
        </p:nvSpPr>
        <p:spPr>
          <a:xfrm>
            <a:off x="568580" y="1423161"/>
            <a:ext cx="5029200" cy="291079"/>
          </a:xfrm>
          <a:prstGeom prst="rect">
            <a:avLst/>
          </a:prstGeom>
        </p:spPr>
        <p:txBody>
          <a:bodyPr/>
          <a:lstStyle>
            <a:lvl1pPr marL="0" indent="0">
              <a:buNone/>
              <a:defRPr sz="1600"/>
            </a:lvl1pPr>
            <a:lvl2pPr marL="169863" indent="0">
              <a:buNone/>
              <a:defRPr sz="1400"/>
            </a:lvl2pPr>
            <a:lvl3pPr marL="341312" indent="0">
              <a:buNone/>
              <a:defRPr sz="1400"/>
            </a:lvl3pPr>
            <a:lvl4pPr marL="517525" indent="0">
              <a:buNone/>
              <a:defRPr sz="1400"/>
            </a:lvl4pPr>
            <a:lvl5pPr marL="687387" indent="0">
              <a:buNone/>
              <a:defRPr sz="1400"/>
            </a:lvl5pPr>
          </a:lstStyle>
          <a:p>
            <a:pPr lvl="0"/>
            <a:r>
              <a:rPr lang="es"/>
              <a:t>Nombre 16pt</a:t>
            </a:r>
          </a:p>
        </p:txBody>
      </p:sp>
      <p:sp>
        <p:nvSpPr>
          <p:cNvPr id="22" name="Text Placeholder 21">
            <a:extLst>
              <a:ext uri="{FF2B5EF4-FFF2-40B4-BE49-F238E27FC236}">
                <a16:creationId xmlns:a16="http://schemas.microsoft.com/office/drawing/2014/main" id="{4AB8D20D-5A45-A894-9013-C58164A87DDE}"/>
              </a:ext>
            </a:extLst>
          </p:cNvPr>
          <p:cNvSpPr>
            <a:spLocks noGrp="1"/>
          </p:cNvSpPr>
          <p:nvPr>
            <p:ph type="body" sz="quarter" idx="30" hasCustomPrompt="1"/>
          </p:nvPr>
        </p:nvSpPr>
        <p:spPr>
          <a:xfrm>
            <a:off x="568580" y="1713673"/>
            <a:ext cx="5029200" cy="338138"/>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a:t>Correo electrónico 12pt</a:t>
            </a:r>
          </a:p>
        </p:txBody>
      </p:sp>
      <p:sp>
        <p:nvSpPr>
          <p:cNvPr id="23" name="Text Placeholder 9">
            <a:extLst>
              <a:ext uri="{FF2B5EF4-FFF2-40B4-BE49-F238E27FC236}">
                <a16:creationId xmlns:a16="http://schemas.microsoft.com/office/drawing/2014/main" id="{B5ABF09D-3929-53DC-58D7-78AB43A0EEC9}"/>
              </a:ext>
            </a:extLst>
          </p:cNvPr>
          <p:cNvSpPr>
            <a:spLocks noGrp="1"/>
          </p:cNvSpPr>
          <p:nvPr>
            <p:ph type="body" sz="quarter" idx="31" hasCustomPrompt="1"/>
          </p:nvPr>
        </p:nvSpPr>
        <p:spPr>
          <a:xfrm>
            <a:off x="568580" y="2065532"/>
            <a:ext cx="5029200" cy="291079"/>
          </a:xfrm>
          <a:prstGeom prst="rect">
            <a:avLst/>
          </a:prstGeom>
        </p:spPr>
        <p:txBody>
          <a:bodyPr/>
          <a:lstStyle>
            <a:lvl1pPr marL="0" indent="0">
              <a:buNone/>
              <a:defRPr sz="1600"/>
            </a:lvl1pPr>
            <a:lvl2pPr marL="169863" indent="0">
              <a:buNone/>
              <a:defRPr sz="1400"/>
            </a:lvl2pPr>
            <a:lvl3pPr marL="341312" indent="0">
              <a:buNone/>
              <a:defRPr sz="1400"/>
            </a:lvl3pPr>
            <a:lvl4pPr marL="517525" indent="0">
              <a:buNone/>
              <a:defRPr sz="1400"/>
            </a:lvl4pPr>
            <a:lvl5pPr marL="687387" indent="0">
              <a:buNone/>
              <a:defRPr sz="1400"/>
            </a:lvl5pPr>
          </a:lstStyle>
          <a:p>
            <a:pPr lvl="0"/>
            <a:r>
              <a:rPr lang="es"/>
              <a:t>Nombre 16pt</a:t>
            </a:r>
          </a:p>
        </p:txBody>
      </p:sp>
      <p:sp>
        <p:nvSpPr>
          <p:cNvPr id="24" name="Text Placeholder 21">
            <a:extLst>
              <a:ext uri="{FF2B5EF4-FFF2-40B4-BE49-F238E27FC236}">
                <a16:creationId xmlns:a16="http://schemas.microsoft.com/office/drawing/2014/main" id="{AE5650F9-35CB-CF8D-9299-79C7621416E4}"/>
              </a:ext>
            </a:extLst>
          </p:cNvPr>
          <p:cNvSpPr>
            <a:spLocks noGrp="1"/>
          </p:cNvSpPr>
          <p:nvPr>
            <p:ph type="body" sz="quarter" idx="32" hasCustomPrompt="1"/>
          </p:nvPr>
        </p:nvSpPr>
        <p:spPr>
          <a:xfrm>
            <a:off x="568580" y="2356044"/>
            <a:ext cx="5029200" cy="338138"/>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a:t>Correo electrónico 12pt</a:t>
            </a:r>
          </a:p>
        </p:txBody>
      </p:sp>
      <p:sp>
        <p:nvSpPr>
          <p:cNvPr id="25" name="Text Placeholder 9">
            <a:extLst>
              <a:ext uri="{FF2B5EF4-FFF2-40B4-BE49-F238E27FC236}">
                <a16:creationId xmlns:a16="http://schemas.microsoft.com/office/drawing/2014/main" id="{DE5DA9A9-4575-085A-30BB-CF777302CB4B}"/>
              </a:ext>
            </a:extLst>
          </p:cNvPr>
          <p:cNvSpPr>
            <a:spLocks noGrp="1"/>
          </p:cNvSpPr>
          <p:nvPr>
            <p:ph type="body" sz="quarter" idx="33" hasCustomPrompt="1"/>
          </p:nvPr>
        </p:nvSpPr>
        <p:spPr>
          <a:xfrm>
            <a:off x="568580" y="2694182"/>
            <a:ext cx="5029200" cy="291079"/>
          </a:xfrm>
          <a:prstGeom prst="rect">
            <a:avLst/>
          </a:prstGeom>
        </p:spPr>
        <p:txBody>
          <a:bodyPr/>
          <a:lstStyle>
            <a:lvl1pPr marL="0" indent="0">
              <a:buNone/>
              <a:defRPr sz="1600"/>
            </a:lvl1pPr>
            <a:lvl2pPr marL="169863" indent="0">
              <a:buNone/>
              <a:defRPr sz="1400"/>
            </a:lvl2pPr>
            <a:lvl3pPr marL="341312" indent="0">
              <a:buNone/>
              <a:defRPr sz="1400"/>
            </a:lvl3pPr>
            <a:lvl4pPr marL="517525" indent="0">
              <a:buNone/>
              <a:defRPr sz="1400"/>
            </a:lvl4pPr>
            <a:lvl5pPr marL="687387" indent="0">
              <a:buNone/>
              <a:defRPr sz="1400"/>
            </a:lvl5pPr>
          </a:lstStyle>
          <a:p>
            <a:pPr lvl="0"/>
            <a:r>
              <a:rPr lang="es"/>
              <a:t>Nombre 16pt</a:t>
            </a:r>
          </a:p>
        </p:txBody>
      </p:sp>
      <p:sp>
        <p:nvSpPr>
          <p:cNvPr id="26" name="Text Placeholder 21">
            <a:extLst>
              <a:ext uri="{FF2B5EF4-FFF2-40B4-BE49-F238E27FC236}">
                <a16:creationId xmlns:a16="http://schemas.microsoft.com/office/drawing/2014/main" id="{C55ACA6F-4D0F-54EC-8632-366F09F3F847}"/>
              </a:ext>
            </a:extLst>
          </p:cNvPr>
          <p:cNvSpPr>
            <a:spLocks noGrp="1"/>
          </p:cNvSpPr>
          <p:nvPr>
            <p:ph type="body" sz="quarter" idx="34" hasCustomPrompt="1"/>
          </p:nvPr>
        </p:nvSpPr>
        <p:spPr>
          <a:xfrm>
            <a:off x="568580" y="2984694"/>
            <a:ext cx="5029200" cy="338138"/>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a:t>Correo electrónico 12pt</a:t>
            </a:r>
          </a:p>
        </p:txBody>
      </p:sp>
      <p:sp>
        <p:nvSpPr>
          <p:cNvPr id="27" name="Text Placeholder 9">
            <a:extLst>
              <a:ext uri="{FF2B5EF4-FFF2-40B4-BE49-F238E27FC236}">
                <a16:creationId xmlns:a16="http://schemas.microsoft.com/office/drawing/2014/main" id="{1D98AFE0-4BAD-D6A0-C978-E94714F8EB32}"/>
              </a:ext>
            </a:extLst>
          </p:cNvPr>
          <p:cNvSpPr>
            <a:spLocks noGrp="1"/>
          </p:cNvSpPr>
          <p:nvPr>
            <p:ph type="body" sz="quarter" idx="35" hasCustomPrompt="1"/>
          </p:nvPr>
        </p:nvSpPr>
        <p:spPr>
          <a:xfrm>
            <a:off x="568580" y="3348984"/>
            <a:ext cx="5029200" cy="291079"/>
          </a:xfrm>
          <a:prstGeom prst="rect">
            <a:avLst/>
          </a:prstGeom>
        </p:spPr>
        <p:txBody>
          <a:bodyPr/>
          <a:lstStyle>
            <a:lvl1pPr marL="0" indent="0">
              <a:buNone/>
              <a:defRPr sz="1600"/>
            </a:lvl1pPr>
            <a:lvl2pPr marL="169863" indent="0">
              <a:buNone/>
              <a:defRPr sz="1400"/>
            </a:lvl2pPr>
            <a:lvl3pPr marL="341312" indent="0">
              <a:buNone/>
              <a:defRPr sz="1400"/>
            </a:lvl3pPr>
            <a:lvl4pPr marL="517525" indent="0">
              <a:buNone/>
              <a:defRPr sz="1400"/>
            </a:lvl4pPr>
            <a:lvl5pPr marL="687387" indent="0">
              <a:buNone/>
              <a:defRPr sz="1400"/>
            </a:lvl5pPr>
          </a:lstStyle>
          <a:p>
            <a:pPr lvl="0"/>
            <a:r>
              <a:rPr lang="es"/>
              <a:t>Nombre 16pt</a:t>
            </a:r>
          </a:p>
        </p:txBody>
      </p:sp>
      <p:sp>
        <p:nvSpPr>
          <p:cNvPr id="28" name="Text Placeholder 21">
            <a:extLst>
              <a:ext uri="{FF2B5EF4-FFF2-40B4-BE49-F238E27FC236}">
                <a16:creationId xmlns:a16="http://schemas.microsoft.com/office/drawing/2014/main" id="{46D502D2-D1B6-70AF-B6F4-272E0936D91E}"/>
              </a:ext>
            </a:extLst>
          </p:cNvPr>
          <p:cNvSpPr>
            <a:spLocks noGrp="1"/>
          </p:cNvSpPr>
          <p:nvPr>
            <p:ph type="body" sz="quarter" idx="36" hasCustomPrompt="1"/>
          </p:nvPr>
        </p:nvSpPr>
        <p:spPr>
          <a:xfrm>
            <a:off x="568580" y="3639496"/>
            <a:ext cx="5029200" cy="338138"/>
          </a:xfrm>
          <a:prstGeom prst="rect">
            <a:avLst/>
          </a:prstGeom>
        </p:spPr>
        <p:txBody>
          <a:bodyPr/>
          <a:lstStyle>
            <a:lvl1pPr marL="0" indent="0">
              <a:buNone/>
              <a:defRPr sz="1200"/>
            </a:lvl1pPr>
            <a:lvl2pPr marL="169863" indent="0">
              <a:buNone/>
              <a:defRPr sz="1200"/>
            </a:lvl2pPr>
            <a:lvl3pPr marL="341312" indent="0">
              <a:buNone/>
              <a:defRPr sz="1200"/>
            </a:lvl3pPr>
            <a:lvl4pPr marL="517525" indent="0">
              <a:buNone/>
              <a:defRPr sz="1200"/>
            </a:lvl4pPr>
            <a:lvl5pPr marL="687387" indent="0">
              <a:buNone/>
              <a:defRPr sz="1200"/>
            </a:lvl5pPr>
          </a:lstStyle>
          <a:p>
            <a:pPr lvl="0"/>
            <a:r>
              <a:rPr lang="es"/>
              <a:t>Correo electrónico 12pt</a:t>
            </a:r>
          </a:p>
        </p:txBody>
      </p:sp>
      <p:sp>
        <p:nvSpPr>
          <p:cNvPr id="9" name="Text Placeholder 5">
            <a:extLst>
              <a:ext uri="{FF2B5EF4-FFF2-40B4-BE49-F238E27FC236}">
                <a16:creationId xmlns:a16="http://schemas.microsoft.com/office/drawing/2014/main" id="{175D4907-8FEC-E1FA-019E-247B11DB6969}"/>
              </a:ext>
            </a:extLst>
          </p:cNvPr>
          <p:cNvSpPr>
            <a:spLocks noGrp="1"/>
          </p:cNvSpPr>
          <p:nvPr>
            <p:ph type="body" sz="quarter" idx="38" hasCustomPrompt="1"/>
          </p:nvPr>
        </p:nvSpPr>
        <p:spPr>
          <a:xfrm>
            <a:off x="566928" y="320074"/>
            <a:ext cx="5029200" cy="338525"/>
          </a:xfrm>
          <a:prstGeom prst="rect">
            <a:avLst/>
          </a:prstGeom>
        </p:spPr>
        <p:txBody>
          <a:bodyPr lIns="0" tIns="0" rIns="0" bIns="0"/>
          <a:lstStyle>
            <a:lvl1pPr marL="0" indent="0">
              <a:buNone/>
              <a:defRPr sz="2400" b="1">
                <a:latin typeface="+mj-lt"/>
              </a:defRPr>
            </a:lvl1pPr>
            <a:lvl2pPr>
              <a:defRPr sz="2400" b="1">
                <a:latin typeface="+mj-lt"/>
              </a:defRPr>
            </a:lvl2pPr>
            <a:lvl3pPr>
              <a:defRPr sz="2400" b="1">
                <a:latin typeface="+mj-lt"/>
              </a:defRPr>
            </a:lvl3pPr>
            <a:lvl4pPr>
              <a:defRPr sz="2400" b="1">
                <a:latin typeface="+mj-lt"/>
              </a:defRPr>
            </a:lvl4pPr>
            <a:lvl5pPr>
              <a:defRPr sz="2400" b="1">
                <a:latin typeface="+mj-lt"/>
              </a:defRPr>
            </a:lvl5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s" sz="2400" b="1" i="0">
                <a:solidFill>
                  <a:schemeClr val="tx1"/>
                </a:solidFill>
                <a:effectLst/>
                <a:latin typeface="+mn-lt"/>
              </a:rPr>
              <a:t>Lorem ipsum dolor sit amet 24pt</a:t>
            </a:r>
            <a:endParaRPr lang="en-US" sz="2400" b="1">
              <a:solidFill>
                <a:schemeClr val="tx1"/>
              </a:solidFill>
              <a:latin typeface="+mn-lt"/>
            </a:endParaRPr>
          </a:p>
        </p:txBody>
      </p:sp>
      <p:sp>
        <p:nvSpPr>
          <p:cNvPr id="2" name="Text Placeholder 5">
            <a:extLst>
              <a:ext uri="{FF2B5EF4-FFF2-40B4-BE49-F238E27FC236}">
                <a16:creationId xmlns:a16="http://schemas.microsoft.com/office/drawing/2014/main" id="{A730AF15-6946-97B3-3AAE-C651ABB68F98}"/>
              </a:ext>
            </a:extLst>
          </p:cNvPr>
          <p:cNvSpPr>
            <a:spLocks noGrp="1"/>
          </p:cNvSpPr>
          <p:nvPr>
            <p:ph type="body" sz="quarter" idx="45" hasCustomPrompt="1"/>
          </p:nvPr>
        </p:nvSpPr>
        <p:spPr>
          <a:xfrm>
            <a:off x="566928" y="109995"/>
            <a:ext cx="1736725" cy="137196"/>
          </a:xfrm>
          <a:prstGeom prst="rect">
            <a:avLst/>
          </a:prstGeom>
        </p:spPr>
        <p:txBody>
          <a:bodyPr tIns="0" bIns="0"/>
          <a:lstStyle>
            <a:lvl1pPr marL="0" indent="0">
              <a:buNone/>
              <a:defRPr sz="900">
                <a:solidFill>
                  <a:srgbClr val="A6A8AB"/>
                </a:solidFill>
              </a:defRPr>
            </a:lvl1pPr>
            <a:lvl2pPr>
              <a:defRPr sz="900">
                <a:solidFill>
                  <a:schemeClr val="tx2">
                    <a:lumMod val="60000"/>
                    <a:lumOff val="40000"/>
                  </a:schemeClr>
                </a:solidFill>
              </a:defRPr>
            </a:lvl2pPr>
            <a:lvl3pPr>
              <a:defRPr sz="900">
                <a:solidFill>
                  <a:schemeClr val="tx2">
                    <a:lumMod val="60000"/>
                    <a:lumOff val="40000"/>
                  </a:schemeClr>
                </a:solidFill>
              </a:defRPr>
            </a:lvl3pPr>
            <a:lvl4pPr>
              <a:defRPr sz="900">
                <a:solidFill>
                  <a:schemeClr val="tx2">
                    <a:lumMod val="60000"/>
                    <a:lumOff val="40000"/>
                  </a:schemeClr>
                </a:solidFill>
              </a:defRPr>
            </a:lvl4pPr>
            <a:lvl5pPr>
              <a:defRPr sz="900">
                <a:solidFill>
                  <a:schemeClr val="tx2">
                    <a:lumMod val="60000"/>
                    <a:lumOff val="40000"/>
                  </a:schemeClr>
                </a:solidFill>
              </a:defRPr>
            </a:lvl5pPr>
          </a:lstStyle>
          <a:p>
            <a:r>
              <a:rPr lang="es"/>
              <a:t>Cabecera en movimiento</a:t>
            </a:r>
          </a:p>
        </p:txBody>
      </p:sp>
      <p:sp>
        <p:nvSpPr>
          <p:cNvPr id="3" name="Footer Placeholder 16">
            <a:extLst>
              <a:ext uri="{FF2B5EF4-FFF2-40B4-BE49-F238E27FC236}">
                <a16:creationId xmlns:a16="http://schemas.microsoft.com/office/drawing/2014/main" id="{37681D10-9D21-692A-C8F7-62E03A5F787F}"/>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tx1"/>
                </a:solidFill>
              </a:defRPr>
            </a:lvl1pPr>
          </a:lstStyle>
          <a:p>
            <a:r>
              <a:rPr lang="es" sz="800"/>
              <a:t>S&amp;P Global Energy</a:t>
            </a:r>
            <a:endParaRPr lang="en-US"/>
          </a:p>
        </p:txBody>
      </p:sp>
      <p:sp>
        <p:nvSpPr>
          <p:cNvPr id="6" name="Slide Number Placeholder 17">
            <a:extLst>
              <a:ext uri="{FF2B5EF4-FFF2-40B4-BE49-F238E27FC236}">
                <a16:creationId xmlns:a16="http://schemas.microsoft.com/office/drawing/2014/main" id="{B741286B-912B-114A-F3BF-A7F3AE0E638A}"/>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solidFill>
                  <a:schemeClr val="tx1"/>
                </a:solidFill>
              </a:rPr>
              <a:pPr/>
              <a:t>‹#›</a:t>
            </a:fld>
            <a:endParaRPr lang="en-US">
              <a:solidFill>
                <a:schemeClr val="tx1"/>
              </a:solidFill>
            </a:endParaRPr>
          </a:p>
        </p:txBody>
      </p:sp>
    </p:spTree>
    <p:extLst>
      <p:ext uri="{BB962C8B-B14F-4D97-AF65-F5344CB8AC3E}">
        <p14:creationId xmlns:p14="http://schemas.microsoft.com/office/powerpoint/2010/main" val="193515371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preserve="1">
  <p:cSld name="Basic_Cover">
    <p:bg>
      <p:bgPr>
        <a:solidFill>
          <a:schemeClr val="bg1"/>
        </a:solidFill>
        <a:effectLst/>
      </p:bgPr>
    </p:bg>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12EB42F3-0A87-FA3D-A25A-72B48C26D4A5}"/>
              </a:ext>
            </a:extLst>
          </p:cNvPr>
          <p:cNvGraphicFramePr>
            <a:graphicFrameLocks/>
          </p:cNvGraphicFramePr>
          <p:nvPr>
            <p:custDataLst>
              <p:tags r:id="rId1"/>
            </p:custDataLst>
            <p:extLst>
              <p:ext uri="{D42A27DB-BD31-4B8C-83A1-F6EECF244321}">
                <p14:modId xmlns:p14="http://schemas.microsoft.com/office/powerpoint/2010/main" val="5666385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10" name="think-cell data - do not delete" hidden="1">
                        <a:extLst>
                          <a:ext uri="{FF2B5EF4-FFF2-40B4-BE49-F238E27FC236}">
                            <a16:creationId xmlns:a16="http://schemas.microsoft.com/office/drawing/2014/main" id="{12EB42F3-0A87-FA3D-A25A-72B48C26D4A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Title 1">
            <a:extLst>
              <a:ext uri="{FF2B5EF4-FFF2-40B4-BE49-F238E27FC236}">
                <a16:creationId xmlns:a16="http://schemas.microsoft.com/office/drawing/2014/main" id="{9DFFFF3A-A368-8DDF-6544-138D8EE3BF57}"/>
              </a:ext>
            </a:extLst>
          </p:cNvPr>
          <p:cNvSpPr>
            <a:spLocks noGrp="1"/>
          </p:cNvSpPr>
          <p:nvPr>
            <p:ph type="title" hasCustomPrompt="1"/>
          </p:nvPr>
        </p:nvSpPr>
        <p:spPr>
          <a:xfrm>
            <a:off x="558800" y="2114010"/>
            <a:ext cx="8218488" cy="1398263"/>
          </a:xfrm>
          <a:prstGeom prst="rect">
            <a:avLst/>
          </a:prstGeom>
          <a:noFill/>
        </p:spPr>
        <p:txBody>
          <a:bodyPr vert="horz" rIns="0" anchor="b">
            <a:noAutofit/>
          </a:bodyPr>
          <a:lstStyle>
            <a:lvl1pPr>
              <a:defRPr sz="4400" b="0">
                <a:solidFill>
                  <a:schemeClr val="tx1"/>
                </a:solidFill>
              </a:defRPr>
            </a:lvl1pPr>
          </a:lstStyle>
          <a:p>
            <a:r>
              <a:rPr lang="es"/>
              <a:t>[Título de la presentación máximo dos líneas]</a:t>
            </a:r>
          </a:p>
        </p:txBody>
      </p:sp>
      <p:sp>
        <p:nvSpPr>
          <p:cNvPr id="15" name="Text Placeholder 10">
            <a:extLst>
              <a:ext uri="{FF2B5EF4-FFF2-40B4-BE49-F238E27FC236}">
                <a16:creationId xmlns:a16="http://schemas.microsoft.com/office/drawing/2014/main" id="{47D835D7-C7D6-4746-2D35-F44393484300}"/>
              </a:ext>
            </a:extLst>
          </p:cNvPr>
          <p:cNvSpPr>
            <a:spLocks noGrp="1"/>
          </p:cNvSpPr>
          <p:nvPr>
            <p:ph type="body" sz="quarter" idx="14" hasCustomPrompt="1"/>
          </p:nvPr>
        </p:nvSpPr>
        <p:spPr>
          <a:xfrm>
            <a:off x="558800" y="3632395"/>
            <a:ext cx="8218488" cy="475488"/>
          </a:xfrm>
        </p:spPr>
        <p:txBody>
          <a:bodyPr>
            <a:noAutofit/>
          </a:bodyPr>
          <a:lstStyle>
            <a:lvl1pPr marL="0" indent="0">
              <a:buNone/>
              <a:defRPr sz="2400">
                <a:solidFill>
                  <a:schemeClr val="tx1"/>
                </a:solidFill>
                <a:latin typeface="Akkurat LL" panose="020B0504010101010104" pitchFamily="34" charset="0"/>
                <a:cs typeface="Akkurat LL" panose="020B0504010101010104" pitchFamily="34" charset="0"/>
              </a:defRPr>
            </a:lvl1pPr>
            <a:lvl2pPr marL="0" indent="0">
              <a:buNone/>
              <a:defRPr/>
            </a:lvl2pPr>
            <a:lvl3pPr marL="0" indent="0">
              <a:buNone/>
              <a:defRPr/>
            </a:lvl3pPr>
            <a:lvl4pPr marL="0" indent="0">
              <a:buNone/>
              <a:defRPr/>
            </a:lvl4pPr>
            <a:lvl5pPr marL="0" indent="0">
              <a:buNone/>
              <a:defRPr/>
            </a:lvl5pPr>
          </a:lstStyle>
          <a:p>
            <a:pPr lvl="0"/>
            <a:r>
              <a:rPr lang="es"/>
              <a:t>[Subtítulo de presentación]</a:t>
            </a:r>
          </a:p>
        </p:txBody>
      </p:sp>
      <p:sp>
        <p:nvSpPr>
          <p:cNvPr id="16" name="Text Placeholder 15">
            <a:extLst>
              <a:ext uri="{FF2B5EF4-FFF2-40B4-BE49-F238E27FC236}">
                <a16:creationId xmlns:a16="http://schemas.microsoft.com/office/drawing/2014/main" id="{94F310B2-0A2F-BD66-1B3C-4E3E591C861A}"/>
              </a:ext>
            </a:extLst>
          </p:cNvPr>
          <p:cNvSpPr>
            <a:spLocks noGrp="1"/>
          </p:cNvSpPr>
          <p:nvPr>
            <p:ph type="body" sz="quarter" idx="16" hasCustomPrompt="1"/>
          </p:nvPr>
        </p:nvSpPr>
        <p:spPr>
          <a:xfrm>
            <a:off x="558800" y="4514985"/>
            <a:ext cx="8218488" cy="1166941"/>
          </a:xfrm>
        </p:spPr>
        <p:txBody>
          <a:bodyPr anchor="b">
            <a:noAutofit/>
          </a:bodyPr>
          <a:lstStyle>
            <a:lvl1pPr marL="0" indent="0">
              <a:buNone/>
              <a:defRPr sz="1200">
                <a:solidFill>
                  <a:schemeClr val="tx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17" name="Text Placeholder 17">
            <a:extLst>
              <a:ext uri="{FF2B5EF4-FFF2-40B4-BE49-F238E27FC236}">
                <a16:creationId xmlns:a16="http://schemas.microsoft.com/office/drawing/2014/main" id="{4FC6FEDC-2746-7753-ED61-2312D49860BB}"/>
              </a:ext>
            </a:extLst>
          </p:cNvPr>
          <p:cNvSpPr>
            <a:spLocks noGrp="1"/>
          </p:cNvSpPr>
          <p:nvPr>
            <p:ph type="body" sz="quarter" idx="17" hasCustomPrompt="1"/>
          </p:nvPr>
        </p:nvSpPr>
        <p:spPr>
          <a:xfrm>
            <a:off x="558800" y="5870012"/>
            <a:ext cx="8218488" cy="214805"/>
          </a:xfrm>
        </p:spPr>
        <p:txBody>
          <a:bodyPr>
            <a:noAutofit/>
          </a:bodyPr>
          <a:lstStyle>
            <a:lvl1pPr marL="0" indent="0" algn="l">
              <a:buNone/>
              <a:defRPr sz="1200">
                <a:solidFill>
                  <a:schemeClr val="tx1"/>
                </a:solidFill>
              </a:defRPr>
            </a:lvl1pPr>
            <a:lvl2pPr marL="0" indent="0">
              <a:buNone/>
              <a:defRPr/>
            </a:lvl2pPr>
            <a:lvl3pPr marL="0" indent="0">
              <a:buNone/>
              <a:defRPr/>
            </a:lvl3pPr>
            <a:lvl4pPr marL="0" indent="0">
              <a:buNone/>
              <a:defRPr/>
            </a:lvl4pPr>
            <a:lvl5pPr marL="0" indent="0">
              <a:buNone/>
              <a:defRPr/>
            </a:lvl5pPr>
          </a:lstStyle>
          <a:p>
            <a:pPr lvl="0"/>
            <a:r>
              <a:rPr lang="es"/>
              <a:t>[Insertar fecha]</a:t>
            </a:r>
          </a:p>
        </p:txBody>
      </p:sp>
      <p:grpSp>
        <p:nvGrpSpPr>
          <p:cNvPr id="20" name="Graphic 1">
            <a:extLst>
              <a:ext uri="{FF2B5EF4-FFF2-40B4-BE49-F238E27FC236}">
                <a16:creationId xmlns:a16="http://schemas.microsoft.com/office/drawing/2014/main" id="{0948EBB7-4421-1F1C-E58A-27568206BB0F}"/>
              </a:ext>
            </a:extLst>
          </p:cNvPr>
          <p:cNvGrpSpPr/>
          <p:nvPr/>
        </p:nvGrpSpPr>
        <p:grpSpPr>
          <a:xfrm>
            <a:off x="558800" y="636386"/>
            <a:ext cx="1486631" cy="708697"/>
            <a:chOff x="568668" y="3640224"/>
            <a:chExt cx="1486631" cy="708697"/>
          </a:xfrm>
          <a:solidFill>
            <a:schemeClr val="tx1"/>
          </a:solidFill>
        </p:grpSpPr>
        <p:grpSp>
          <p:nvGrpSpPr>
            <p:cNvPr id="21" name="Graphic 1">
              <a:extLst>
                <a:ext uri="{FF2B5EF4-FFF2-40B4-BE49-F238E27FC236}">
                  <a16:creationId xmlns:a16="http://schemas.microsoft.com/office/drawing/2014/main" id="{66BAAB0D-E80D-9D44-F2A1-2821588761C8}"/>
                </a:ext>
              </a:extLst>
            </p:cNvPr>
            <p:cNvGrpSpPr/>
            <p:nvPr/>
          </p:nvGrpSpPr>
          <p:grpSpPr>
            <a:xfrm>
              <a:off x="568668" y="3640224"/>
              <a:ext cx="1486631" cy="321349"/>
              <a:chOff x="568668" y="3640224"/>
              <a:chExt cx="1486631" cy="321349"/>
            </a:xfrm>
            <a:grpFill/>
          </p:grpSpPr>
          <p:sp>
            <p:nvSpPr>
              <p:cNvPr id="29" name="Freeform: Shape 28">
                <a:extLst>
                  <a:ext uri="{FF2B5EF4-FFF2-40B4-BE49-F238E27FC236}">
                    <a16:creationId xmlns:a16="http://schemas.microsoft.com/office/drawing/2014/main" id="{A52A873C-BA53-1DC1-1798-EF518812BBE7}"/>
                  </a:ext>
                </a:extLst>
              </p:cNvPr>
              <p:cNvSpPr/>
              <p:nvPr/>
            </p:nvSpPr>
            <p:spPr>
              <a:xfrm>
                <a:off x="568668" y="3740272"/>
                <a:ext cx="1486631" cy="221301"/>
              </a:xfrm>
              <a:custGeom>
                <a:avLst/>
                <a:gdLst>
                  <a:gd name="connsiteX0" fmla="*/ 169352 w 1486631"/>
                  <a:gd name="connsiteY0" fmla="*/ 153154 h 221301"/>
                  <a:gd name="connsiteX1" fmla="*/ 151925 w 1486631"/>
                  <a:gd name="connsiteY1" fmla="*/ 197364 h 221301"/>
                  <a:gd name="connsiteX2" fmla="*/ 88921 w 1486631"/>
                  <a:gd name="connsiteY2" fmla="*/ 220139 h 221301"/>
                  <a:gd name="connsiteX3" fmla="*/ 21895 w 1486631"/>
                  <a:gd name="connsiteY3" fmla="*/ 197810 h 221301"/>
                  <a:gd name="connsiteX4" fmla="*/ 0 w 1486631"/>
                  <a:gd name="connsiteY4" fmla="*/ 148688 h 221301"/>
                  <a:gd name="connsiteX5" fmla="*/ 39322 w 1486631"/>
                  <a:gd name="connsiteY5" fmla="*/ 148688 h 221301"/>
                  <a:gd name="connsiteX6" fmla="*/ 50493 w 1486631"/>
                  <a:gd name="connsiteY6" fmla="*/ 174589 h 221301"/>
                  <a:gd name="connsiteX7" fmla="*/ 86687 w 1486631"/>
                  <a:gd name="connsiteY7" fmla="*/ 185753 h 221301"/>
                  <a:gd name="connsiteX8" fmla="*/ 122434 w 1486631"/>
                  <a:gd name="connsiteY8" fmla="*/ 174589 h 221301"/>
                  <a:gd name="connsiteX9" fmla="*/ 122434 w 1486631"/>
                  <a:gd name="connsiteY9" fmla="*/ 136631 h 221301"/>
                  <a:gd name="connsiteX10" fmla="*/ 75069 w 1486631"/>
                  <a:gd name="connsiteY10" fmla="*/ 125914 h 221301"/>
                  <a:gd name="connsiteX11" fmla="*/ 28598 w 1486631"/>
                  <a:gd name="connsiteY11" fmla="*/ 112070 h 221301"/>
                  <a:gd name="connsiteX12" fmla="*/ 5809 w 1486631"/>
                  <a:gd name="connsiteY12" fmla="*/ 72772 h 221301"/>
                  <a:gd name="connsiteX13" fmla="*/ 23682 w 1486631"/>
                  <a:gd name="connsiteY13" fmla="*/ 23650 h 221301"/>
                  <a:gd name="connsiteX14" fmla="*/ 83112 w 1486631"/>
                  <a:gd name="connsiteY14" fmla="*/ 1322 h 221301"/>
                  <a:gd name="connsiteX15" fmla="*/ 144776 w 1486631"/>
                  <a:gd name="connsiteY15" fmla="*/ 21864 h 221301"/>
                  <a:gd name="connsiteX16" fmla="*/ 166224 w 1486631"/>
                  <a:gd name="connsiteY16" fmla="*/ 66967 h 221301"/>
                  <a:gd name="connsiteX17" fmla="*/ 126902 w 1486631"/>
                  <a:gd name="connsiteY17" fmla="*/ 66967 h 221301"/>
                  <a:gd name="connsiteX18" fmla="*/ 117519 w 1486631"/>
                  <a:gd name="connsiteY18" fmla="*/ 45979 h 221301"/>
                  <a:gd name="connsiteX19" fmla="*/ 84452 w 1486631"/>
                  <a:gd name="connsiteY19" fmla="*/ 34814 h 221301"/>
                  <a:gd name="connsiteX20" fmla="*/ 50940 w 1486631"/>
                  <a:gd name="connsiteY20" fmla="*/ 46425 h 221301"/>
                  <a:gd name="connsiteX21" fmla="*/ 55408 w 1486631"/>
                  <a:gd name="connsiteY21" fmla="*/ 83937 h 221301"/>
                  <a:gd name="connsiteX22" fmla="*/ 79537 w 1486631"/>
                  <a:gd name="connsiteY22" fmla="*/ 88849 h 221301"/>
                  <a:gd name="connsiteX23" fmla="*/ 105901 w 1486631"/>
                  <a:gd name="connsiteY23" fmla="*/ 91528 h 221301"/>
                  <a:gd name="connsiteX24" fmla="*/ 151478 w 1486631"/>
                  <a:gd name="connsiteY24" fmla="*/ 110284 h 221301"/>
                  <a:gd name="connsiteX25" fmla="*/ 169352 w 1486631"/>
                  <a:gd name="connsiteY25" fmla="*/ 153154 h 221301"/>
                  <a:gd name="connsiteX26" fmla="*/ 335576 w 1486631"/>
                  <a:gd name="connsiteY26" fmla="*/ 216119 h 221301"/>
                  <a:gd name="connsiteX27" fmla="*/ 320830 w 1486631"/>
                  <a:gd name="connsiteY27" fmla="*/ 199150 h 221301"/>
                  <a:gd name="connsiteX28" fmla="*/ 227441 w 1486631"/>
                  <a:gd name="connsiteY28" fmla="*/ 213887 h 221301"/>
                  <a:gd name="connsiteX29" fmla="*/ 194375 w 1486631"/>
                  <a:gd name="connsiteY29" fmla="*/ 136184 h 221301"/>
                  <a:gd name="connsiteX30" fmla="*/ 228334 w 1486631"/>
                  <a:gd name="connsiteY30" fmla="*/ 99120 h 221301"/>
                  <a:gd name="connsiteX31" fmla="*/ 205993 w 1486631"/>
                  <a:gd name="connsiteY31" fmla="*/ 45979 h 221301"/>
                  <a:gd name="connsiteX32" fmla="*/ 238612 w 1486631"/>
                  <a:gd name="connsiteY32" fmla="*/ 4448 h 221301"/>
                  <a:gd name="connsiteX33" fmla="*/ 298041 w 1486631"/>
                  <a:gd name="connsiteY33" fmla="*/ 9360 h 221301"/>
                  <a:gd name="connsiteX34" fmla="*/ 321277 w 1486631"/>
                  <a:gd name="connsiteY34" fmla="*/ 57143 h 221301"/>
                  <a:gd name="connsiteX35" fmla="*/ 281508 w 1486631"/>
                  <a:gd name="connsiteY35" fmla="*/ 108498 h 221301"/>
                  <a:gd name="connsiteX36" fmla="*/ 318149 w 1486631"/>
                  <a:gd name="connsiteY36" fmla="*/ 148242 h 221301"/>
                  <a:gd name="connsiteX37" fmla="*/ 323511 w 1486631"/>
                  <a:gd name="connsiteY37" fmla="*/ 122341 h 221301"/>
                  <a:gd name="connsiteX38" fmla="*/ 323958 w 1486631"/>
                  <a:gd name="connsiteY38" fmla="*/ 96440 h 221301"/>
                  <a:gd name="connsiteX39" fmla="*/ 378472 w 1486631"/>
                  <a:gd name="connsiteY39" fmla="*/ 96440 h 221301"/>
                  <a:gd name="connsiteX40" fmla="*/ 378472 w 1486631"/>
                  <a:gd name="connsiteY40" fmla="*/ 125914 h 221301"/>
                  <a:gd name="connsiteX41" fmla="*/ 353896 w 1486631"/>
                  <a:gd name="connsiteY41" fmla="*/ 125914 h 221301"/>
                  <a:gd name="connsiteX42" fmla="*/ 340938 w 1486631"/>
                  <a:gd name="connsiteY42" fmla="*/ 173249 h 221301"/>
                  <a:gd name="connsiteX43" fmla="*/ 379813 w 1486631"/>
                  <a:gd name="connsiteY43" fmla="*/ 215673 h 221301"/>
                  <a:gd name="connsiteX44" fmla="*/ 335576 w 1486631"/>
                  <a:gd name="connsiteY44" fmla="*/ 215673 h 221301"/>
                  <a:gd name="connsiteX45" fmla="*/ 250230 w 1486631"/>
                  <a:gd name="connsiteY45" fmla="*/ 122788 h 221301"/>
                  <a:gd name="connsiteX46" fmla="*/ 226100 w 1486631"/>
                  <a:gd name="connsiteY46" fmla="*/ 147349 h 221301"/>
                  <a:gd name="connsiteX47" fmla="*/ 233696 w 1486631"/>
                  <a:gd name="connsiteY47" fmla="*/ 178608 h 221301"/>
                  <a:gd name="connsiteX48" fmla="*/ 298041 w 1486631"/>
                  <a:gd name="connsiteY48" fmla="*/ 176375 h 221301"/>
                  <a:gd name="connsiteX49" fmla="*/ 250230 w 1486631"/>
                  <a:gd name="connsiteY49" fmla="*/ 122788 h 221301"/>
                  <a:gd name="connsiteX50" fmla="*/ 287317 w 1486631"/>
                  <a:gd name="connsiteY50" fmla="*/ 54017 h 221301"/>
                  <a:gd name="connsiteX51" fmla="*/ 274806 w 1486631"/>
                  <a:gd name="connsiteY51" fmla="*/ 33475 h 221301"/>
                  <a:gd name="connsiteX52" fmla="*/ 247995 w 1486631"/>
                  <a:gd name="connsiteY52" fmla="*/ 36154 h 221301"/>
                  <a:gd name="connsiteX53" fmla="*/ 241293 w 1486631"/>
                  <a:gd name="connsiteY53" fmla="*/ 60269 h 221301"/>
                  <a:gd name="connsiteX54" fmla="*/ 260060 w 1486631"/>
                  <a:gd name="connsiteY54" fmla="*/ 85276 h 221301"/>
                  <a:gd name="connsiteX55" fmla="*/ 287317 w 1486631"/>
                  <a:gd name="connsiteY55" fmla="*/ 54017 h 221301"/>
                  <a:gd name="connsiteX56" fmla="*/ 566144 w 1486631"/>
                  <a:gd name="connsiteY56" fmla="*/ 72326 h 221301"/>
                  <a:gd name="connsiteX57" fmla="*/ 545143 w 1486631"/>
                  <a:gd name="connsiteY57" fmla="*/ 123234 h 221301"/>
                  <a:gd name="connsiteX58" fmla="*/ 491522 w 1486631"/>
                  <a:gd name="connsiteY58" fmla="*/ 140204 h 221301"/>
                  <a:gd name="connsiteX59" fmla="*/ 446838 w 1486631"/>
                  <a:gd name="connsiteY59" fmla="*/ 140204 h 221301"/>
                  <a:gd name="connsiteX60" fmla="*/ 446838 w 1486631"/>
                  <a:gd name="connsiteY60" fmla="*/ 215673 h 221301"/>
                  <a:gd name="connsiteX61" fmla="*/ 408857 w 1486631"/>
                  <a:gd name="connsiteY61" fmla="*/ 215673 h 221301"/>
                  <a:gd name="connsiteX62" fmla="*/ 408857 w 1486631"/>
                  <a:gd name="connsiteY62" fmla="*/ 4895 h 221301"/>
                  <a:gd name="connsiteX63" fmla="*/ 491522 w 1486631"/>
                  <a:gd name="connsiteY63" fmla="*/ 4895 h 221301"/>
                  <a:gd name="connsiteX64" fmla="*/ 545143 w 1486631"/>
                  <a:gd name="connsiteY64" fmla="*/ 21418 h 221301"/>
                  <a:gd name="connsiteX65" fmla="*/ 566144 w 1486631"/>
                  <a:gd name="connsiteY65" fmla="*/ 72326 h 221301"/>
                  <a:gd name="connsiteX66" fmla="*/ 566144 w 1486631"/>
                  <a:gd name="connsiteY66" fmla="*/ 72326 h 221301"/>
                  <a:gd name="connsiteX67" fmla="*/ 527716 w 1486631"/>
                  <a:gd name="connsiteY67" fmla="*/ 72772 h 221301"/>
                  <a:gd name="connsiteX68" fmla="*/ 516992 w 1486631"/>
                  <a:gd name="connsiteY68" fmla="*/ 46425 h 221301"/>
                  <a:gd name="connsiteX69" fmla="*/ 490182 w 1486631"/>
                  <a:gd name="connsiteY69" fmla="*/ 38387 h 221301"/>
                  <a:gd name="connsiteX70" fmla="*/ 446838 w 1486631"/>
                  <a:gd name="connsiteY70" fmla="*/ 38387 h 221301"/>
                  <a:gd name="connsiteX71" fmla="*/ 446838 w 1486631"/>
                  <a:gd name="connsiteY71" fmla="*/ 106711 h 221301"/>
                  <a:gd name="connsiteX72" fmla="*/ 490182 w 1486631"/>
                  <a:gd name="connsiteY72" fmla="*/ 106711 h 221301"/>
                  <a:gd name="connsiteX73" fmla="*/ 516992 w 1486631"/>
                  <a:gd name="connsiteY73" fmla="*/ 98673 h 221301"/>
                  <a:gd name="connsiteX74" fmla="*/ 527716 w 1486631"/>
                  <a:gd name="connsiteY74" fmla="*/ 72772 h 221301"/>
                  <a:gd name="connsiteX75" fmla="*/ 527716 w 1486631"/>
                  <a:gd name="connsiteY75" fmla="*/ 72772 h 221301"/>
                  <a:gd name="connsiteX76" fmla="*/ 791798 w 1486631"/>
                  <a:gd name="connsiteY76" fmla="*/ 215673 h 221301"/>
                  <a:gd name="connsiteX77" fmla="*/ 787329 w 1486631"/>
                  <a:gd name="connsiteY77" fmla="*/ 192452 h 221301"/>
                  <a:gd name="connsiteX78" fmla="*/ 731028 w 1486631"/>
                  <a:gd name="connsiteY78" fmla="*/ 219692 h 221301"/>
                  <a:gd name="connsiteX79" fmla="*/ 671598 w 1486631"/>
                  <a:gd name="connsiteY79" fmla="*/ 196024 h 221301"/>
                  <a:gd name="connsiteX80" fmla="*/ 644341 w 1486631"/>
                  <a:gd name="connsiteY80" fmla="*/ 110284 h 221301"/>
                  <a:gd name="connsiteX81" fmla="*/ 671598 w 1486631"/>
                  <a:gd name="connsiteY81" fmla="*/ 25437 h 221301"/>
                  <a:gd name="connsiteX82" fmla="*/ 797160 w 1486631"/>
                  <a:gd name="connsiteY82" fmla="*/ 24990 h 221301"/>
                  <a:gd name="connsiteX83" fmla="*/ 816374 w 1486631"/>
                  <a:gd name="connsiteY83" fmla="*/ 67414 h 221301"/>
                  <a:gd name="connsiteX84" fmla="*/ 777052 w 1486631"/>
                  <a:gd name="connsiteY84" fmla="*/ 67414 h 221301"/>
                  <a:gd name="connsiteX85" fmla="*/ 767668 w 1486631"/>
                  <a:gd name="connsiteY85" fmla="*/ 48211 h 221301"/>
                  <a:gd name="connsiteX86" fmla="*/ 699302 w 1486631"/>
                  <a:gd name="connsiteY86" fmla="*/ 49551 h 221301"/>
                  <a:gd name="connsiteX87" fmla="*/ 682769 w 1486631"/>
                  <a:gd name="connsiteY87" fmla="*/ 111177 h 221301"/>
                  <a:gd name="connsiteX88" fmla="*/ 699302 w 1486631"/>
                  <a:gd name="connsiteY88" fmla="*/ 171910 h 221301"/>
                  <a:gd name="connsiteX89" fmla="*/ 764987 w 1486631"/>
                  <a:gd name="connsiteY89" fmla="*/ 173249 h 221301"/>
                  <a:gd name="connsiteX90" fmla="*/ 778839 w 1486631"/>
                  <a:gd name="connsiteY90" fmla="*/ 132165 h 221301"/>
                  <a:gd name="connsiteX91" fmla="*/ 728347 w 1486631"/>
                  <a:gd name="connsiteY91" fmla="*/ 132165 h 221301"/>
                  <a:gd name="connsiteX92" fmla="*/ 728347 w 1486631"/>
                  <a:gd name="connsiteY92" fmla="*/ 100459 h 221301"/>
                  <a:gd name="connsiteX93" fmla="*/ 815927 w 1486631"/>
                  <a:gd name="connsiteY93" fmla="*/ 100459 h 221301"/>
                  <a:gd name="connsiteX94" fmla="*/ 815927 w 1486631"/>
                  <a:gd name="connsiteY94" fmla="*/ 216119 h 221301"/>
                  <a:gd name="connsiteX95" fmla="*/ 791798 w 1486631"/>
                  <a:gd name="connsiteY95" fmla="*/ 216119 h 221301"/>
                  <a:gd name="connsiteX96" fmla="*/ 909763 w 1486631"/>
                  <a:gd name="connsiteY96" fmla="*/ 215226 h 221301"/>
                  <a:gd name="connsiteX97" fmla="*/ 868207 w 1486631"/>
                  <a:gd name="connsiteY97" fmla="*/ 211207 h 221301"/>
                  <a:gd name="connsiteX98" fmla="*/ 851227 w 1486631"/>
                  <a:gd name="connsiteY98" fmla="*/ 175482 h 221301"/>
                  <a:gd name="connsiteX99" fmla="*/ 851227 w 1486631"/>
                  <a:gd name="connsiteY99" fmla="*/ 429 h 221301"/>
                  <a:gd name="connsiteX100" fmla="*/ 888762 w 1486631"/>
                  <a:gd name="connsiteY100" fmla="*/ 429 h 221301"/>
                  <a:gd name="connsiteX101" fmla="*/ 888762 w 1486631"/>
                  <a:gd name="connsiteY101" fmla="*/ 169677 h 221301"/>
                  <a:gd name="connsiteX102" fmla="*/ 894124 w 1486631"/>
                  <a:gd name="connsiteY102" fmla="*/ 183074 h 221301"/>
                  <a:gd name="connsiteX103" fmla="*/ 909763 w 1486631"/>
                  <a:gd name="connsiteY103" fmla="*/ 184413 h 221301"/>
                  <a:gd name="connsiteX104" fmla="*/ 909763 w 1486631"/>
                  <a:gd name="connsiteY104" fmla="*/ 215226 h 221301"/>
                  <a:gd name="connsiteX105" fmla="*/ 1067497 w 1486631"/>
                  <a:gd name="connsiteY105" fmla="*/ 138417 h 221301"/>
                  <a:gd name="connsiteX106" fmla="*/ 1049177 w 1486631"/>
                  <a:gd name="connsiteY106" fmla="*/ 195578 h 221301"/>
                  <a:gd name="connsiteX107" fmla="*/ 940595 w 1486631"/>
                  <a:gd name="connsiteY107" fmla="*/ 195578 h 221301"/>
                  <a:gd name="connsiteX108" fmla="*/ 940595 w 1486631"/>
                  <a:gd name="connsiteY108" fmla="*/ 81257 h 221301"/>
                  <a:gd name="connsiteX109" fmla="*/ 1049177 w 1486631"/>
                  <a:gd name="connsiteY109" fmla="*/ 81257 h 221301"/>
                  <a:gd name="connsiteX110" fmla="*/ 1067497 w 1486631"/>
                  <a:gd name="connsiteY110" fmla="*/ 138417 h 221301"/>
                  <a:gd name="connsiteX111" fmla="*/ 1029963 w 1486631"/>
                  <a:gd name="connsiteY111" fmla="*/ 138417 h 221301"/>
                  <a:gd name="connsiteX112" fmla="*/ 1018792 w 1486631"/>
                  <a:gd name="connsiteY112" fmla="*/ 99566 h 221301"/>
                  <a:gd name="connsiteX113" fmla="*/ 971874 w 1486631"/>
                  <a:gd name="connsiteY113" fmla="*/ 99566 h 221301"/>
                  <a:gd name="connsiteX114" fmla="*/ 960703 w 1486631"/>
                  <a:gd name="connsiteY114" fmla="*/ 138417 h 221301"/>
                  <a:gd name="connsiteX115" fmla="*/ 971874 w 1486631"/>
                  <a:gd name="connsiteY115" fmla="*/ 177268 h 221301"/>
                  <a:gd name="connsiteX116" fmla="*/ 1018792 w 1486631"/>
                  <a:gd name="connsiteY116" fmla="*/ 177268 h 221301"/>
                  <a:gd name="connsiteX117" fmla="*/ 1029963 w 1486631"/>
                  <a:gd name="connsiteY117" fmla="*/ 138417 h 221301"/>
                  <a:gd name="connsiteX118" fmla="*/ 1239530 w 1486631"/>
                  <a:gd name="connsiteY118" fmla="*/ 138864 h 221301"/>
                  <a:gd name="connsiteX119" fmla="*/ 1211826 w 1486631"/>
                  <a:gd name="connsiteY119" fmla="*/ 206295 h 221301"/>
                  <a:gd name="connsiteX120" fmla="*/ 1130948 w 1486631"/>
                  <a:gd name="connsiteY120" fmla="*/ 198703 h 221301"/>
                  <a:gd name="connsiteX121" fmla="*/ 1128714 w 1486631"/>
                  <a:gd name="connsiteY121" fmla="*/ 215673 h 221301"/>
                  <a:gd name="connsiteX122" fmla="*/ 1096542 w 1486631"/>
                  <a:gd name="connsiteY122" fmla="*/ 215673 h 221301"/>
                  <a:gd name="connsiteX123" fmla="*/ 1096542 w 1486631"/>
                  <a:gd name="connsiteY123" fmla="*/ 876 h 221301"/>
                  <a:gd name="connsiteX124" fmla="*/ 1133629 w 1486631"/>
                  <a:gd name="connsiteY124" fmla="*/ 876 h 221301"/>
                  <a:gd name="connsiteX125" fmla="*/ 1133629 w 1486631"/>
                  <a:gd name="connsiteY125" fmla="*/ 72326 h 221301"/>
                  <a:gd name="connsiteX126" fmla="*/ 1170717 w 1486631"/>
                  <a:gd name="connsiteY126" fmla="*/ 57143 h 221301"/>
                  <a:gd name="connsiteX127" fmla="*/ 1211826 w 1486631"/>
                  <a:gd name="connsiteY127" fmla="*/ 69646 h 221301"/>
                  <a:gd name="connsiteX128" fmla="*/ 1239530 w 1486631"/>
                  <a:gd name="connsiteY128" fmla="*/ 138864 h 221301"/>
                  <a:gd name="connsiteX129" fmla="*/ 1201549 w 1486631"/>
                  <a:gd name="connsiteY129" fmla="*/ 137971 h 221301"/>
                  <a:gd name="connsiteX130" fmla="*/ 1191718 w 1486631"/>
                  <a:gd name="connsiteY130" fmla="*/ 100459 h 221301"/>
                  <a:gd name="connsiteX131" fmla="*/ 1160439 w 1486631"/>
                  <a:gd name="connsiteY131" fmla="*/ 88849 h 221301"/>
                  <a:gd name="connsiteX132" fmla="*/ 1135863 w 1486631"/>
                  <a:gd name="connsiteY132" fmla="*/ 109837 h 221301"/>
                  <a:gd name="connsiteX133" fmla="*/ 1131842 w 1486631"/>
                  <a:gd name="connsiteY133" fmla="*/ 147795 h 221301"/>
                  <a:gd name="connsiteX134" fmla="*/ 1144800 w 1486631"/>
                  <a:gd name="connsiteY134" fmla="*/ 180394 h 221301"/>
                  <a:gd name="connsiteX135" fmla="*/ 1191718 w 1486631"/>
                  <a:gd name="connsiteY135" fmla="*/ 175929 h 221301"/>
                  <a:gd name="connsiteX136" fmla="*/ 1201549 w 1486631"/>
                  <a:gd name="connsiteY136" fmla="*/ 137971 h 221301"/>
                  <a:gd name="connsiteX137" fmla="*/ 1404860 w 1486631"/>
                  <a:gd name="connsiteY137" fmla="*/ 213887 h 221301"/>
                  <a:gd name="connsiteX138" fmla="*/ 1360176 w 1486631"/>
                  <a:gd name="connsiteY138" fmla="*/ 196471 h 221301"/>
                  <a:gd name="connsiteX139" fmla="*/ 1286001 w 1486631"/>
                  <a:gd name="connsiteY139" fmla="*/ 214333 h 221301"/>
                  <a:gd name="connsiteX140" fmla="*/ 1259191 w 1486631"/>
                  <a:gd name="connsiteY140" fmla="*/ 183520 h 221301"/>
                  <a:gd name="connsiteX141" fmla="*/ 1267234 w 1486631"/>
                  <a:gd name="connsiteY141" fmla="*/ 141990 h 221301"/>
                  <a:gd name="connsiteX142" fmla="*/ 1309683 w 1486631"/>
                  <a:gd name="connsiteY142" fmla="*/ 122341 h 221301"/>
                  <a:gd name="connsiteX143" fmla="*/ 1355261 w 1486631"/>
                  <a:gd name="connsiteY143" fmla="*/ 119215 h 221301"/>
                  <a:gd name="connsiteX144" fmla="*/ 1355261 w 1486631"/>
                  <a:gd name="connsiteY144" fmla="*/ 109837 h 221301"/>
                  <a:gd name="connsiteX145" fmla="*/ 1348112 w 1486631"/>
                  <a:gd name="connsiteY145" fmla="*/ 90188 h 221301"/>
                  <a:gd name="connsiteX146" fmla="*/ 1330685 w 1486631"/>
                  <a:gd name="connsiteY146" fmla="*/ 85276 h 221301"/>
                  <a:gd name="connsiteX147" fmla="*/ 1300747 w 1486631"/>
                  <a:gd name="connsiteY147" fmla="*/ 107158 h 221301"/>
                  <a:gd name="connsiteX148" fmla="*/ 1264553 w 1486631"/>
                  <a:gd name="connsiteY148" fmla="*/ 107158 h 221301"/>
                  <a:gd name="connsiteX149" fmla="*/ 1281980 w 1486631"/>
                  <a:gd name="connsiteY149" fmla="*/ 70540 h 221301"/>
                  <a:gd name="connsiteX150" fmla="*/ 1320408 w 1486631"/>
                  <a:gd name="connsiteY150" fmla="*/ 57143 h 221301"/>
                  <a:gd name="connsiteX151" fmla="*/ 1386987 w 1486631"/>
                  <a:gd name="connsiteY151" fmla="*/ 88402 h 221301"/>
                  <a:gd name="connsiteX152" fmla="*/ 1391455 w 1486631"/>
                  <a:gd name="connsiteY152" fmla="*/ 119662 h 221301"/>
                  <a:gd name="connsiteX153" fmla="*/ 1391455 w 1486631"/>
                  <a:gd name="connsiteY153" fmla="*/ 177268 h 221301"/>
                  <a:gd name="connsiteX154" fmla="*/ 1403519 w 1486631"/>
                  <a:gd name="connsiteY154" fmla="*/ 186646 h 221301"/>
                  <a:gd name="connsiteX155" fmla="*/ 1404860 w 1486631"/>
                  <a:gd name="connsiteY155" fmla="*/ 186200 h 221301"/>
                  <a:gd name="connsiteX156" fmla="*/ 1404860 w 1486631"/>
                  <a:gd name="connsiteY156" fmla="*/ 213887 h 221301"/>
                  <a:gd name="connsiteX157" fmla="*/ 1355261 w 1486631"/>
                  <a:gd name="connsiteY157" fmla="*/ 146902 h 221301"/>
                  <a:gd name="connsiteX158" fmla="*/ 1315939 w 1486631"/>
                  <a:gd name="connsiteY158" fmla="*/ 150028 h 221301"/>
                  <a:gd name="connsiteX159" fmla="*/ 1293597 w 1486631"/>
                  <a:gd name="connsiteY159" fmla="*/ 168337 h 221301"/>
                  <a:gd name="connsiteX160" fmla="*/ 1312364 w 1486631"/>
                  <a:gd name="connsiteY160" fmla="*/ 189772 h 221301"/>
                  <a:gd name="connsiteX161" fmla="*/ 1342749 w 1486631"/>
                  <a:gd name="connsiteY161" fmla="*/ 181734 h 221301"/>
                  <a:gd name="connsiteX162" fmla="*/ 1354814 w 1486631"/>
                  <a:gd name="connsiteY162" fmla="*/ 154494 h 221301"/>
                  <a:gd name="connsiteX163" fmla="*/ 1354814 w 1486631"/>
                  <a:gd name="connsiteY163" fmla="*/ 146902 h 221301"/>
                  <a:gd name="connsiteX164" fmla="*/ 1486631 w 1486631"/>
                  <a:gd name="connsiteY164" fmla="*/ 215226 h 221301"/>
                  <a:gd name="connsiteX165" fmla="*/ 1444629 w 1486631"/>
                  <a:gd name="connsiteY165" fmla="*/ 210761 h 221301"/>
                  <a:gd name="connsiteX166" fmla="*/ 1428096 w 1486631"/>
                  <a:gd name="connsiteY166" fmla="*/ 175482 h 221301"/>
                  <a:gd name="connsiteX167" fmla="*/ 1428096 w 1486631"/>
                  <a:gd name="connsiteY167" fmla="*/ 429 h 221301"/>
                  <a:gd name="connsiteX168" fmla="*/ 1465630 w 1486631"/>
                  <a:gd name="connsiteY168" fmla="*/ 429 h 221301"/>
                  <a:gd name="connsiteX169" fmla="*/ 1465630 w 1486631"/>
                  <a:gd name="connsiteY169" fmla="*/ 169677 h 221301"/>
                  <a:gd name="connsiteX170" fmla="*/ 1470992 w 1486631"/>
                  <a:gd name="connsiteY170" fmla="*/ 183074 h 221301"/>
                  <a:gd name="connsiteX171" fmla="*/ 1486631 w 1486631"/>
                  <a:gd name="connsiteY171" fmla="*/ 184413 h 221301"/>
                  <a:gd name="connsiteX172" fmla="*/ 1486631 w 1486631"/>
                  <a:gd name="connsiteY172" fmla="*/ 215226 h 221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486631" h="221301">
                    <a:moveTo>
                      <a:pt x="169352" y="153154"/>
                    </a:moveTo>
                    <a:cubicBezTo>
                      <a:pt x="169352" y="169677"/>
                      <a:pt x="163543" y="185307"/>
                      <a:pt x="151925" y="197364"/>
                    </a:cubicBezTo>
                    <a:cubicBezTo>
                      <a:pt x="135392" y="213887"/>
                      <a:pt x="111263" y="219245"/>
                      <a:pt x="88921" y="220139"/>
                    </a:cubicBezTo>
                    <a:cubicBezTo>
                      <a:pt x="64792" y="220139"/>
                      <a:pt x="40215" y="214333"/>
                      <a:pt x="21895" y="197810"/>
                    </a:cubicBezTo>
                    <a:cubicBezTo>
                      <a:pt x="8043" y="185307"/>
                      <a:pt x="0" y="167444"/>
                      <a:pt x="0" y="148688"/>
                    </a:cubicBezTo>
                    <a:lnTo>
                      <a:pt x="39322" y="148688"/>
                    </a:lnTo>
                    <a:cubicBezTo>
                      <a:pt x="39322" y="158513"/>
                      <a:pt x="43343" y="167891"/>
                      <a:pt x="50493" y="174589"/>
                    </a:cubicBezTo>
                    <a:cubicBezTo>
                      <a:pt x="59876" y="183967"/>
                      <a:pt x="74175" y="186200"/>
                      <a:pt x="86687" y="185753"/>
                    </a:cubicBezTo>
                    <a:cubicBezTo>
                      <a:pt x="98751" y="185753"/>
                      <a:pt x="113497" y="183967"/>
                      <a:pt x="122434" y="174589"/>
                    </a:cubicBezTo>
                    <a:cubicBezTo>
                      <a:pt x="131817" y="164318"/>
                      <a:pt x="135392" y="146009"/>
                      <a:pt x="122434" y="136631"/>
                    </a:cubicBezTo>
                    <a:cubicBezTo>
                      <a:pt x="109475" y="126807"/>
                      <a:pt x="90708" y="127253"/>
                      <a:pt x="75069" y="125914"/>
                    </a:cubicBezTo>
                    <a:cubicBezTo>
                      <a:pt x="58983" y="124574"/>
                      <a:pt x="42003" y="121448"/>
                      <a:pt x="28598" y="112070"/>
                    </a:cubicBezTo>
                    <a:cubicBezTo>
                      <a:pt x="15639" y="102692"/>
                      <a:pt x="7596" y="88402"/>
                      <a:pt x="5809" y="72772"/>
                    </a:cubicBezTo>
                    <a:cubicBezTo>
                      <a:pt x="4022" y="54017"/>
                      <a:pt x="10724" y="36601"/>
                      <a:pt x="23682" y="23650"/>
                    </a:cubicBezTo>
                    <a:cubicBezTo>
                      <a:pt x="38875" y="8467"/>
                      <a:pt x="61664" y="1769"/>
                      <a:pt x="83112" y="1322"/>
                    </a:cubicBezTo>
                    <a:cubicBezTo>
                      <a:pt x="105007" y="876"/>
                      <a:pt x="128689" y="6681"/>
                      <a:pt x="144776" y="21864"/>
                    </a:cubicBezTo>
                    <a:cubicBezTo>
                      <a:pt x="157287" y="33475"/>
                      <a:pt x="165777" y="49551"/>
                      <a:pt x="166224" y="66967"/>
                    </a:cubicBezTo>
                    <a:lnTo>
                      <a:pt x="126902" y="66967"/>
                    </a:lnTo>
                    <a:cubicBezTo>
                      <a:pt x="126455" y="59375"/>
                      <a:pt x="122881" y="51784"/>
                      <a:pt x="117519" y="45979"/>
                    </a:cubicBezTo>
                    <a:cubicBezTo>
                      <a:pt x="109475" y="37494"/>
                      <a:pt x="95623" y="34368"/>
                      <a:pt x="84452" y="34814"/>
                    </a:cubicBezTo>
                    <a:cubicBezTo>
                      <a:pt x="72388" y="34814"/>
                      <a:pt x="59430" y="37494"/>
                      <a:pt x="50940" y="46425"/>
                    </a:cubicBezTo>
                    <a:cubicBezTo>
                      <a:pt x="40662" y="57589"/>
                      <a:pt x="41109" y="76791"/>
                      <a:pt x="55408" y="83937"/>
                    </a:cubicBezTo>
                    <a:cubicBezTo>
                      <a:pt x="62557" y="87509"/>
                      <a:pt x="71494" y="87956"/>
                      <a:pt x="79537" y="88849"/>
                    </a:cubicBezTo>
                    <a:cubicBezTo>
                      <a:pt x="88474" y="89742"/>
                      <a:pt x="96964" y="90635"/>
                      <a:pt x="105901" y="91528"/>
                    </a:cubicBezTo>
                    <a:cubicBezTo>
                      <a:pt x="122434" y="93761"/>
                      <a:pt x="138967" y="98673"/>
                      <a:pt x="151478" y="110284"/>
                    </a:cubicBezTo>
                    <a:cubicBezTo>
                      <a:pt x="163543" y="121001"/>
                      <a:pt x="169352" y="136631"/>
                      <a:pt x="169352" y="153154"/>
                    </a:cubicBezTo>
                    <a:close/>
                    <a:moveTo>
                      <a:pt x="335576" y="216119"/>
                    </a:moveTo>
                    <a:lnTo>
                      <a:pt x="320830" y="199150"/>
                    </a:lnTo>
                    <a:cubicBezTo>
                      <a:pt x="296254" y="221032"/>
                      <a:pt x="257826" y="228177"/>
                      <a:pt x="227441" y="213887"/>
                    </a:cubicBezTo>
                    <a:cubicBezTo>
                      <a:pt x="198396" y="200490"/>
                      <a:pt x="183204" y="166551"/>
                      <a:pt x="194375" y="136184"/>
                    </a:cubicBezTo>
                    <a:cubicBezTo>
                      <a:pt x="200184" y="120108"/>
                      <a:pt x="214036" y="108051"/>
                      <a:pt x="228334" y="99120"/>
                    </a:cubicBezTo>
                    <a:cubicBezTo>
                      <a:pt x="214036" y="83937"/>
                      <a:pt x="203758" y="67414"/>
                      <a:pt x="205993" y="45979"/>
                    </a:cubicBezTo>
                    <a:cubicBezTo>
                      <a:pt x="208227" y="27223"/>
                      <a:pt x="221185" y="11147"/>
                      <a:pt x="238612" y="4448"/>
                    </a:cubicBezTo>
                    <a:cubicBezTo>
                      <a:pt x="257379" y="-2697"/>
                      <a:pt x="280615" y="-1357"/>
                      <a:pt x="298041" y="9360"/>
                    </a:cubicBezTo>
                    <a:cubicBezTo>
                      <a:pt x="315021" y="19631"/>
                      <a:pt x="323064" y="37940"/>
                      <a:pt x="321277" y="57143"/>
                    </a:cubicBezTo>
                    <a:cubicBezTo>
                      <a:pt x="319489" y="81257"/>
                      <a:pt x="301169" y="97333"/>
                      <a:pt x="281508" y="108498"/>
                    </a:cubicBezTo>
                    <a:lnTo>
                      <a:pt x="318149" y="148242"/>
                    </a:lnTo>
                    <a:cubicBezTo>
                      <a:pt x="322171" y="140650"/>
                      <a:pt x="322617" y="130826"/>
                      <a:pt x="323511" y="122341"/>
                    </a:cubicBezTo>
                    <a:cubicBezTo>
                      <a:pt x="324405" y="113856"/>
                      <a:pt x="323958" y="104925"/>
                      <a:pt x="323958" y="96440"/>
                    </a:cubicBezTo>
                    <a:lnTo>
                      <a:pt x="378472" y="96440"/>
                    </a:lnTo>
                    <a:lnTo>
                      <a:pt x="378472" y="125914"/>
                    </a:lnTo>
                    <a:lnTo>
                      <a:pt x="353896" y="125914"/>
                    </a:lnTo>
                    <a:cubicBezTo>
                      <a:pt x="353002" y="142436"/>
                      <a:pt x="350321" y="159406"/>
                      <a:pt x="340938" y="173249"/>
                    </a:cubicBezTo>
                    <a:lnTo>
                      <a:pt x="379813" y="215673"/>
                    </a:lnTo>
                    <a:lnTo>
                      <a:pt x="335576" y="215673"/>
                    </a:lnTo>
                    <a:close/>
                    <a:moveTo>
                      <a:pt x="250230" y="122788"/>
                    </a:moveTo>
                    <a:cubicBezTo>
                      <a:pt x="240399" y="129039"/>
                      <a:pt x="229675" y="135291"/>
                      <a:pt x="226100" y="147349"/>
                    </a:cubicBezTo>
                    <a:cubicBezTo>
                      <a:pt x="222972" y="158066"/>
                      <a:pt x="225653" y="170570"/>
                      <a:pt x="233696" y="178608"/>
                    </a:cubicBezTo>
                    <a:cubicBezTo>
                      <a:pt x="249336" y="194684"/>
                      <a:pt x="283296" y="192898"/>
                      <a:pt x="298041" y="176375"/>
                    </a:cubicBezTo>
                    <a:lnTo>
                      <a:pt x="250230" y="122788"/>
                    </a:lnTo>
                    <a:close/>
                    <a:moveTo>
                      <a:pt x="287317" y="54017"/>
                    </a:moveTo>
                    <a:cubicBezTo>
                      <a:pt x="287317" y="45085"/>
                      <a:pt x="283296" y="37047"/>
                      <a:pt x="274806" y="33475"/>
                    </a:cubicBezTo>
                    <a:cubicBezTo>
                      <a:pt x="266316" y="29456"/>
                      <a:pt x="255592" y="30795"/>
                      <a:pt x="247995" y="36154"/>
                    </a:cubicBezTo>
                    <a:cubicBezTo>
                      <a:pt x="240399" y="41513"/>
                      <a:pt x="238612" y="51784"/>
                      <a:pt x="241293" y="60269"/>
                    </a:cubicBezTo>
                    <a:cubicBezTo>
                      <a:pt x="244421" y="70540"/>
                      <a:pt x="252911" y="78131"/>
                      <a:pt x="260060" y="85276"/>
                    </a:cubicBezTo>
                    <a:cubicBezTo>
                      <a:pt x="273018" y="78131"/>
                      <a:pt x="287317" y="70540"/>
                      <a:pt x="287317" y="54017"/>
                    </a:cubicBezTo>
                    <a:close/>
                    <a:moveTo>
                      <a:pt x="566144" y="72326"/>
                    </a:moveTo>
                    <a:cubicBezTo>
                      <a:pt x="566144" y="91528"/>
                      <a:pt x="559889" y="110730"/>
                      <a:pt x="545143" y="123234"/>
                    </a:cubicBezTo>
                    <a:cubicBezTo>
                      <a:pt x="530397" y="135738"/>
                      <a:pt x="510736" y="140204"/>
                      <a:pt x="491522" y="140204"/>
                    </a:cubicBezTo>
                    <a:lnTo>
                      <a:pt x="446838" y="140204"/>
                    </a:lnTo>
                    <a:lnTo>
                      <a:pt x="446838" y="215673"/>
                    </a:lnTo>
                    <a:lnTo>
                      <a:pt x="408857" y="215673"/>
                    </a:lnTo>
                    <a:lnTo>
                      <a:pt x="408857" y="4895"/>
                    </a:lnTo>
                    <a:lnTo>
                      <a:pt x="491522" y="4895"/>
                    </a:lnTo>
                    <a:cubicBezTo>
                      <a:pt x="510289" y="4895"/>
                      <a:pt x="530397" y="9360"/>
                      <a:pt x="545143" y="21418"/>
                    </a:cubicBezTo>
                    <a:cubicBezTo>
                      <a:pt x="560335" y="33921"/>
                      <a:pt x="566144" y="53124"/>
                      <a:pt x="566144" y="72326"/>
                    </a:cubicBezTo>
                    <a:lnTo>
                      <a:pt x="566144" y="72326"/>
                    </a:lnTo>
                    <a:close/>
                    <a:moveTo>
                      <a:pt x="527716" y="72772"/>
                    </a:moveTo>
                    <a:cubicBezTo>
                      <a:pt x="527716" y="62948"/>
                      <a:pt x="524588" y="53124"/>
                      <a:pt x="516992" y="46425"/>
                    </a:cubicBezTo>
                    <a:cubicBezTo>
                      <a:pt x="509843" y="40173"/>
                      <a:pt x="499565" y="38387"/>
                      <a:pt x="490182" y="38387"/>
                    </a:cubicBezTo>
                    <a:lnTo>
                      <a:pt x="446838" y="38387"/>
                    </a:lnTo>
                    <a:lnTo>
                      <a:pt x="446838" y="106711"/>
                    </a:lnTo>
                    <a:lnTo>
                      <a:pt x="490182" y="106711"/>
                    </a:lnTo>
                    <a:cubicBezTo>
                      <a:pt x="499565" y="106711"/>
                      <a:pt x="509843" y="105372"/>
                      <a:pt x="516992" y="98673"/>
                    </a:cubicBezTo>
                    <a:cubicBezTo>
                      <a:pt x="524588" y="91975"/>
                      <a:pt x="527716" y="82150"/>
                      <a:pt x="527716" y="72772"/>
                    </a:cubicBezTo>
                    <a:lnTo>
                      <a:pt x="527716" y="72772"/>
                    </a:lnTo>
                    <a:close/>
                    <a:moveTo>
                      <a:pt x="791798" y="215673"/>
                    </a:moveTo>
                    <a:lnTo>
                      <a:pt x="787329" y="192452"/>
                    </a:lnTo>
                    <a:cubicBezTo>
                      <a:pt x="777052" y="212100"/>
                      <a:pt x="751582" y="220139"/>
                      <a:pt x="731028" y="219692"/>
                    </a:cubicBezTo>
                    <a:cubicBezTo>
                      <a:pt x="708686" y="219245"/>
                      <a:pt x="687238" y="212994"/>
                      <a:pt x="671598" y="196024"/>
                    </a:cubicBezTo>
                    <a:cubicBezTo>
                      <a:pt x="649256" y="172803"/>
                      <a:pt x="644341" y="141097"/>
                      <a:pt x="644341" y="110284"/>
                    </a:cubicBezTo>
                    <a:cubicBezTo>
                      <a:pt x="644341" y="79471"/>
                      <a:pt x="648809" y="48211"/>
                      <a:pt x="671598" y="25437"/>
                    </a:cubicBezTo>
                    <a:cubicBezTo>
                      <a:pt x="703771" y="-6716"/>
                      <a:pt x="764541" y="-8502"/>
                      <a:pt x="797160" y="24990"/>
                    </a:cubicBezTo>
                    <a:cubicBezTo>
                      <a:pt x="808331" y="36601"/>
                      <a:pt x="815480" y="51337"/>
                      <a:pt x="816374" y="67414"/>
                    </a:cubicBezTo>
                    <a:lnTo>
                      <a:pt x="777052" y="67414"/>
                    </a:lnTo>
                    <a:cubicBezTo>
                      <a:pt x="776158" y="59822"/>
                      <a:pt x="772584" y="54017"/>
                      <a:pt x="767668" y="48211"/>
                    </a:cubicBezTo>
                    <a:cubicBezTo>
                      <a:pt x="751135" y="29009"/>
                      <a:pt x="715835" y="32135"/>
                      <a:pt x="699302" y="49551"/>
                    </a:cubicBezTo>
                    <a:cubicBezTo>
                      <a:pt x="684110" y="65627"/>
                      <a:pt x="682769" y="90188"/>
                      <a:pt x="682769" y="111177"/>
                    </a:cubicBezTo>
                    <a:cubicBezTo>
                      <a:pt x="682769" y="132165"/>
                      <a:pt x="684556" y="156280"/>
                      <a:pt x="699302" y="171910"/>
                    </a:cubicBezTo>
                    <a:cubicBezTo>
                      <a:pt x="715388" y="189326"/>
                      <a:pt x="748901" y="190219"/>
                      <a:pt x="764987" y="173249"/>
                    </a:cubicBezTo>
                    <a:cubicBezTo>
                      <a:pt x="776158" y="162085"/>
                      <a:pt x="778839" y="147349"/>
                      <a:pt x="778839" y="132165"/>
                    </a:cubicBezTo>
                    <a:lnTo>
                      <a:pt x="728347" y="132165"/>
                    </a:lnTo>
                    <a:lnTo>
                      <a:pt x="728347" y="100459"/>
                    </a:lnTo>
                    <a:lnTo>
                      <a:pt x="815927" y="100459"/>
                    </a:lnTo>
                    <a:lnTo>
                      <a:pt x="815927" y="216119"/>
                    </a:lnTo>
                    <a:lnTo>
                      <a:pt x="791798" y="216119"/>
                    </a:lnTo>
                    <a:close/>
                    <a:moveTo>
                      <a:pt x="909763" y="215226"/>
                    </a:moveTo>
                    <a:cubicBezTo>
                      <a:pt x="895911" y="218352"/>
                      <a:pt x="880719" y="218799"/>
                      <a:pt x="868207" y="211207"/>
                    </a:cubicBezTo>
                    <a:cubicBezTo>
                      <a:pt x="855249" y="203616"/>
                      <a:pt x="851227" y="189772"/>
                      <a:pt x="851227" y="175482"/>
                    </a:cubicBezTo>
                    <a:lnTo>
                      <a:pt x="851227" y="429"/>
                    </a:lnTo>
                    <a:lnTo>
                      <a:pt x="888762" y="429"/>
                    </a:lnTo>
                    <a:lnTo>
                      <a:pt x="888762" y="169677"/>
                    </a:lnTo>
                    <a:cubicBezTo>
                      <a:pt x="888762" y="174589"/>
                      <a:pt x="889655" y="180394"/>
                      <a:pt x="894124" y="183074"/>
                    </a:cubicBezTo>
                    <a:cubicBezTo>
                      <a:pt x="899039" y="185753"/>
                      <a:pt x="904401" y="184413"/>
                      <a:pt x="909763" y="184413"/>
                    </a:cubicBezTo>
                    <a:lnTo>
                      <a:pt x="909763" y="215226"/>
                    </a:lnTo>
                    <a:close/>
                    <a:moveTo>
                      <a:pt x="1067497" y="138417"/>
                    </a:moveTo>
                    <a:cubicBezTo>
                      <a:pt x="1067497" y="159406"/>
                      <a:pt x="1062582" y="179055"/>
                      <a:pt x="1049177" y="195578"/>
                    </a:cubicBezTo>
                    <a:cubicBezTo>
                      <a:pt x="1022813" y="227730"/>
                      <a:pt x="966958" y="227730"/>
                      <a:pt x="940595" y="195578"/>
                    </a:cubicBezTo>
                    <a:cubicBezTo>
                      <a:pt x="915572" y="163871"/>
                      <a:pt x="915572" y="112963"/>
                      <a:pt x="940595" y="81257"/>
                    </a:cubicBezTo>
                    <a:cubicBezTo>
                      <a:pt x="966958" y="49104"/>
                      <a:pt x="1022813" y="49104"/>
                      <a:pt x="1049177" y="81257"/>
                    </a:cubicBezTo>
                    <a:cubicBezTo>
                      <a:pt x="1062582" y="97780"/>
                      <a:pt x="1067497" y="117429"/>
                      <a:pt x="1067497" y="138417"/>
                    </a:cubicBezTo>
                    <a:close/>
                    <a:moveTo>
                      <a:pt x="1029963" y="138417"/>
                    </a:moveTo>
                    <a:cubicBezTo>
                      <a:pt x="1029963" y="125020"/>
                      <a:pt x="1028622" y="109837"/>
                      <a:pt x="1018792" y="99566"/>
                    </a:cubicBezTo>
                    <a:cubicBezTo>
                      <a:pt x="1006727" y="86616"/>
                      <a:pt x="983938" y="86616"/>
                      <a:pt x="971874" y="99566"/>
                    </a:cubicBezTo>
                    <a:cubicBezTo>
                      <a:pt x="962490" y="109837"/>
                      <a:pt x="960703" y="125020"/>
                      <a:pt x="960703" y="138417"/>
                    </a:cubicBezTo>
                    <a:cubicBezTo>
                      <a:pt x="960703" y="151814"/>
                      <a:pt x="962043" y="166997"/>
                      <a:pt x="971874" y="177268"/>
                    </a:cubicBezTo>
                    <a:cubicBezTo>
                      <a:pt x="983938" y="190219"/>
                      <a:pt x="1006727" y="190219"/>
                      <a:pt x="1018792" y="177268"/>
                    </a:cubicBezTo>
                    <a:cubicBezTo>
                      <a:pt x="1028622" y="166997"/>
                      <a:pt x="1029963" y="151814"/>
                      <a:pt x="1029963" y="138417"/>
                    </a:cubicBezTo>
                    <a:close/>
                    <a:moveTo>
                      <a:pt x="1239530" y="138864"/>
                    </a:moveTo>
                    <a:cubicBezTo>
                      <a:pt x="1239530" y="164318"/>
                      <a:pt x="1231934" y="190219"/>
                      <a:pt x="1211826" y="206295"/>
                    </a:cubicBezTo>
                    <a:cubicBezTo>
                      <a:pt x="1189484" y="225051"/>
                      <a:pt x="1147481" y="225051"/>
                      <a:pt x="1130948" y="198703"/>
                    </a:cubicBezTo>
                    <a:lnTo>
                      <a:pt x="1128714" y="215673"/>
                    </a:lnTo>
                    <a:lnTo>
                      <a:pt x="1096542" y="215673"/>
                    </a:lnTo>
                    <a:lnTo>
                      <a:pt x="1096542" y="876"/>
                    </a:lnTo>
                    <a:lnTo>
                      <a:pt x="1133629" y="876"/>
                    </a:lnTo>
                    <a:lnTo>
                      <a:pt x="1133629" y="72326"/>
                    </a:lnTo>
                    <a:cubicBezTo>
                      <a:pt x="1142119" y="61608"/>
                      <a:pt x="1157758" y="57589"/>
                      <a:pt x="1170717" y="57143"/>
                    </a:cubicBezTo>
                    <a:cubicBezTo>
                      <a:pt x="1185462" y="56696"/>
                      <a:pt x="1200655" y="59822"/>
                      <a:pt x="1211826" y="69646"/>
                    </a:cubicBezTo>
                    <a:cubicBezTo>
                      <a:pt x="1230146" y="84830"/>
                      <a:pt x="1239530" y="108051"/>
                      <a:pt x="1239530" y="138864"/>
                    </a:cubicBezTo>
                    <a:close/>
                    <a:moveTo>
                      <a:pt x="1201549" y="137971"/>
                    </a:moveTo>
                    <a:cubicBezTo>
                      <a:pt x="1201549" y="125020"/>
                      <a:pt x="1199761" y="111177"/>
                      <a:pt x="1191718" y="100459"/>
                    </a:cubicBezTo>
                    <a:cubicBezTo>
                      <a:pt x="1183675" y="91082"/>
                      <a:pt x="1172504" y="87062"/>
                      <a:pt x="1160439" y="88849"/>
                    </a:cubicBezTo>
                    <a:cubicBezTo>
                      <a:pt x="1148822" y="90635"/>
                      <a:pt x="1140332" y="99120"/>
                      <a:pt x="1135863" y="109837"/>
                    </a:cubicBezTo>
                    <a:cubicBezTo>
                      <a:pt x="1131395" y="121448"/>
                      <a:pt x="1130948" y="135291"/>
                      <a:pt x="1131842" y="147795"/>
                    </a:cubicBezTo>
                    <a:cubicBezTo>
                      <a:pt x="1133182" y="159852"/>
                      <a:pt x="1135416" y="171910"/>
                      <a:pt x="1144800" y="180394"/>
                    </a:cubicBezTo>
                    <a:cubicBezTo>
                      <a:pt x="1158205" y="192898"/>
                      <a:pt x="1180100" y="189772"/>
                      <a:pt x="1191718" y="175929"/>
                    </a:cubicBezTo>
                    <a:cubicBezTo>
                      <a:pt x="1200208" y="165211"/>
                      <a:pt x="1201549" y="150921"/>
                      <a:pt x="1201549" y="137971"/>
                    </a:cubicBezTo>
                    <a:close/>
                    <a:moveTo>
                      <a:pt x="1404860" y="213887"/>
                    </a:moveTo>
                    <a:cubicBezTo>
                      <a:pt x="1387880" y="221478"/>
                      <a:pt x="1362410" y="219245"/>
                      <a:pt x="1360176" y="196471"/>
                    </a:cubicBezTo>
                    <a:cubicBezTo>
                      <a:pt x="1346324" y="221032"/>
                      <a:pt x="1309237" y="225051"/>
                      <a:pt x="1286001" y="214333"/>
                    </a:cubicBezTo>
                    <a:cubicBezTo>
                      <a:pt x="1273043" y="208528"/>
                      <a:pt x="1262765" y="197810"/>
                      <a:pt x="1259191" y="183520"/>
                    </a:cubicBezTo>
                    <a:cubicBezTo>
                      <a:pt x="1255169" y="169230"/>
                      <a:pt x="1257850" y="153600"/>
                      <a:pt x="1267234" y="141990"/>
                    </a:cubicBezTo>
                    <a:cubicBezTo>
                      <a:pt x="1277511" y="129039"/>
                      <a:pt x="1294044" y="123681"/>
                      <a:pt x="1309683" y="122341"/>
                    </a:cubicBezTo>
                    <a:lnTo>
                      <a:pt x="1355261" y="119215"/>
                    </a:lnTo>
                    <a:lnTo>
                      <a:pt x="1355261" y="109837"/>
                    </a:lnTo>
                    <a:cubicBezTo>
                      <a:pt x="1355261" y="103139"/>
                      <a:pt x="1353474" y="94654"/>
                      <a:pt x="1348112" y="90188"/>
                    </a:cubicBezTo>
                    <a:cubicBezTo>
                      <a:pt x="1343196" y="86169"/>
                      <a:pt x="1336494" y="85723"/>
                      <a:pt x="1330685" y="85276"/>
                    </a:cubicBezTo>
                    <a:cubicBezTo>
                      <a:pt x="1315939" y="84830"/>
                      <a:pt x="1301640" y="90635"/>
                      <a:pt x="1300747" y="107158"/>
                    </a:cubicBezTo>
                    <a:lnTo>
                      <a:pt x="1264553" y="107158"/>
                    </a:lnTo>
                    <a:cubicBezTo>
                      <a:pt x="1265446" y="93314"/>
                      <a:pt x="1270809" y="79917"/>
                      <a:pt x="1281980" y="70540"/>
                    </a:cubicBezTo>
                    <a:cubicBezTo>
                      <a:pt x="1292704" y="62055"/>
                      <a:pt x="1306556" y="58036"/>
                      <a:pt x="1320408" y="57143"/>
                    </a:cubicBezTo>
                    <a:cubicBezTo>
                      <a:pt x="1346324" y="54910"/>
                      <a:pt x="1376709" y="61608"/>
                      <a:pt x="1386987" y="88402"/>
                    </a:cubicBezTo>
                    <a:cubicBezTo>
                      <a:pt x="1391008" y="98227"/>
                      <a:pt x="1391455" y="108944"/>
                      <a:pt x="1391455" y="119662"/>
                    </a:cubicBezTo>
                    <a:lnTo>
                      <a:pt x="1391455" y="177268"/>
                    </a:lnTo>
                    <a:cubicBezTo>
                      <a:pt x="1391455" y="183967"/>
                      <a:pt x="1395923" y="189326"/>
                      <a:pt x="1403519" y="186646"/>
                    </a:cubicBezTo>
                    <a:cubicBezTo>
                      <a:pt x="1403966" y="186646"/>
                      <a:pt x="1404413" y="186646"/>
                      <a:pt x="1404860" y="186200"/>
                    </a:cubicBezTo>
                    <a:lnTo>
                      <a:pt x="1404860" y="213887"/>
                    </a:lnTo>
                    <a:close/>
                    <a:moveTo>
                      <a:pt x="1355261" y="146902"/>
                    </a:moveTo>
                    <a:lnTo>
                      <a:pt x="1315939" y="150028"/>
                    </a:lnTo>
                    <a:cubicBezTo>
                      <a:pt x="1305662" y="150921"/>
                      <a:pt x="1294938" y="156726"/>
                      <a:pt x="1293597" y="168337"/>
                    </a:cubicBezTo>
                    <a:cubicBezTo>
                      <a:pt x="1292704" y="179948"/>
                      <a:pt x="1301194" y="188432"/>
                      <a:pt x="1312364" y="189772"/>
                    </a:cubicBezTo>
                    <a:cubicBezTo>
                      <a:pt x="1322642" y="191112"/>
                      <a:pt x="1334706" y="187986"/>
                      <a:pt x="1342749" y="181734"/>
                    </a:cubicBezTo>
                    <a:cubicBezTo>
                      <a:pt x="1351239" y="175036"/>
                      <a:pt x="1354814" y="165211"/>
                      <a:pt x="1354814" y="154494"/>
                    </a:cubicBezTo>
                    <a:lnTo>
                      <a:pt x="1354814" y="146902"/>
                    </a:lnTo>
                    <a:close/>
                    <a:moveTo>
                      <a:pt x="1486631" y="215226"/>
                    </a:moveTo>
                    <a:cubicBezTo>
                      <a:pt x="1472333" y="218352"/>
                      <a:pt x="1457140" y="218799"/>
                      <a:pt x="1444629" y="210761"/>
                    </a:cubicBezTo>
                    <a:cubicBezTo>
                      <a:pt x="1432117" y="203169"/>
                      <a:pt x="1428096" y="189326"/>
                      <a:pt x="1428096" y="175482"/>
                    </a:cubicBezTo>
                    <a:lnTo>
                      <a:pt x="1428096" y="429"/>
                    </a:lnTo>
                    <a:lnTo>
                      <a:pt x="1465630" y="429"/>
                    </a:lnTo>
                    <a:lnTo>
                      <a:pt x="1465630" y="169677"/>
                    </a:lnTo>
                    <a:cubicBezTo>
                      <a:pt x="1465630" y="174589"/>
                      <a:pt x="1466524" y="180394"/>
                      <a:pt x="1470992" y="183074"/>
                    </a:cubicBezTo>
                    <a:cubicBezTo>
                      <a:pt x="1475907" y="185753"/>
                      <a:pt x="1481716" y="184413"/>
                      <a:pt x="1486631" y="184413"/>
                    </a:cubicBezTo>
                    <a:lnTo>
                      <a:pt x="1486631" y="215226"/>
                    </a:lnTo>
                    <a:close/>
                  </a:path>
                </a:pathLst>
              </a:custGeom>
              <a:solidFill>
                <a:schemeClr val="accent1"/>
              </a:solidFill>
              <a:ln w="4461"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CF6D2C2C-B074-40D3-47A5-4463C1A82264}"/>
                  </a:ext>
                </a:extLst>
              </p:cNvPr>
              <p:cNvSpPr/>
              <p:nvPr/>
            </p:nvSpPr>
            <p:spPr>
              <a:xfrm>
                <a:off x="568668" y="3640224"/>
                <a:ext cx="1486631" cy="37957"/>
              </a:xfrm>
              <a:custGeom>
                <a:avLst/>
                <a:gdLst>
                  <a:gd name="connsiteX0" fmla="*/ 0 w 1486631"/>
                  <a:gd name="connsiteY0" fmla="*/ 0 h 37957"/>
                  <a:gd name="connsiteX1" fmla="*/ 1486631 w 1486631"/>
                  <a:gd name="connsiteY1" fmla="*/ 0 h 37957"/>
                  <a:gd name="connsiteX2" fmla="*/ 1486631 w 1486631"/>
                  <a:gd name="connsiteY2" fmla="*/ 37958 h 37957"/>
                  <a:gd name="connsiteX3" fmla="*/ 0 w 1486631"/>
                  <a:gd name="connsiteY3" fmla="*/ 37958 h 37957"/>
                </a:gdLst>
                <a:ahLst/>
                <a:cxnLst>
                  <a:cxn ang="0">
                    <a:pos x="connsiteX0" y="connsiteY0"/>
                  </a:cxn>
                  <a:cxn ang="0">
                    <a:pos x="connsiteX1" y="connsiteY1"/>
                  </a:cxn>
                  <a:cxn ang="0">
                    <a:pos x="connsiteX2" y="connsiteY2"/>
                  </a:cxn>
                  <a:cxn ang="0">
                    <a:pos x="connsiteX3" y="connsiteY3"/>
                  </a:cxn>
                </a:cxnLst>
                <a:rect l="l" t="t" r="r" b="b"/>
                <a:pathLst>
                  <a:path w="1486631" h="37957">
                    <a:moveTo>
                      <a:pt x="0" y="0"/>
                    </a:moveTo>
                    <a:lnTo>
                      <a:pt x="1486631" y="0"/>
                    </a:lnTo>
                    <a:lnTo>
                      <a:pt x="1486631" y="37958"/>
                    </a:lnTo>
                    <a:lnTo>
                      <a:pt x="0" y="37958"/>
                    </a:lnTo>
                    <a:close/>
                  </a:path>
                </a:pathLst>
              </a:custGeom>
              <a:grpFill/>
              <a:ln w="4461" cap="flat">
                <a:noFill/>
                <a:prstDash val="solid"/>
                <a:miter/>
              </a:ln>
            </p:spPr>
            <p:txBody>
              <a:bodyPr rtlCol="0" anchor="ctr"/>
              <a:lstStyle/>
              <a:p>
                <a:endParaRPr lang="en-US"/>
              </a:p>
            </p:txBody>
          </p:sp>
        </p:grpSp>
        <p:grpSp>
          <p:nvGrpSpPr>
            <p:cNvPr id="22" name="Graphic 1">
              <a:extLst>
                <a:ext uri="{FF2B5EF4-FFF2-40B4-BE49-F238E27FC236}">
                  <a16:creationId xmlns:a16="http://schemas.microsoft.com/office/drawing/2014/main" id="{B6FEF08A-2114-29A6-307A-284E6ADFB846}"/>
                </a:ext>
              </a:extLst>
            </p:cNvPr>
            <p:cNvGrpSpPr/>
            <p:nvPr/>
          </p:nvGrpSpPr>
          <p:grpSpPr>
            <a:xfrm>
              <a:off x="568668" y="4067139"/>
              <a:ext cx="915571" cy="281781"/>
              <a:chOff x="568668" y="4067139"/>
              <a:chExt cx="915571" cy="281781"/>
            </a:xfrm>
            <a:grpFill/>
          </p:grpSpPr>
          <p:sp>
            <p:nvSpPr>
              <p:cNvPr id="23" name="Freeform: Shape 22">
                <a:extLst>
                  <a:ext uri="{FF2B5EF4-FFF2-40B4-BE49-F238E27FC236}">
                    <a16:creationId xmlns:a16="http://schemas.microsoft.com/office/drawing/2014/main" id="{9552AB70-02FA-640C-007C-ED2C3956724A}"/>
                  </a:ext>
                </a:extLst>
              </p:cNvPr>
              <p:cNvSpPr/>
              <p:nvPr/>
            </p:nvSpPr>
            <p:spPr>
              <a:xfrm>
                <a:off x="568668" y="4067139"/>
                <a:ext cx="138073" cy="215690"/>
              </a:xfrm>
              <a:custGeom>
                <a:avLst/>
                <a:gdLst>
                  <a:gd name="connsiteX0" fmla="*/ 138073 w 138073"/>
                  <a:gd name="connsiteY0" fmla="*/ 447 h 215690"/>
                  <a:gd name="connsiteX1" fmla="*/ 138073 w 138073"/>
                  <a:gd name="connsiteY1" fmla="*/ 15630 h 215690"/>
                  <a:gd name="connsiteX2" fmla="*/ 16086 w 138073"/>
                  <a:gd name="connsiteY2" fmla="*/ 15630 h 215690"/>
                  <a:gd name="connsiteX3" fmla="*/ 16086 w 138073"/>
                  <a:gd name="connsiteY3" fmla="*/ 96011 h 215690"/>
                  <a:gd name="connsiteX4" fmla="*/ 123327 w 138073"/>
                  <a:gd name="connsiteY4" fmla="*/ 96011 h 215690"/>
                  <a:gd name="connsiteX5" fmla="*/ 123327 w 138073"/>
                  <a:gd name="connsiteY5" fmla="*/ 111194 h 215690"/>
                  <a:gd name="connsiteX6" fmla="*/ 16086 w 138073"/>
                  <a:gd name="connsiteY6" fmla="*/ 111194 h 215690"/>
                  <a:gd name="connsiteX7" fmla="*/ 16086 w 138073"/>
                  <a:gd name="connsiteY7" fmla="*/ 200507 h 215690"/>
                  <a:gd name="connsiteX8" fmla="*/ 138073 w 138073"/>
                  <a:gd name="connsiteY8" fmla="*/ 200507 h 215690"/>
                  <a:gd name="connsiteX9" fmla="*/ 138073 w 138073"/>
                  <a:gd name="connsiteY9" fmla="*/ 215690 h 215690"/>
                  <a:gd name="connsiteX10" fmla="*/ 0 w 138073"/>
                  <a:gd name="connsiteY10" fmla="*/ 215690 h 215690"/>
                  <a:gd name="connsiteX11" fmla="*/ 0 w 138073"/>
                  <a:gd name="connsiteY11" fmla="*/ 0 h 215690"/>
                  <a:gd name="connsiteX12" fmla="*/ 138073 w 138073"/>
                  <a:gd name="connsiteY12" fmla="*/ 0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8073" h="215690">
                    <a:moveTo>
                      <a:pt x="138073" y="447"/>
                    </a:moveTo>
                    <a:lnTo>
                      <a:pt x="138073" y="15630"/>
                    </a:lnTo>
                    <a:lnTo>
                      <a:pt x="16086" y="15630"/>
                    </a:lnTo>
                    <a:lnTo>
                      <a:pt x="16086" y="96011"/>
                    </a:lnTo>
                    <a:lnTo>
                      <a:pt x="123327" y="96011"/>
                    </a:lnTo>
                    <a:lnTo>
                      <a:pt x="123327" y="111194"/>
                    </a:lnTo>
                    <a:lnTo>
                      <a:pt x="16086" y="111194"/>
                    </a:lnTo>
                    <a:lnTo>
                      <a:pt x="16086" y="200507"/>
                    </a:lnTo>
                    <a:lnTo>
                      <a:pt x="138073" y="200507"/>
                    </a:lnTo>
                    <a:lnTo>
                      <a:pt x="138073" y="215690"/>
                    </a:lnTo>
                    <a:lnTo>
                      <a:pt x="0" y="215690"/>
                    </a:lnTo>
                    <a:lnTo>
                      <a:pt x="0" y="0"/>
                    </a:lnTo>
                    <a:lnTo>
                      <a:pt x="138073" y="0"/>
                    </a:lnTo>
                    <a:close/>
                  </a:path>
                </a:pathLst>
              </a:custGeom>
              <a:grpFill/>
              <a:ln w="4461"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81406314-616D-637E-8EC5-BAA631C7B7BF}"/>
                  </a:ext>
                </a:extLst>
              </p:cNvPr>
              <p:cNvSpPr/>
              <p:nvPr/>
            </p:nvSpPr>
            <p:spPr>
              <a:xfrm>
                <a:off x="744276" y="4126979"/>
                <a:ext cx="121986" cy="156297"/>
              </a:xfrm>
              <a:custGeom>
                <a:avLst/>
                <a:gdLst>
                  <a:gd name="connsiteX0" fmla="*/ 0 w 121986"/>
                  <a:gd name="connsiteY0" fmla="*/ 4466 h 156297"/>
                  <a:gd name="connsiteX1" fmla="*/ 13852 w 121986"/>
                  <a:gd name="connsiteY1" fmla="*/ 4466 h 156297"/>
                  <a:gd name="connsiteX2" fmla="*/ 15193 w 121986"/>
                  <a:gd name="connsiteY2" fmla="*/ 33492 h 156297"/>
                  <a:gd name="connsiteX3" fmla="*/ 67919 w 121986"/>
                  <a:gd name="connsiteY3" fmla="*/ 0 h 156297"/>
                  <a:gd name="connsiteX4" fmla="*/ 121987 w 121986"/>
                  <a:gd name="connsiteY4" fmla="*/ 56714 h 156297"/>
                  <a:gd name="connsiteX5" fmla="*/ 121987 w 121986"/>
                  <a:gd name="connsiteY5" fmla="*/ 156297 h 156297"/>
                  <a:gd name="connsiteX6" fmla="*/ 106794 w 121986"/>
                  <a:gd name="connsiteY6" fmla="*/ 156297 h 156297"/>
                  <a:gd name="connsiteX7" fmla="*/ 106794 w 121986"/>
                  <a:gd name="connsiteY7" fmla="*/ 58500 h 156297"/>
                  <a:gd name="connsiteX8" fmla="*/ 66579 w 121986"/>
                  <a:gd name="connsiteY8" fmla="*/ 15183 h 156297"/>
                  <a:gd name="connsiteX9" fmla="*/ 15193 w 121986"/>
                  <a:gd name="connsiteY9" fmla="*/ 76809 h 156297"/>
                  <a:gd name="connsiteX10" fmla="*/ 15193 w 121986"/>
                  <a:gd name="connsiteY10" fmla="*/ 156297 h 156297"/>
                  <a:gd name="connsiteX11" fmla="*/ 0 w 121986"/>
                  <a:gd name="connsiteY11" fmla="*/ 156297 h 156297"/>
                  <a:gd name="connsiteX12" fmla="*/ 0 w 121986"/>
                  <a:gd name="connsiteY12" fmla="*/ 4466 h 15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86" h="156297">
                    <a:moveTo>
                      <a:pt x="0" y="4466"/>
                    </a:moveTo>
                    <a:lnTo>
                      <a:pt x="13852" y="4466"/>
                    </a:lnTo>
                    <a:lnTo>
                      <a:pt x="15193" y="33492"/>
                    </a:lnTo>
                    <a:cubicBezTo>
                      <a:pt x="23236" y="12504"/>
                      <a:pt x="46918" y="0"/>
                      <a:pt x="67919" y="0"/>
                    </a:cubicBezTo>
                    <a:cubicBezTo>
                      <a:pt x="102773" y="0"/>
                      <a:pt x="121987" y="23221"/>
                      <a:pt x="121987" y="56714"/>
                    </a:cubicBezTo>
                    <a:lnTo>
                      <a:pt x="121987" y="156297"/>
                    </a:lnTo>
                    <a:lnTo>
                      <a:pt x="106794" y="156297"/>
                    </a:lnTo>
                    <a:lnTo>
                      <a:pt x="106794" y="58500"/>
                    </a:lnTo>
                    <a:cubicBezTo>
                      <a:pt x="106794" y="33046"/>
                      <a:pt x="93836" y="15183"/>
                      <a:pt x="66579" y="15183"/>
                    </a:cubicBezTo>
                    <a:cubicBezTo>
                      <a:pt x="39322" y="15183"/>
                      <a:pt x="15193" y="43317"/>
                      <a:pt x="15193" y="76809"/>
                    </a:cubicBezTo>
                    <a:lnTo>
                      <a:pt x="15193" y="156297"/>
                    </a:lnTo>
                    <a:lnTo>
                      <a:pt x="0" y="156297"/>
                    </a:lnTo>
                    <a:lnTo>
                      <a:pt x="0" y="4466"/>
                    </a:lnTo>
                    <a:close/>
                  </a:path>
                </a:pathLst>
              </a:custGeom>
              <a:grpFill/>
              <a:ln w="4461"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1DF07E66-A1DF-3B35-6AD5-9A26258FB30E}"/>
                  </a:ext>
                </a:extLst>
              </p:cNvPr>
              <p:cNvSpPr/>
              <p:nvPr/>
            </p:nvSpPr>
            <p:spPr>
              <a:xfrm>
                <a:off x="906478" y="4126979"/>
                <a:ext cx="135392" cy="160316"/>
              </a:xfrm>
              <a:custGeom>
                <a:avLst/>
                <a:gdLst>
                  <a:gd name="connsiteX0" fmla="*/ 20108 w 135392"/>
                  <a:gd name="connsiteY0" fmla="*/ 139328 h 160316"/>
                  <a:gd name="connsiteX1" fmla="*/ 0 w 135392"/>
                  <a:gd name="connsiteY1" fmla="*/ 80828 h 160316"/>
                  <a:gd name="connsiteX2" fmla="*/ 15193 w 135392"/>
                  <a:gd name="connsiteY2" fmla="*/ 26794 h 160316"/>
                  <a:gd name="connsiteX3" fmla="*/ 68366 w 135392"/>
                  <a:gd name="connsiteY3" fmla="*/ 0 h 160316"/>
                  <a:gd name="connsiteX4" fmla="*/ 135392 w 135392"/>
                  <a:gd name="connsiteY4" fmla="*/ 73683 h 160316"/>
                  <a:gd name="connsiteX5" fmla="*/ 135392 w 135392"/>
                  <a:gd name="connsiteY5" fmla="*/ 83507 h 160316"/>
                  <a:gd name="connsiteX6" fmla="*/ 15193 w 135392"/>
                  <a:gd name="connsiteY6" fmla="*/ 83507 h 160316"/>
                  <a:gd name="connsiteX7" fmla="*/ 69707 w 135392"/>
                  <a:gd name="connsiteY7" fmla="*/ 145580 h 160316"/>
                  <a:gd name="connsiteX8" fmla="*/ 116178 w 135392"/>
                  <a:gd name="connsiteY8" fmla="*/ 110301 h 160316"/>
                  <a:gd name="connsiteX9" fmla="*/ 131817 w 135392"/>
                  <a:gd name="connsiteY9" fmla="*/ 110301 h 160316"/>
                  <a:gd name="connsiteX10" fmla="*/ 69260 w 135392"/>
                  <a:gd name="connsiteY10" fmla="*/ 160316 h 160316"/>
                  <a:gd name="connsiteX11" fmla="*/ 19661 w 135392"/>
                  <a:gd name="connsiteY11" fmla="*/ 138881 h 160316"/>
                  <a:gd name="connsiteX12" fmla="*/ 120200 w 135392"/>
                  <a:gd name="connsiteY12" fmla="*/ 70111 h 160316"/>
                  <a:gd name="connsiteX13" fmla="*/ 68813 w 135392"/>
                  <a:gd name="connsiteY13" fmla="*/ 14290 h 160316"/>
                  <a:gd name="connsiteX14" fmla="*/ 16086 w 135392"/>
                  <a:gd name="connsiteY14" fmla="*/ 70111 h 160316"/>
                  <a:gd name="connsiteX15" fmla="*/ 120646 w 135392"/>
                  <a:gd name="connsiteY15" fmla="*/ 70111 h 16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5392" h="160316">
                    <a:moveTo>
                      <a:pt x="20108" y="139328"/>
                    </a:moveTo>
                    <a:cubicBezTo>
                      <a:pt x="7596" y="124591"/>
                      <a:pt x="0" y="104049"/>
                      <a:pt x="0" y="80828"/>
                    </a:cubicBezTo>
                    <a:cubicBezTo>
                      <a:pt x="0" y="57607"/>
                      <a:pt x="3128" y="42870"/>
                      <a:pt x="15193" y="26794"/>
                    </a:cubicBezTo>
                    <a:cubicBezTo>
                      <a:pt x="28151" y="9378"/>
                      <a:pt x="46024" y="0"/>
                      <a:pt x="68366" y="0"/>
                    </a:cubicBezTo>
                    <a:cubicBezTo>
                      <a:pt x="110816" y="0"/>
                      <a:pt x="135392" y="33939"/>
                      <a:pt x="135392" y="73683"/>
                    </a:cubicBezTo>
                    <a:cubicBezTo>
                      <a:pt x="135392" y="113427"/>
                      <a:pt x="135392" y="79042"/>
                      <a:pt x="135392" y="83507"/>
                    </a:cubicBezTo>
                    <a:lnTo>
                      <a:pt x="15193" y="83507"/>
                    </a:lnTo>
                    <a:cubicBezTo>
                      <a:pt x="16086" y="117446"/>
                      <a:pt x="35300" y="145580"/>
                      <a:pt x="69707" y="145580"/>
                    </a:cubicBezTo>
                    <a:cubicBezTo>
                      <a:pt x="104113" y="145580"/>
                      <a:pt x="112156" y="129950"/>
                      <a:pt x="116178" y="110301"/>
                    </a:cubicBezTo>
                    <a:lnTo>
                      <a:pt x="131817" y="110301"/>
                    </a:lnTo>
                    <a:cubicBezTo>
                      <a:pt x="126902" y="138435"/>
                      <a:pt x="100092" y="160316"/>
                      <a:pt x="69260" y="160316"/>
                    </a:cubicBezTo>
                    <a:cubicBezTo>
                      <a:pt x="38428" y="160316"/>
                      <a:pt x="29491" y="150939"/>
                      <a:pt x="19661" y="138881"/>
                    </a:cubicBezTo>
                    <a:close/>
                    <a:moveTo>
                      <a:pt x="120200" y="70111"/>
                    </a:moveTo>
                    <a:cubicBezTo>
                      <a:pt x="119306" y="41084"/>
                      <a:pt x="101879" y="14290"/>
                      <a:pt x="68813" y="14290"/>
                    </a:cubicBezTo>
                    <a:cubicBezTo>
                      <a:pt x="35747" y="14290"/>
                      <a:pt x="16980" y="40637"/>
                      <a:pt x="16086" y="70111"/>
                    </a:cubicBezTo>
                    <a:lnTo>
                      <a:pt x="120646" y="70111"/>
                    </a:lnTo>
                    <a:close/>
                  </a:path>
                </a:pathLst>
              </a:custGeom>
              <a:grpFill/>
              <a:ln w="4461"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8477DF98-4B2A-AE29-C514-5A71E5F89789}"/>
                  </a:ext>
                </a:extLst>
              </p:cNvPr>
              <p:cNvSpPr/>
              <p:nvPr/>
            </p:nvSpPr>
            <p:spPr>
              <a:xfrm>
                <a:off x="1083426" y="4129658"/>
                <a:ext cx="78643" cy="153618"/>
              </a:xfrm>
              <a:custGeom>
                <a:avLst/>
                <a:gdLst>
                  <a:gd name="connsiteX0" fmla="*/ 0 w 78643"/>
                  <a:gd name="connsiteY0" fmla="*/ 1786 h 153618"/>
                  <a:gd name="connsiteX1" fmla="*/ 13852 w 78643"/>
                  <a:gd name="connsiteY1" fmla="*/ 1786 h 153618"/>
                  <a:gd name="connsiteX2" fmla="*/ 15192 w 78643"/>
                  <a:gd name="connsiteY2" fmla="*/ 33046 h 153618"/>
                  <a:gd name="connsiteX3" fmla="*/ 64345 w 78643"/>
                  <a:gd name="connsiteY3" fmla="*/ 0 h 153618"/>
                  <a:gd name="connsiteX4" fmla="*/ 78644 w 78643"/>
                  <a:gd name="connsiteY4" fmla="*/ 1340 h 153618"/>
                  <a:gd name="connsiteX5" fmla="*/ 78644 w 78643"/>
                  <a:gd name="connsiteY5" fmla="*/ 16076 h 153618"/>
                  <a:gd name="connsiteX6" fmla="*/ 63898 w 78643"/>
                  <a:gd name="connsiteY6" fmla="*/ 14737 h 153618"/>
                  <a:gd name="connsiteX7" fmla="*/ 15639 w 78643"/>
                  <a:gd name="connsiteY7" fmla="*/ 77702 h 153618"/>
                  <a:gd name="connsiteX8" fmla="*/ 15639 w 78643"/>
                  <a:gd name="connsiteY8" fmla="*/ 153618 h 153618"/>
                  <a:gd name="connsiteX9" fmla="*/ 447 w 78643"/>
                  <a:gd name="connsiteY9" fmla="*/ 153618 h 153618"/>
                  <a:gd name="connsiteX10" fmla="*/ 447 w 78643"/>
                  <a:gd name="connsiteY10" fmla="*/ 1786 h 153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643" h="153618">
                    <a:moveTo>
                      <a:pt x="0" y="1786"/>
                    </a:moveTo>
                    <a:lnTo>
                      <a:pt x="13852" y="1786"/>
                    </a:lnTo>
                    <a:lnTo>
                      <a:pt x="15192" y="33046"/>
                    </a:lnTo>
                    <a:cubicBezTo>
                      <a:pt x="22342" y="11611"/>
                      <a:pt x="42450" y="0"/>
                      <a:pt x="64345" y="0"/>
                    </a:cubicBezTo>
                    <a:cubicBezTo>
                      <a:pt x="86240" y="0"/>
                      <a:pt x="74175" y="0"/>
                      <a:pt x="78644" y="1340"/>
                    </a:cubicBezTo>
                    <a:lnTo>
                      <a:pt x="78644" y="16076"/>
                    </a:lnTo>
                    <a:cubicBezTo>
                      <a:pt x="73728" y="14737"/>
                      <a:pt x="68813" y="14737"/>
                      <a:pt x="63898" y="14737"/>
                    </a:cubicBezTo>
                    <a:cubicBezTo>
                      <a:pt x="28598" y="14737"/>
                      <a:pt x="15639" y="43763"/>
                      <a:pt x="15639" y="77702"/>
                    </a:cubicBezTo>
                    <a:lnTo>
                      <a:pt x="15639" y="153618"/>
                    </a:lnTo>
                    <a:lnTo>
                      <a:pt x="447" y="153618"/>
                    </a:lnTo>
                    <a:lnTo>
                      <a:pt x="447" y="1786"/>
                    </a:lnTo>
                    <a:close/>
                  </a:path>
                </a:pathLst>
              </a:custGeom>
              <a:grpFill/>
              <a:ln w="4461"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81500AFC-FFD7-0F82-D715-DD788A4A7E44}"/>
                  </a:ext>
                </a:extLst>
              </p:cNvPr>
              <p:cNvSpPr/>
              <p:nvPr/>
            </p:nvSpPr>
            <p:spPr>
              <a:xfrm>
                <a:off x="1178603" y="4116708"/>
                <a:ext cx="141450" cy="232213"/>
              </a:xfrm>
              <a:custGeom>
                <a:avLst/>
                <a:gdLst>
                  <a:gd name="connsiteX0" fmla="*/ 0 w 141450"/>
                  <a:gd name="connsiteY0" fmla="*/ 188003 h 232213"/>
                  <a:gd name="connsiteX1" fmla="*/ 26810 w 141450"/>
                  <a:gd name="connsiteY1" fmla="*/ 154065 h 232213"/>
                  <a:gd name="connsiteX2" fmla="*/ 6703 w 141450"/>
                  <a:gd name="connsiteY2" fmla="*/ 130397 h 232213"/>
                  <a:gd name="connsiteX3" fmla="*/ 28151 w 141450"/>
                  <a:gd name="connsiteY3" fmla="*/ 103603 h 232213"/>
                  <a:gd name="connsiteX4" fmla="*/ 10724 w 141450"/>
                  <a:gd name="connsiteY4" fmla="*/ 63859 h 232213"/>
                  <a:gd name="connsiteX5" fmla="*/ 67473 w 141450"/>
                  <a:gd name="connsiteY5" fmla="*/ 10271 h 232213"/>
                  <a:gd name="connsiteX6" fmla="*/ 104113 w 141450"/>
                  <a:gd name="connsiteY6" fmla="*/ 20988 h 232213"/>
                  <a:gd name="connsiteX7" fmla="*/ 134052 w 141450"/>
                  <a:gd name="connsiteY7" fmla="*/ 0 h 232213"/>
                  <a:gd name="connsiteX8" fmla="*/ 139860 w 141450"/>
                  <a:gd name="connsiteY8" fmla="*/ 447 h 232213"/>
                  <a:gd name="connsiteX9" fmla="*/ 139860 w 141450"/>
                  <a:gd name="connsiteY9" fmla="*/ 13397 h 232213"/>
                  <a:gd name="connsiteX10" fmla="*/ 134052 w 141450"/>
                  <a:gd name="connsiteY10" fmla="*/ 13397 h 232213"/>
                  <a:gd name="connsiteX11" fmla="*/ 113050 w 141450"/>
                  <a:gd name="connsiteY11" fmla="*/ 29920 h 232213"/>
                  <a:gd name="connsiteX12" fmla="*/ 125115 w 141450"/>
                  <a:gd name="connsiteY12" fmla="*/ 64305 h 232213"/>
                  <a:gd name="connsiteX13" fmla="*/ 67473 w 141450"/>
                  <a:gd name="connsiteY13" fmla="*/ 117000 h 232213"/>
                  <a:gd name="connsiteX14" fmla="*/ 36641 w 141450"/>
                  <a:gd name="connsiteY14" fmla="*/ 109855 h 232213"/>
                  <a:gd name="connsiteX15" fmla="*/ 21001 w 141450"/>
                  <a:gd name="connsiteY15" fmla="*/ 128164 h 232213"/>
                  <a:gd name="connsiteX16" fmla="*/ 48259 w 141450"/>
                  <a:gd name="connsiteY16" fmla="*/ 143794 h 232213"/>
                  <a:gd name="connsiteX17" fmla="*/ 79537 w 141450"/>
                  <a:gd name="connsiteY17" fmla="*/ 143794 h 232213"/>
                  <a:gd name="connsiteX18" fmla="*/ 127796 w 141450"/>
                  <a:gd name="connsiteY18" fmla="*/ 157637 h 232213"/>
                  <a:gd name="connsiteX19" fmla="*/ 139414 w 141450"/>
                  <a:gd name="connsiteY19" fmla="*/ 185771 h 232213"/>
                  <a:gd name="connsiteX20" fmla="*/ 67473 w 141450"/>
                  <a:gd name="connsiteY20" fmla="*/ 232213 h 232213"/>
                  <a:gd name="connsiteX21" fmla="*/ 447 w 141450"/>
                  <a:gd name="connsiteY21" fmla="*/ 188897 h 232213"/>
                  <a:gd name="connsiteX22" fmla="*/ 123774 w 141450"/>
                  <a:gd name="connsiteY22" fmla="*/ 185324 h 232213"/>
                  <a:gd name="connsiteX23" fmla="*/ 80431 w 141450"/>
                  <a:gd name="connsiteY23" fmla="*/ 157191 h 232213"/>
                  <a:gd name="connsiteX24" fmla="*/ 39769 w 141450"/>
                  <a:gd name="connsiteY24" fmla="*/ 157191 h 232213"/>
                  <a:gd name="connsiteX25" fmla="*/ 14299 w 141450"/>
                  <a:gd name="connsiteY25" fmla="*/ 186217 h 232213"/>
                  <a:gd name="connsiteX26" fmla="*/ 67473 w 141450"/>
                  <a:gd name="connsiteY26" fmla="*/ 217030 h 232213"/>
                  <a:gd name="connsiteX27" fmla="*/ 123774 w 141450"/>
                  <a:gd name="connsiteY27" fmla="*/ 184877 h 232213"/>
                  <a:gd name="connsiteX28" fmla="*/ 109475 w 141450"/>
                  <a:gd name="connsiteY28" fmla="*/ 63859 h 232213"/>
                  <a:gd name="connsiteX29" fmla="*/ 67026 w 141450"/>
                  <a:gd name="connsiteY29" fmla="*/ 23668 h 232213"/>
                  <a:gd name="connsiteX30" fmla="*/ 25023 w 141450"/>
                  <a:gd name="connsiteY30" fmla="*/ 63859 h 232213"/>
                  <a:gd name="connsiteX31" fmla="*/ 67026 w 141450"/>
                  <a:gd name="connsiteY31" fmla="*/ 103156 h 232213"/>
                  <a:gd name="connsiteX32" fmla="*/ 109475 w 141450"/>
                  <a:gd name="connsiteY32" fmla="*/ 63859 h 23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1450" h="232213">
                    <a:moveTo>
                      <a:pt x="0" y="188003"/>
                    </a:moveTo>
                    <a:cubicBezTo>
                      <a:pt x="0" y="172374"/>
                      <a:pt x="9830" y="158530"/>
                      <a:pt x="26810" y="154065"/>
                    </a:cubicBezTo>
                    <a:cubicBezTo>
                      <a:pt x="14746" y="151832"/>
                      <a:pt x="6703" y="141561"/>
                      <a:pt x="6703" y="130397"/>
                    </a:cubicBezTo>
                    <a:cubicBezTo>
                      <a:pt x="6703" y="119233"/>
                      <a:pt x="15639" y="108068"/>
                      <a:pt x="28151" y="103603"/>
                    </a:cubicBezTo>
                    <a:cubicBezTo>
                      <a:pt x="17427" y="94225"/>
                      <a:pt x="10724" y="80828"/>
                      <a:pt x="10724" y="63859"/>
                    </a:cubicBezTo>
                    <a:cubicBezTo>
                      <a:pt x="10724" y="30813"/>
                      <a:pt x="37088" y="10271"/>
                      <a:pt x="67473" y="10271"/>
                    </a:cubicBezTo>
                    <a:cubicBezTo>
                      <a:pt x="97858" y="10271"/>
                      <a:pt x="93389" y="13844"/>
                      <a:pt x="104113" y="20988"/>
                    </a:cubicBezTo>
                    <a:cubicBezTo>
                      <a:pt x="107688" y="7592"/>
                      <a:pt x="120200" y="0"/>
                      <a:pt x="134052" y="0"/>
                    </a:cubicBezTo>
                    <a:cubicBezTo>
                      <a:pt x="147903" y="0"/>
                      <a:pt x="137626" y="0"/>
                      <a:pt x="139860" y="447"/>
                    </a:cubicBezTo>
                    <a:lnTo>
                      <a:pt x="139860" y="13397"/>
                    </a:lnTo>
                    <a:cubicBezTo>
                      <a:pt x="138520" y="13397"/>
                      <a:pt x="136286" y="13397"/>
                      <a:pt x="134052" y="13397"/>
                    </a:cubicBezTo>
                    <a:cubicBezTo>
                      <a:pt x="122881" y="13397"/>
                      <a:pt x="115284" y="19202"/>
                      <a:pt x="113050" y="29920"/>
                    </a:cubicBezTo>
                    <a:cubicBezTo>
                      <a:pt x="120646" y="38851"/>
                      <a:pt x="125115" y="50015"/>
                      <a:pt x="125115" y="64305"/>
                    </a:cubicBezTo>
                    <a:cubicBezTo>
                      <a:pt x="125115" y="97351"/>
                      <a:pt x="99198" y="117000"/>
                      <a:pt x="67473" y="117000"/>
                    </a:cubicBezTo>
                    <a:cubicBezTo>
                      <a:pt x="35747" y="117000"/>
                      <a:pt x="45131" y="114767"/>
                      <a:pt x="36641" y="109855"/>
                    </a:cubicBezTo>
                    <a:cubicBezTo>
                      <a:pt x="28598" y="112981"/>
                      <a:pt x="21001" y="118786"/>
                      <a:pt x="21001" y="128164"/>
                    </a:cubicBezTo>
                    <a:cubicBezTo>
                      <a:pt x="21001" y="142007"/>
                      <a:pt x="36194" y="143794"/>
                      <a:pt x="48259" y="143794"/>
                    </a:cubicBezTo>
                    <a:lnTo>
                      <a:pt x="79537" y="143794"/>
                    </a:lnTo>
                    <a:cubicBezTo>
                      <a:pt x="102773" y="143794"/>
                      <a:pt x="117072" y="147813"/>
                      <a:pt x="127796" y="157637"/>
                    </a:cubicBezTo>
                    <a:cubicBezTo>
                      <a:pt x="134945" y="164782"/>
                      <a:pt x="139414" y="172374"/>
                      <a:pt x="139414" y="185771"/>
                    </a:cubicBezTo>
                    <a:cubicBezTo>
                      <a:pt x="139414" y="219709"/>
                      <a:pt x="104113" y="232213"/>
                      <a:pt x="67473" y="232213"/>
                    </a:cubicBezTo>
                    <a:cubicBezTo>
                      <a:pt x="30832" y="232213"/>
                      <a:pt x="447" y="219263"/>
                      <a:pt x="447" y="188897"/>
                    </a:cubicBezTo>
                    <a:close/>
                    <a:moveTo>
                      <a:pt x="123774" y="185324"/>
                    </a:moveTo>
                    <a:cubicBezTo>
                      <a:pt x="123774" y="163889"/>
                      <a:pt x="103667" y="157191"/>
                      <a:pt x="80431" y="157191"/>
                    </a:cubicBezTo>
                    <a:lnTo>
                      <a:pt x="39769" y="157191"/>
                    </a:lnTo>
                    <a:cubicBezTo>
                      <a:pt x="25917" y="160316"/>
                      <a:pt x="14299" y="168355"/>
                      <a:pt x="14299" y="186217"/>
                    </a:cubicBezTo>
                    <a:cubicBezTo>
                      <a:pt x="14299" y="204080"/>
                      <a:pt x="40662" y="217030"/>
                      <a:pt x="67473" y="217030"/>
                    </a:cubicBezTo>
                    <a:cubicBezTo>
                      <a:pt x="94283" y="217030"/>
                      <a:pt x="123774" y="209885"/>
                      <a:pt x="123774" y="184877"/>
                    </a:cubicBezTo>
                    <a:close/>
                    <a:moveTo>
                      <a:pt x="109475" y="63859"/>
                    </a:moveTo>
                    <a:cubicBezTo>
                      <a:pt x="109475" y="38405"/>
                      <a:pt x="90708" y="23668"/>
                      <a:pt x="67026" y="23668"/>
                    </a:cubicBezTo>
                    <a:cubicBezTo>
                      <a:pt x="43343" y="23668"/>
                      <a:pt x="25023" y="38405"/>
                      <a:pt x="25023" y="63859"/>
                    </a:cubicBezTo>
                    <a:cubicBezTo>
                      <a:pt x="25023" y="89313"/>
                      <a:pt x="43343" y="103156"/>
                      <a:pt x="67026" y="103156"/>
                    </a:cubicBezTo>
                    <a:cubicBezTo>
                      <a:pt x="90708" y="103156"/>
                      <a:pt x="109475" y="89313"/>
                      <a:pt x="109475" y="63859"/>
                    </a:cubicBezTo>
                    <a:close/>
                  </a:path>
                </a:pathLst>
              </a:custGeom>
              <a:grpFill/>
              <a:ln w="4461"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ECF9D455-342A-DA1C-9BB1-78FDC0010F2A}"/>
                  </a:ext>
                </a:extLst>
              </p:cNvPr>
              <p:cNvSpPr/>
              <p:nvPr/>
            </p:nvSpPr>
            <p:spPr>
              <a:xfrm>
                <a:off x="1347954" y="4131445"/>
                <a:ext cx="136285" cy="215690"/>
              </a:xfrm>
              <a:custGeom>
                <a:avLst/>
                <a:gdLst>
                  <a:gd name="connsiteX0" fmla="*/ 2681 w 136285"/>
                  <a:gd name="connsiteY0" fmla="*/ 211225 h 215690"/>
                  <a:gd name="connsiteX1" fmla="*/ 2681 w 136285"/>
                  <a:gd name="connsiteY1" fmla="*/ 196488 h 215690"/>
                  <a:gd name="connsiteX2" fmla="*/ 22342 w 136285"/>
                  <a:gd name="connsiteY2" fmla="*/ 200954 h 215690"/>
                  <a:gd name="connsiteX3" fmla="*/ 53174 w 136285"/>
                  <a:gd name="connsiteY3" fmla="*/ 176839 h 215690"/>
                  <a:gd name="connsiteX4" fmla="*/ 62111 w 136285"/>
                  <a:gd name="connsiteY4" fmla="*/ 154511 h 215690"/>
                  <a:gd name="connsiteX5" fmla="*/ 0 w 136285"/>
                  <a:gd name="connsiteY5" fmla="*/ 0 h 215690"/>
                  <a:gd name="connsiteX6" fmla="*/ 16533 w 136285"/>
                  <a:gd name="connsiteY6" fmla="*/ 0 h 215690"/>
                  <a:gd name="connsiteX7" fmla="*/ 69260 w 136285"/>
                  <a:gd name="connsiteY7" fmla="*/ 134862 h 215690"/>
                  <a:gd name="connsiteX8" fmla="*/ 120200 w 136285"/>
                  <a:gd name="connsiteY8" fmla="*/ 0 h 215690"/>
                  <a:gd name="connsiteX9" fmla="*/ 136286 w 136285"/>
                  <a:gd name="connsiteY9" fmla="*/ 0 h 215690"/>
                  <a:gd name="connsiteX10" fmla="*/ 66579 w 136285"/>
                  <a:gd name="connsiteY10" fmla="*/ 181752 h 215690"/>
                  <a:gd name="connsiteX11" fmla="*/ 23236 w 136285"/>
                  <a:gd name="connsiteY11" fmla="*/ 215690 h 215690"/>
                  <a:gd name="connsiteX12" fmla="*/ 2681 w 136285"/>
                  <a:gd name="connsiteY12" fmla="*/ 211225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6285" h="215690">
                    <a:moveTo>
                      <a:pt x="2681" y="211225"/>
                    </a:moveTo>
                    <a:lnTo>
                      <a:pt x="2681" y="196488"/>
                    </a:lnTo>
                    <a:cubicBezTo>
                      <a:pt x="8490" y="199168"/>
                      <a:pt x="14746" y="200954"/>
                      <a:pt x="22342" y="200954"/>
                    </a:cubicBezTo>
                    <a:cubicBezTo>
                      <a:pt x="37088" y="200954"/>
                      <a:pt x="46024" y="194702"/>
                      <a:pt x="53174" y="176839"/>
                    </a:cubicBezTo>
                    <a:lnTo>
                      <a:pt x="62111" y="154511"/>
                    </a:lnTo>
                    <a:lnTo>
                      <a:pt x="0" y="0"/>
                    </a:lnTo>
                    <a:lnTo>
                      <a:pt x="16533" y="0"/>
                    </a:lnTo>
                    <a:lnTo>
                      <a:pt x="69260" y="134862"/>
                    </a:lnTo>
                    <a:lnTo>
                      <a:pt x="120200" y="0"/>
                    </a:lnTo>
                    <a:lnTo>
                      <a:pt x="136286" y="0"/>
                    </a:lnTo>
                    <a:lnTo>
                      <a:pt x="66579" y="181752"/>
                    </a:lnTo>
                    <a:cubicBezTo>
                      <a:pt x="57195" y="206313"/>
                      <a:pt x="43790" y="215690"/>
                      <a:pt x="23236" y="215690"/>
                    </a:cubicBezTo>
                    <a:cubicBezTo>
                      <a:pt x="2681" y="215690"/>
                      <a:pt x="4915" y="213011"/>
                      <a:pt x="2681" y="211225"/>
                    </a:cubicBezTo>
                    <a:close/>
                  </a:path>
                </a:pathLst>
              </a:custGeom>
              <a:grpFill/>
              <a:ln w="4461"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126650811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preserve="1" userDrawn="1">
  <p:cSld name="Half Page Image_Cover">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12EB42F3-0A87-FA3D-A25A-72B48C26D4A5}"/>
              </a:ext>
            </a:extLst>
          </p:cNvPr>
          <p:cNvGraphicFramePr>
            <a:graphicFrameLocks/>
          </p:cNvGraphicFramePr>
          <p:nvPr>
            <p:custDataLst>
              <p:tags r:id="rId1"/>
            </p:custDataLst>
            <p:extLst>
              <p:ext uri="{D42A27DB-BD31-4B8C-83A1-F6EECF244321}">
                <p14:modId xmlns:p14="http://schemas.microsoft.com/office/powerpoint/2010/main" val="351136401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10" name="think-cell data - do not delete" hidden="1">
                        <a:extLst>
                          <a:ext uri="{FF2B5EF4-FFF2-40B4-BE49-F238E27FC236}">
                            <a16:creationId xmlns:a16="http://schemas.microsoft.com/office/drawing/2014/main" id="{12EB42F3-0A87-FA3D-A25A-72B48C26D4A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42" name="Picture 141">
            <a:extLst>
              <a:ext uri="{FF2B5EF4-FFF2-40B4-BE49-F238E27FC236}">
                <a16:creationId xmlns:a16="http://schemas.microsoft.com/office/drawing/2014/main" id="{A79C317D-3174-C16E-AE8C-01EE5C53A6FC}"/>
              </a:ext>
            </a:extLst>
          </p:cNvPr>
          <p:cNvPicPr>
            <a:picLocks noChangeAspect="1"/>
          </p:cNvPicPr>
          <p:nvPr userDrawn="1"/>
        </p:nvPicPr>
        <p:blipFill>
          <a:blip r:embed="rId5">
            <a:extLst>
              <a:ext uri="{28A0092B-C50C-407E-A947-70E740481C1C}">
                <a14:useLocalDpi xmlns:a14="http://schemas.microsoft.com/office/drawing/2010/main" val="0"/>
              </a:ext>
            </a:extLst>
          </a:blip>
          <a:srcRect l="11907" t="26864" r="842" b="39122"/>
          <a:stretch>
            <a:fillRect/>
          </a:stretch>
        </p:blipFill>
        <p:spPr>
          <a:xfrm>
            <a:off x="-1" y="0"/>
            <a:ext cx="12192001" cy="3168650"/>
          </a:xfrm>
          <a:prstGeom prst="rect">
            <a:avLst/>
          </a:prstGeom>
        </p:spPr>
      </p:pic>
      <p:sp>
        <p:nvSpPr>
          <p:cNvPr id="2" name="Right Triangle 1">
            <a:extLst>
              <a:ext uri="{FF2B5EF4-FFF2-40B4-BE49-F238E27FC236}">
                <a16:creationId xmlns:a16="http://schemas.microsoft.com/office/drawing/2014/main" id="{BE9DA23C-0930-33E3-D0FF-0B9156C8C63F}"/>
              </a:ext>
            </a:extLst>
          </p:cNvPr>
          <p:cNvSpPr>
            <a:spLocks/>
          </p:cNvSpPr>
          <p:nvPr/>
        </p:nvSpPr>
        <p:spPr>
          <a:xfrm rot="16200000" flipH="1">
            <a:off x="8299456"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 name="Right Triangle 2">
            <a:extLst>
              <a:ext uri="{FF2B5EF4-FFF2-40B4-BE49-F238E27FC236}">
                <a16:creationId xmlns:a16="http://schemas.microsoft.com/office/drawing/2014/main" id="{268A176A-0332-E5D3-B764-EA355A15EF1E}"/>
              </a:ext>
            </a:extLst>
          </p:cNvPr>
          <p:cNvSpPr>
            <a:spLocks/>
          </p:cNvSpPr>
          <p:nvPr/>
        </p:nvSpPr>
        <p:spPr>
          <a:xfrm rot="16200000" flipH="1" flipV="1">
            <a:off x="9201970"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 name="Right Triangle 4">
            <a:extLst>
              <a:ext uri="{FF2B5EF4-FFF2-40B4-BE49-F238E27FC236}">
                <a16:creationId xmlns:a16="http://schemas.microsoft.com/office/drawing/2014/main" id="{492186F2-ADDD-1516-A7F3-10FC74B5E2DF}"/>
              </a:ext>
            </a:extLst>
          </p:cNvPr>
          <p:cNvSpPr>
            <a:spLocks/>
          </p:cNvSpPr>
          <p:nvPr/>
        </p:nvSpPr>
        <p:spPr>
          <a:xfrm rot="16200000" flipH="1">
            <a:off x="6236164"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 name="Right Triangle 5">
            <a:extLst>
              <a:ext uri="{FF2B5EF4-FFF2-40B4-BE49-F238E27FC236}">
                <a16:creationId xmlns:a16="http://schemas.microsoft.com/office/drawing/2014/main" id="{1A5F4B26-96FA-E183-5370-5ABCA511E3F5}"/>
              </a:ext>
            </a:extLst>
          </p:cNvPr>
          <p:cNvSpPr>
            <a:spLocks/>
          </p:cNvSpPr>
          <p:nvPr/>
        </p:nvSpPr>
        <p:spPr>
          <a:xfrm rot="16200000" flipH="1" flipV="1">
            <a:off x="7138678"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 name="Right Triangle 6">
            <a:extLst>
              <a:ext uri="{FF2B5EF4-FFF2-40B4-BE49-F238E27FC236}">
                <a16:creationId xmlns:a16="http://schemas.microsoft.com/office/drawing/2014/main" id="{C781A6C4-0878-98C3-AB50-2DF6C0D53719}"/>
              </a:ext>
            </a:extLst>
          </p:cNvPr>
          <p:cNvSpPr>
            <a:spLocks/>
          </p:cNvSpPr>
          <p:nvPr/>
        </p:nvSpPr>
        <p:spPr>
          <a:xfrm>
            <a:off x="8186487"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 name="Right Triangle 7">
            <a:extLst>
              <a:ext uri="{FF2B5EF4-FFF2-40B4-BE49-F238E27FC236}">
                <a16:creationId xmlns:a16="http://schemas.microsoft.com/office/drawing/2014/main" id="{0AE3C6DC-4A9C-C414-4CC0-AADD3C385963}"/>
              </a:ext>
            </a:extLst>
          </p:cNvPr>
          <p:cNvSpPr>
            <a:spLocks/>
          </p:cNvSpPr>
          <p:nvPr/>
        </p:nvSpPr>
        <p:spPr>
          <a:xfrm flipH="1">
            <a:off x="7286412"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 name="Right Triangle 8">
            <a:extLst>
              <a:ext uri="{FF2B5EF4-FFF2-40B4-BE49-F238E27FC236}">
                <a16:creationId xmlns:a16="http://schemas.microsoft.com/office/drawing/2014/main" id="{A66BDCB0-92D0-88B4-FD4B-25B50B3C660A}"/>
              </a:ext>
            </a:extLst>
          </p:cNvPr>
          <p:cNvSpPr>
            <a:spLocks/>
          </p:cNvSpPr>
          <p:nvPr/>
        </p:nvSpPr>
        <p:spPr>
          <a:xfrm flipV="1">
            <a:off x="8186487"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 name="Right Triangle 10">
            <a:extLst>
              <a:ext uri="{FF2B5EF4-FFF2-40B4-BE49-F238E27FC236}">
                <a16:creationId xmlns:a16="http://schemas.microsoft.com/office/drawing/2014/main" id="{516712F4-DA12-04FB-06CE-C54BADF947E0}"/>
              </a:ext>
            </a:extLst>
          </p:cNvPr>
          <p:cNvSpPr>
            <a:spLocks/>
          </p:cNvSpPr>
          <p:nvPr/>
        </p:nvSpPr>
        <p:spPr>
          <a:xfrm flipH="1" flipV="1">
            <a:off x="7286412"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 name="Right Triangle 11">
            <a:extLst>
              <a:ext uri="{FF2B5EF4-FFF2-40B4-BE49-F238E27FC236}">
                <a16:creationId xmlns:a16="http://schemas.microsoft.com/office/drawing/2014/main" id="{FA5E840A-0E79-6FF3-01AE-637C0ACB7465}"/>
              </a:ext>
            </a:extLst>
          </p:cNvPr>
          <p:cNvSpPr>
            <a:spLocks/>
          </p:cNvSpPr>
          <p:nvPr/>
        </p:nvSpPr>
        <p:spPr>
          <a:xfrm rot="16200000" flipH="1">
            <a:off x="4172874"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 name="Right Triangle 12">
            <a:extLst>
              <a:ext uri="{FF2B5EF4-FFF2-40B4-BE49-F238E27FC236}">
                <a16:creationId xmlns:a16="http://schemas.microsoft.com/office/drawing/2014/main" id="{C4BE3454-8454-4FFD-0D2F-B842F41232A3}"/>
              </a:ext>
            </a:extLst>
          </p:cNvPr>
          <p:cNvSpPr>
            <a:spLocks/>
          </p:cNvSpPr>
          <p:nvPr/>
        </p:nvSpPr>
        <p:spPr>
          <a:xfrm rot="16200000" flipH="1" flipV="1">
            <a:off x="5075388"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 name="Right Triangle 17">
            <a:extLst>
              <a:ext uri="{FF2B5EF4-FFF2-40B4-BE49-F238E27FC236}">
                <a16:creationId xmlns:a16="http://schemas.microsoft.com/office/drawing/2014/main" id="{739FD52B-BB75-066E-C981-1BCC3E3AF283}"/>
              </a:ext>
            </a:extLst>
          </p:cNvPr>
          <p:cNvSpPr>
            <a:spLocks/>
          </p:cNvSpPr>
          <p:nvPr/>
        </p:nvSpPr>
        <p:spPr>
          <a:xfrm>
            <a:off x="6123197"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9" name="Right Triangle 18">
            <a:extLst>
              <a:ext uri="{FF2B5EF4-FFF2-40B4-BE49-F238E27FC236}">
                <a16:creationId xmlns:a16="http://schemas.microsoft.com/office/drawing/2014/main" id="{F9F1E5D7-F255-6C70-7F07-AE6C61283DDC}"/>
              </a:ext>
            </a:extLst>
          </p:cNvPr>
          <p:cNvSpPr>
            <a:spLocks/>
          </p:cNvSpPr>
          <p:nvPr/>
        </p:nvSpPr>
        <p:spPr>
          <a:xfrm flipH="1">
            <a:off x="5223122"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0E620A19-78C8-FC2B-5C75-E7226B8A81D0}"/>
              </a:ext>
            </a:extLst>
          </p:cNvPr>
          <p:cNvSpPr>
            <a:spLocks/>
          </p:cNvSpPr>
          <p:nvPr/>
        </p:nvSpPr>
        <p:spPr>
          <a:xfrm flipV="1">
            <a:off x="6123197"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479D94AE-8D83-C203-791F-7BDCEE0C2CCC}"/>
              </a:ext>
            </a:extLst>
          </p:cNvPr>
          <p:cNvSpPr>
            <a:spLocks/>
          </p:cNvSpPr>
          <p:nvPr/>
        </p:nvSpPr>
        <p:spPr>
          <a:xfrm flipH="1" flipV="1">
            <a:off x="5223122"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62CD085A-F03B-7605-4ED2-2A73A47FF16F}"/>
              </a:ext>
            </a:extLst>
          </p:cNvPr>
          <p:cNvSpPr>
            <a:spLocks/>
          </p:cNvSpPr>
          <p:nvPr/>
        </p:nvSpPr>
        <p:spPr>
          <a:xfrm rot="16200000" flipH="1">
            <a:off x="2109583"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CD74AE25-6079-81D4-92D3-B513D51E63A0}"/>
              </a:ext>
            </a:extLst>
          </p:cNvPr>
          <p:cNvSpPr>
            <a:spLocks/>
          </p:cNvSpPr>
          <p:nvPr/>
        </p:nvSpPr>
        <p:spPr>
          <a:xfrm rot="16200000" flipH="1" flipV="1">
            <a:off x="3012097"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CBAD46CD-5514-06F5-EA5E-BB17B0E35109}"/>
              </a:ext>
            </a:extLst>
          </p:cNvPr>
          <p:cNvSpPr>
            <a:spLocks/>
          </p:cNvSpPr>
          <p:nvPr/>
        </p:nvSpPr>
        <p:spPr>
          <a:xfrm>
            <a:off x="4059906"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60DB6E7A-8184-C66D-A2D8-FEE239E47B77}"/>
              </a:ext>
            </a:extLst>
          </p:cNvPr>
          <p:cNvSpPr>
            <a:spLocks/>
          </p:cNvSpPr>
          <p:nvPr/>
        </p:nvSpPr>
        <p:spPr>
          <a:xfrm flipH="1">
            <a:off x="3159830"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86C87228-947B-FE55-907F-E9BF74C85C59}"/>
              </a:ext>
            </a:extLst>
          </p:cNvPr>
          <p:cNvSpPr>
            <a:spLocks/>
          </p:cNvSpPr>
          <p:nvPr/>
        </p:nvSpPr>
        <p:spPr>
          <a:xfrm flipV="1">
            <a:off x="4059906"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F33588CA-3505-1147-8A00-4655B1819F9E}"/>
              </a:ext>
            </a:extLst>
          </p:cNvPr>
          <p:cNvSpPr>
            <a:spLocks/>
          </p:cNvSpPr>
          <p:nvPr/>
        </p:nvSpPr>
        <p:spPr>
          <a:xfrm flipH="1" flipV="1">
            <a:off x="3159830"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106792DC-46F7-8729-9F38-54B82E0DD6DB}"/>
              </a:ext>
            </a:extLst>
          </p:cNvPr>
          <p:cNvSpPr>
            <a:spLocks/>
          </p:cNvSpPr>
          <p:nvPr/>
        </p:nvSpPr>
        <p:spPr>
          <a:xfrm rot="16200000" flipH="1">
            <a:off x="46292"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7ABDBA17-8C1E-01A0-2B85-C34EE966B8B5}"/>
              </a:ext>
            </a:extLst>
          </p:cNvPr>
          <p:cNvSpPr>
            <a:spLocks/>
          </p:cNvSpPr>
          <p:nvPr/>
        </p:nvSpPr>
        <p:spPr>
          <a:xfrm rot="16200000" flipH="1" flipV="1">
            <a:off x="948806"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BC596385-F9E6-D752-934D-806004712AC0}"/>
              </a:ext>
            </a:extLst>
          </p:cNvPr>
          <p:cNvSpPr>
            <a:spLocks/>
          </p:cNvSpPr>
          <p:nvPr/>
        </p:nvSpPr>
        <p:spPr>
          <a:xfrm>
            <a:off x="1996615"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74C3DF41-F657-D7A9-0987-C433070C508E}"/>
              </a:ext>
            </a:extLst>
          </p:cNvPr>
          <p:cNvSpPr>
            <a:spLocks/>
          </p:cNvSpPr>
          <p:nvPr/>
        </p:nvSpPr>
        <p:spPr>
          <a:xfrm flipH="1">
            <a:off x="1096540"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4F586B02-00F8-E93D-E766-A3A29005182B}"/>
              </a:ext>
            </a:extLst>
          </p:cNvPr>
          <p:cNvSpPr>
            <a:spLocks/>
          </p:cNvSpPr>
          <p:nvPr/>
        </p:nvSpPr>
        <p:spPr>
          <a:xfrm flipV="1">
            <a:off x="1996615"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4601742C-FAEE-90CD-29DE-294EEB219607}"/>
              </a:ext>
            </a:extLst>
          </p:cNvPr>
          <p:cNvSpPr>
            <a:spLocks/>
          </p:cNvSpPr>
          <p:nvPr/>
        </p:nvSpPr>
        <p:spPr>
          <a:xfrm flipH="1" flipV="1">
            <a:off x="1096540"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CFE5412B-C9C4-7734-2A1A-80293B019899}"/>
              </a:ext>
            </a:extLst>
          </p:cNvPr>
          <p:cNvSpPr>
            <a:spLocks/>
          </p:cNvSpPr>
          <p:nvPr/>
        </p:nvSpPr>
        <p:spPr>
          <a:xfrm rot="16200000" flipH="1">
            <a:off x="10362746"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D8F1E851-1F03-230A-B1E5-6C0EF432F1A1}"/>
              </a:ext>
            </a:extLst>
          </p:cNvPr>
          <p:cNvSpPr>
            <a:spLocks/>
          </p:cNvSpPr>
          <p:nvPr/>
        </p:nvSpPr>
        <p:spPr>
          <a:xfrm rot="16200000" flipH="1" flipV="1">
            <a:off x="11265260"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9933BA0F-5DC3-6A31-7EA8-40657935B44D}"/>
              </a:ext>
            </a:extLst>
          </p:cNvPr>
          <p:cNvSpPr>
            <a:spLocks/>
          </p:cNvSpPr>
          <p:nvPr/>
        </p:nvSpPr>
        <p:spPr>
          <a:xfrm flipH="1">
            <a:off x="11412994"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E6411DA7-F763-A532-9BE4-16D12F54B965}"/>
              </a:ext>
            </a:extLst>
          </p:cNvPr>
          <p:cNvSpPr>
            <a:spLocks/>
          </p:cNvSpPr>
          <p:nvPr/>
        </p:nvSpPr>
        <p:spPr>
          <a:xfrm flipH="1" flipV="1">
            <a:off x="11412994"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0D0661E0-16E7-D46A-7914-F84F1226251F}"/>
              </a:ext>
            </a:extLst>
          </p:cNvPr>
          <p:cNvSpPr>
            <a:spLocks/>
          </p:cNvSpPr>
          <p:nvPr/>
        </p:nvSpPr>
        <p:spPr>
          <a:xfrm>
            <a:off x="10249779"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614DFFF6-C488-B5CD-C2C8-EDC30B0FDE3F}"/>
              </a:ext>
            </a:extLst>
          </p:cNvPr>
          <p:cNvSpPr>
            <a:spLocks/>
          </p:cNvSpPr>
          <p:nvPr/>
        </p:nvSpPr>
        <p:spPr>
          <a:xfrm flipH="1">
            <a:off x="9349703"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F17B673A-B250-8235-7A16-FF8B2E1780E1}"/>
              </a:ext>
            </a:extLst>
          </p:cNvPr>
          <p:cNvSpPr>
            <a:spLocks/>
          </p:cNvSpPr>
          <p:nvPr/>
        </p:nvSpPr>
        <p:spPr>
          <a:xfrm flipV="1">
            <a:off x="10249779"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70C99480-A771-5ED2-0BAB-F5B5201F6DB9}"/>
              </a:ext>
            </a:extLst>
          </p:cNvPr>
          <p:cNvSpPr>
            <a:spLocks/>
          </p:cNvSpPr>
          <p:nvPr/>
        </p:nvSpPr>
        <p:spPr>
          <a:xfrm flipH="1" flipV="1">
            <a:off x="9349703"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E8939EC0-4D46-12AF-A12A-43A85F375B4C}"/>
              </a:ext>
            </a:extLst>
          </p:cNvPr>
          <p:cNvSpPr>
            <a:spLocks/>
          </p:cNvSpPr>
          <p:nvPr/>
        </p:nvSpPr>
        <p:spPr>
          <a:xfrm rot="16200000">
            <a:off x="8299456"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BCEB31CA-E3DF-DC45-0BE8-087931F445CE}"/>
              </a:ext>
            </a:extLst>
          </p:cNvPr>
          <p:cNvSpPr>
            <a:spLocks/>
          </p:cNvSpPr>
          <p:nvPr/>
        </p:nvSpPr>
        <p:spPr>
          <a:xfrm rot="16200000" flipH="1">
            <a:off x="8299456"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033EE25F-CE27-A596-6C92-6C0C40A5091E}"/>
              </a:ext>
            </a:extLst>
          </p:cNvPr>
          <p:cNvSpPr>
            <a:spLocks/>
          </p:cNvSpPr>
          <p:nvPr/>
        </p:nvSpPr>
        <p:spPr>
          <a:xfrm rot="16200000" flipV="1">
            <a:off x="9201970"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F87DE1F9-D5C3-2167-11C2-8909D78BA890}"/>
              </a:ext>
            </a:extLst>
          </p:cNvPr>
          <p:cNvSpPr>
            <a:spLocks/>
          </p:cNvSpPr>
          <p:nvPr/>
        </p:nvSpPr>
        <p:spPr>
          <a:xfrm rot="16200000" flipH="1" flipV="1">
            <a:off x="9201970"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3B36B77A-394E-2F38-F9AE-037EE71CD7A8}"/>
              </a:ext>
            </a:extLst>
          </p:cNvPr>
          <p:cNvSpPr>
            <a:spLocks/>
          </p:cNvSpPr>
          <p:nvPr/>
        </p:nvSpPr>
        <p:spPr>
          <a:xfrm rot="16200000">
            <a:off x="6236164"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F5B3795B-7C81-90E2-DCC9-80513A7966B6}"/>
              </a:ext>
            </a:extLst>
          </p:cNvPr>
          <p:cNvSpPr>
            <a:spLocks/>
          </p:cNvSpPr>
          <p:nvPr/>
        </p:nvSpPr>
        <p:spPr>
          <a:xfrm rot="16200000" flipH="1">
            <a:off x="6236164"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A59F3BBF-6AA4-E92A-D9C6-8512D48C530D}"/>
              </a:ext>
            </a:extLst>
          </p:cNvPr>
          <p:cNvSpPr>
            <a:spLocks/>
          </p:cNvSpPr>
          <p:nvPr/>
        </p:nvSpPr>
        <p:spPr>
          <a:xfrm rot="16200000" flipV="1">
            <a:off x="7138678"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05701D2F-6464-4F51-0918-4A1177F0A83B}"/>
              </a:ext>
            </a:extLst>
          </p:cNvPr>
          <p:cNvSpPr>
            <a:spLocks/>
          </p:cNvSpPr>
          <p:nvPr/>
        </p:nvSpPr>
        <p:spPr>
          <a:xfrm rot="16200000" flipH="1" flipV="1">
            <a:off x="7138678"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9E63822D-3935-00D9-EB2A-68D2266400BD}"/>
              </a:ext>
            </a:extLst>
          </p:cNvPr>
          <p:cNvSpPr>
            <a:spLocks/>
          </p:cNvSpPr>
          <p:nvPr/>
        </p:nvSpPr>
        <p:spPr>
          <a:xfrm rot="16200000">
            <a:off x="4172874"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A6432E22-BD2B-2E13-6158-ED45A050238A}"/>
              </a:ext>
            </a:extLst>
          </p:cNvPr>
          <p:cNvSpPr>
            <a:spLocks/>
          </p:cNvSpPr>
          <p:nvPr/>
        </p:nvSpPr>
        <p:spPr>
          <a:xfrm rot="16200000" flipH="1">
            <a:off x="4172874"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54C7630F-CC9E-6878-BB24-BAEBDA7F6122}"/>
              </a:ext>
            </a:extLst>
          </p:cNvPr>
          <p:cNvSpPr>
            <a:spLocks/>
          </p:cNvSpPr>
          <p:nvPr/>
        </p:nvSpPr>
        <p:spPr>
          <a:xfrm rot="16200000" flipV="1">
            <a:off x="5075388"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A1CE3F60-4044-A32D-7877-9C475ECC9F30}"/>
              </a:ext>
            </a:extLst>
          </p:cNvPr>
          <p:cNvSpPr>
            <a:spLocks/>
          </p:cNvSpPr>
          <p:nvPr/>
        </p:nvSpPr>
        <p:spPr>
          <a:xfrm rot="16200000" flipH="1" flipV="1">
            <a:off x="5075388"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16E5C2A6-522F-82A0-992A-EF7CA47DB170}"/>
              </a:ext>
            </a:extLst>
          </p:cNvPr>
          <p:cNvSpPr>
            <a:spLocks/>
          </p:cNvSpPr>
          <p:nvPr/>
        </p:nvSpPr>
        <p:spPr>
          <a:xfrm rot="16200000">
            <a:off x="2109583"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7DAA9708-FEF9-5555-CAA7-FC51675260A4}"/>
              </a:ext>
            </a:extLst>
          </p:cNvPr>
          <p:cNvSpPr>
            <a:spLocks/>
          </p:cNvSpPr>
          <p:nvPr/>
        </p:nvSpPr>
        <p:spPr>
          <a:xfrm rot="16200000" flipH="1">
            <a:off x="2109583"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C2A7D026-C982-897C-BCB0-A3EB34D5801D}"/>
              </a:ext>
            </a:extLst>
          </p:cNvPr>
          <p:cNvSpPr>
            <a:spLocks/>
          </p:cNvSpPr>
          <p:nvPr/>
        </p:nvSpPr>
        <p:spPr>
          <a:xfrm rot="16200000" flipV="1">
            <a:off x="3012097"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D4430224-A9B1-B388-F5E4-4642B2F74F91}"/>
              </a:ext>
            </a:extLst>
          </p:cNvPr>
          <p:cNvSpPr>
            <a:spLocks/>
          </p:cNvSpPr>
          <p:nvPr/>
        </p:nvSpPr>
        <p:spPr>
          <a:xfrm rot="16200000" flipH="1" flipV="1">
            <a:off x="3012097"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CC3DEFE6-0239-BF09-D615-82C1F1FFE473}"/>
              </a:ext>
            </a:extLst>
          </p:cNvPr>
          <p:cNvSpPr>
            <a:spLocks/>
          </p:cNvSpPr>
          <p:nvPr/>
        </p:nvSpPr>
        <p:spPr>
          <a:xfrm rot="16200000">
            <a:off x="46292"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4E074FE9-A124-F307-2F97-362A0F244513}"/>
              </a:ext>
            </a:extLst>
          </p:cNvPr>
          <p:cNvSpPr>
            <a:spLocks/>
          </p:cNvSpPr>
          <p:nvPr/>
        </p:nvSpPr>
        <p:spPr>
          <a:xfrm rot="16200000" flipH="1">
            <a:off x="46292"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2D28952C-BF14-703C-6D07-05000A77E7DD}"/>
              </a:ext>
            </a:extLst>
          </p:cNvPr>
          <p:cNvSpPr>
            <a:spLocks/>
          </p:cNvSpPr>
          <p:nvPr/>
        </p:nvSpPr>
        <p:spPr>
          <a:xfrm rot="16200000" flipV="1">
            <a:off x="948806"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DB24AB30-936B-ED73-02B6-D32A3B555A74}"/>
              </a:ext>
            </a:extLst>
          </p:cNvPr>
          <p:cNvSpPr>
            <a:spLocks/>
          </p:cNvSpPr>
          <p:nvPr/>
        </p:nvSpPr>
        <p:spPr>
          <a:xfrm rot="16200000" flipH="1" flipV="1">
            <a:off x="948806"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C681EB0F-8919-D7CA-2D0B-152536EAE93F}"/>
              </a:ext>
            </a:extLst>
          </p:cNvPr>
          <p:cNvSpPr>
            <a:spLocks/>
          </p:cNvSpPr>
          <p:nvPr/>
        </p:nvSpPr>
        <p:spPr>
          <a:xfrm rot="16200000">
            <a:off x="10362746"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4CABAF0D-87B3-493D-A103-35BE12ACE255}"/>
              </a:ext>
            </a:extLst>
          </p:cNvPr>
          <p:cNvSpPr>
            <a:spLocks/>
          </p:cNvSpPr>
          <p:nvPr/>
        </p:nvSpPr>
        <p:spPr>
          <a:xfrm rot="16200000" flipH="1">
            <a:off x="10362746"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238DA78C-2063-ACC0-81E6-02522ED73AD2}"/>
              </a:ext>
            </a:extLst>
          </p:cNvPr>
          <p:cNvSpPr>
            <a:spLocks/>
          </p:cNvSpPr>
          <p:nvPr/>
        </p:nvSpPr>
        <p:spPr>
          <a:xfrm rot="16200000" flipV="1">
            <a:off x="11265260"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0BDA7EB4-1CF2-A928-D68D-115082A1DFE7}"/>
              </a:ext>
            </a:extLst>
          </p:cNvPr>
          <p:cNvSpPr>
            <a:spLocks/>
          </p:cNvSpPr>
          <p:nvPr/>
        </p:nvSpPr>
        <p:spPr>
          <a:xfrm rot="16200000" flipH="1" flipV="1">
            <a:off x="11265260"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F43D84F2-6E73-EB3F-A313-51CDA0A09611}"/>
              </a:ext>
            </a:extLst>
          </p:cNvPr>
          <p:cNvSpPr>
            <a:spLocks/>
          </p:cNvSpPr>
          <p:nvPr/>
        </p:nvSpPr>
        <p:spPr>
          <a:xfrm>
            <a:off x="-66675"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EFBD68B9-425B-FC50-01F6-4181E1FEFFC9}"/>
              </a:ext>
            </a:extLst>
          </p:cNvPr>
          <p:cNvSpPr>
            <a:spLocks/>
          </p:cNvSpPr>
          <p:nvPr/>
        </p:nvSpPr>
        <p:spPr>
          <a:xfrm flipV="1">
            <a:off x="-66675"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 name="Title 1">
            <a:extLst>
              <a:ext uri="{FF2B5EF4-FFF2-40B4-BE49-F238E27FC236}">
                <a16:creationId xmlns:a16="http://schemas.microsoft.com/office/drawing/2014/main" id="{9DFFFF3A-A368-8DDF-6544-138D8EE3BF57}"/>
              </a:ext>
            </a:extLst>
          </p:cNvPr>
          <p:cNvSpPr>
            <a:spLocks noGrp="1"/>
          </p:cNvSpPr>
          <p:nvPr>
            <p:ph type="title" hasCustomPrompt="1"/>
          </p:nvPr>
        </p:nvSpPr>
        <p:spPr>
          <a:xfrm>
            <a:off x="550524" y="3533191"/>
            <a:ext cx="7272676" cy="1398263"/>
          </a:xfrm>
          <a:prstGeom prst="rect">
            <a:avLst/>
          </a:prstGeom>
          <a:noFill/>
        </p:spPr>
        <p:txBody>
          <a:bodyPr vert="horz" rIns="0" anchor="b">
            <a:noAutofit/>
          </a:bodyPr>
          <a:lstStyle>
            <a:lvl1pPr>
              <a:defRPr sz="4400" b="0">
                <a:solidFill>
                  <a:schemeClr val="tx1"/>
                </a:solidFill>
              </a:defRPr>
            </a:lvl1pPr>
          </a:lstStyle>
          <a:p>
            <a:r>
              <a:rPr lang="es"/>
              <a:t>[Título de la presentación máximo dos líneas]</a:t>
            </a:r>
          </a:p>
        </p:txBody>
      </p:sp>
      <p:sp>
        <p:nvSpPr>
          <p:cNvPr id="15" name="Text Placeholder 10">
            <a:extLst>
              <a:ext uri="{FF2B5EF4-FFF2-40B4-BE49-F238E27FC236}">
                <a16:creationId xmlns:a16="http://schemas.microsoft.com/office/drawing/2014/main" id="{47D835D7-C7D6-4746-2D35-F44393484300}"/>
              </a:ext>
            </a:extLst>
          </p:cNvPr>
          <p:cNvSpPr>
            <a:spLocks noGrp="1"/>
          </p:cNvSpPr>
          <p:nvPr>
            <p:ph type="body" sz="quarter" idx="14" hasCustomPrompt="1"/>
          </p:nvPr>
        </p:nvSpPr>
        <p:spPr>
          <a:xfrm>
            <a:off x="550524" y="5051576"/>
            <a:ext cx="7272676" cy="405190"/>
          </a:xfrm>
        </p:spPr>
        <p:txBody>
          <a:bodyPr>
            <a:noAutofit/>
          </a:bodyPr>
          <a:lstStyle>
            <a:lvl1pPr marL="0" indent="0">
              <a:buNone/>
              <a:defRPr sz="2400">
                <a:solidFill>
                  <a:schemeClr val="tx1"/>
                </a:solidFill>
                <a:latin typeface="Akkurat LL" panose="020B0504010101010104" pitchFamily="34" charset="0"/>
                <a:cs typeface="Akkurat LL" panose="020B0504010101010104" pitchFamily="34" charset="0"/>
              </a:defRPr>
            </a:lvl1pPr>
            <a:lvl2pPr marL="0" indent="0">
              <a:buNone/>
              <a:defRPr/>
            </a:lvl2pPr>
            <a:lvl3pPr marL="0" indent="0">
              <a:buNone/>
              <a:defRPr/>
            </a:lvl3pPr>
            <a:lvl4pPr marL="0" indent="0">
              <a:buNone/>
              <a:defRPr/>
            </a:lvl4pPr>
            <a:lvl5pPr marL="0" indent="0">
              <a:buNone/>
              <a:defRPr/>
            </a:lvl5pPr>
          </a:lstStyle>
          <a:p>
            <a:pPr lvl="0"/>
            <a:r>
              <a:rPr lang="es"/>
              <a:t>[Subtítulo de presentación]</a:t>
            </a:r>
          </a:p>
        </p:txBody>
      </p:sp>
      <p:sp>
        <p:nvSpPr>
          <p:cNvPr id="16" name="Text Placeholder 15">
            <a:extLst>
              <a:ext uri="{FF2B5EF4-FFF2-40B4-BE49-F238E27FC236}">
                <a16:creationId xmlns:a16="http://schemas.microsoft.com/office/drawing/2014/main" id="{94F310B2-0A2F-BD66-1B3C-4E3E591C861A}"/>
              </a:ext>
            </a:extLst>
          </p:cNvPr>
          <p:cNvSpPr>
            <a:spLocks noGrp="1"/>
          </p:cNvSpPr>
          <p:nvPr>
            <p:ph type="body" sz="quarter" idx="16" hasCustomPrompt="1"/>
          </p:nvPr>
        </p:nvSpPr>
        <p:spPr>
          <a:xfrm>
            <a:off x="8188325" y="3533191"/>
            <a:ext cx="3455702" cy="1398263"/>
          </a:xfrm>
        </p:spPr>
        <p:txBody>
          <a:bodyPr anchor="b">
            <a:noAutofit/>
          </a:bodyPr>
          <a:lstStyle>
            <a:lvl1pPr marL="0" indent="0">
              <a:buNone/>
              <a:defRPr sz="1400">
                <a:solidFill>
                  <a:schemeClr val="tx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17" name="Text Placeholder 17">
            <a:extLst>
              <a:ext uri="{FF2B5EF4-FFF2-40B4-BE49-F238E27FC236}">
                <a16:creationId xmlns:a16="http://schemas.microsoft.com/office/drawing/2014/main" id="{4FC6FEDC-2746-7753-ED61-2312D49860BB}"/>
              </a:ext>
            </a:extLst>
          </p:cNvPr>
          <p:cNvSpPr>
            <a:spLocks noGrp="1"/>
          </p:cNvSpPr>
          <p:nvPr>
            <p:ph type="body" sz="quarter" idx="17" hasCustomPrompt="1"/>
          </p:nvPr>
        </p:nvSpPr>
        <p:spPr>
          <a:xfrm>
            <a:off x="8188325" y="5051577"/>
            <a:ext cx="3455702" cy="405190"/>
          </a:xfrm>
        </p:spPr>
        <p:txBody>
          <a:bodyPr>
            <a:noAutofit/>
          </a:bodyPr>
          <a:lstStyle>
            <a:lvl1pPr marL="0" indent="0" algn="l">
              <a:buNone/>
              <a:defRPr sz="1200">
                <a:solidFill>
                  <a:schemeClr val="tx1"/>
                </a:solidFill>
              </a:defRPr>
            </a:lvl1pPr>
            <a:lvl2pPr marL="0" indent="0">
              <a:buNone/>
              <a:defRPr/>
            </a:lvl2pPr>
            <a:lvl3pPr marL="0" indent="0">
              <a:buNone/>
              <a:defRPr/>
            </a:lvl3pPr>
            <a:lvl4pPr marL="0" indent="0">
              <a:buNone/>
              <a:defRPr/>
            </a:lvl4pPr>
            <a:lvl5pPr marL="0" indent="0">
              <a:buNone/>
              <a:defRPr/>
            </a:lvl5pPr>
          </a:lstStyle>
          <a:p>
            <a:pPr lvl="0"/>
            <a:r>
              <a:rPr lang="es"/>
              <a:t>[Insertar fecha]</a:t>
            </a:r>
          </a:p>
        </p:txBody>
      </p:sp>
      <p:grpSp>
        <p:nvGrpSpPr>
          <p:cNvPr id="20" name="Graphic 1">
            <a:extLst>
              <a:ext uri="{FF2B5EF4-FFF2-40B4-BE49-F238E27FC236}">
                <a16:creationId xmlns:a16="http://schemas.microsoft.com/office/drawing/2014/main" id="{0948EBB7-4421-1F1C-E58A-27568206BB0F}"/>
              </a:ext>
            </a:extLst>
          </p:cNvPr>
          <p:cNvGrpSpPr/>
          <p:nvPr/>
        </p:nvGrpSpPr>
        <p:grpSpPr>
          <a:xfrm>
            <a:off x="550524" y="5580766"/>
            <a:ext cx="1486631" cy="708697"/>
            <a:chOff x="568668" y="3640224"/>
            <a:chExt cx="1486631" cy="708697"/>
          </a:xfrm>
          <a:solidFill>
            <a:schemeClr val="tx1"/>
          </a:solidFill>
        </p:grpSpPr>
        <p:grpSp>
          <p:nvGrpSpPr>
            <p:cNvPr id="21" name="Graphic 1">
              <a:extLst>
                <a:ext uri="{FF2B5EF4-FFF2-40B4-BE49-F238E27FC236}">
                  <a16:creationId xmlns:a16="http://schemas.microsoft.com/office/drawing/2014/main" id="{66BAAB0D-E80D-9D44-F2A1-2821588761C8}"/>
                </a:ext>
              </a:extLst>
            </p:cNvPr>
            <p:cNvGrpSpPr/>
            <p:nvPr/>
          </p:nvGrpSpPr>
          <p:grpSpPr>
            <a:xfrm>
              <a:off x="568668" y="3640224"/>
              <a:ext cx="1486631" cy="321349"/>
              <a:chOff x="568668" y="3640224"/>
              <a:chExt cx="1486631" cy="321349"/>
            </a:xfrm>
            <a:grpFill/>
          </p:grpSpPr>
          <p:sp>
            <p:nvSpPr>
              <p:cNvPr id="29" name="Freeform: Shape 28">
                <a:extLst>
                  <a:ext uri="{FF2B5EF4-FFF2-40B4-BE49-F238E27FC236}">
                    <a16:creationId xmlns:a16="http://schemas.microsoft.com/office/drawing/2014/main" id="{A52A873C-BA53-1DC1-1798-EF518812BBE7}"/>
                  </a:ext>
                </a:extLst>
              </p:cNvPr>
              <p:cNvSpPr/>
              <p:nvPr/>
            </p:nvSpPr>
            <p:spPr>
              <a:xfrm>
                <a:off x="568668" y="3740272"/>
                <a:ext cx="1486631" cy="221301"/>
              </a:xfrm>
              <a:custGeom>
                <a:avLst/>
                <a:gdLst>
                  <a:gd name="connsiteX0" fmla="*/ 169352 w 1486631"/>
                  <a:gd name="connsiteY0" fmla="*/ 153154 h 221301"/>
                  <a:gd name="connsiteX1" fmla="*/ 151925 w 1486631"/>
                  <a:gd name="connsiteY1" fmla="*/ 197364 h 221301"/>
                  <a:gd name="connsiteX2" fmla="*/ 88921 w 1486631"/>
                  <a:gd name="connsiteY2" fmla="*/ 220139 h 221301"/>
                  <a:gd name="connsiteX3" fmla="*/ 21895 w 1486631"/>
                  <a:gd name="connsiteY3" fmla="*/ 197810 h 221301"/>
                  <a:gd name="connsiteX4" fmla="*/ 0 w 1486631"/>
                  <a:gd name="connsiteY4" fmla="*/ 148688 h 221301"/>
                  <a:gd name="connsiteX5" fmla="*/ 39322 w 1486631"/>
                  <a:gd name="connsiteY5" fmla="*/ 148688 h 221301"/>
                  <a:gd name="connsiteX6" fmla="*/ 50493 w 1486631"/>
                  <a:gd name="connsiteY6" fmla="*/ 174589 h 221301"/>
                  <a:gd name="connsiteX7" fmla="*/ 86687 w 1486631"/>
                  <a:gd name="connsiteY7" fmla="*/ 185753 h 221301"/>
                  <a:gd name="connsiteX8" fmla="*/ 122434 w 1486631"/>
                  <a:gd name="connsiteY8" fmla="*/ 174589 h 221301"/>
                  <a:gd name="connsiteX9" fmla="*/ 122434 w 1486631"/>
                  <a:gd name="connsiteY9" fmla="*/ 136631 h 221301"/>
                  <a:gd name="connsiteX10" fmla="*/ 75069 w 1486631"/>
                  <a:gd name="connsiteY10" fmla="*/ 125914 h 221301"/>
                  <a:gd name="connsiteX11" fmla="*/ 28598 w 1486631"/>
                  <a:gd name="connsiteY11" fmla="*/ 112070 h 221301"/>
                  <a:gd name="connsiteX12" fmla="*/ 5809 w 1486631"/>
                  <a:gd name="connsiteY12" fmla="*/ 72772 h 221301"/>
                  <a:gd name="connsiteX13" fmla="*/ 23682 w 1486631"/>
                  <a:gd name="connsiteY13" fmla="*/ 23650 h 221301"/>
                  <a:gd name="connsiteX14" fmla="*/ 83112 w 1486631"/>
                  <a:gd name="connsiteY14" fmla="*/ 1322 h 221301"/>
                  <a:gd name="connsiteX15" fmla="*/ 144776 w 1486631"/>
                  <a:gd name="connsiteY15" fmla="*/ 21864 h 221301"/>
                  <a:gd name="connsiteX16" fmla="*/ 166224 w 1486631"/>
                  <a:gd name="connsiteY16" fmla="*/ 66967 h 221301"/>
                  <a:gd name="connsiteX17" fmla="*/ 126902 w 1486631"/>
                  <a:gd name="connsiteY17" fmla="*/ 66967 h 221301"/>
                  <a:gd name="connsiteX18" fmla="*/ 117519 w 1486631"/>
                  <a:gd name="connsiteY18" fmla="*/ 45979 h 221301"/>
                  <a:gd name="connsiteX19" fmla="*/ 84452 w 1486631"/>
                  <a:gd name="connsiteY19" fmla="*/ 34814 h 221301"/>
                  <a:gd name="connsiteX20" fmla="*/ 50940 w 1486631"/>
                  <a:gd name="connsiteY20" fmla="*/ 46425 h 221301"/>
                  <a:gd name="connsiteX21" fmla="*/ 55408 w 1486631"/>
                  <a:gd name="connsiteY21" fmla="*/ 83937 h 221301"/>
                  <a:gd name="connsiteX22" fmla="*/ 79537 w 1486631"/>
                  <a:gd name="connsiteY22" fmla="*/ 88849 h 221301"/>
                  <a:gd name="connsiteX23" fmla="*/ 105901 w 1486631"/>
                  <a:gd name="connsiteY23" fmla="*/ 91528 h 221301"/>
                  <a:gd name="connsiteX24" fmla="*/ 151478 w 1486631"/>
                  <a:gd name="connsiteY24" fmla="*/ 110284 h 221301"/>
                  <a:gd name="connsiteX25" fmla="*/ 169352 w 1486631"/>
                  <a:gd name="connsiteY25" fmla="*/ 153154 h 221301"/>
                  <a:gd name="connsiteX26" fmla="*/ 335576 w 1486631"/>
                  <a:gd name="connsiteY26" fmla="*/ 216119 h 221301"/>
                  <a:gd name="connsiteX27" fmla="*/ 320830 w 1486631"/>
                  <a:gd name="connsiteY27" fmla="*/ 199150 h 221301"/>
                  <a:gd name="connsiteX28" fmla="*/ 227441 w 1486631"/>
                  <a:gd name="connsiteY28" fmla="*/ 213887 h 221301"/>
                  <a:gd name="connsiteX29" fmla="*/ 194375 w 1486631"/>
                  <a:gd name="connsiteY29" fmla="*/ 136184 h 221301"/>
                  <a:gd name="connsiteX30" fmla="*/ 228334 w 1486631"/>
                  <a:gd name="connsiteY30" fmla="*/ 99120 h 221301"/>
                  <a:gd name="connsiteX31" fmla="*/ 205993 w 1486631"/>
                  <a:gd name="connsiteY31" fmla="*/ 45979 h 221301"/>
                  <a:gd name="connsiteX32" fmla="*/ 238612 w 1486631"/>
                  <a:gd name="connsiteY32" fmla="*/ 4448 h 221301"/>
                  <a:gd name="connsiteX33" fmla="*/ 298041 w 1486631"/>
                  <a:gd name="connsiteY33" fmla="*/ 9360 h 221301"/>
                  <a:gd name="connsiteX34" fmla="*/ 321277 w 1486631"/>
                  <a:gd name="connsiteY34" fmla="*/ 57143 h 221301"/>
                  <a:gd name="connsiteX35" fmla="*/ 281508 w 1486631"/>
                  <a:gd name="connsiteY35" fmla="*/ 108498 h 221301"/>
                  <a:gd name="connsiteX36" fmla="*/ 318149 w 1486631"/>
                  <a:gd name="connsiteY36" fmla="*/ 148242 h 221301"/>
                  <a:gd name="connsiteX37" fmla="*/ 323511 w 1486631"/>
                  <a:gd name="connsiteY37" fmla="*/ 122341 h 221301"/>
                  <a:gd name="connsiteX38" fmla="*/ 323958 w 1486631"/>
                  <a:gd name="connsiteY38" fmla="*/ 96440 h 221301"/>
                  <a:gd name="connsiteX39" fmla="*/ 378472 w 1486631"/>
                  <a:gd name="connsiteY39" fmla="*/ 96440 h 221301"/>
                  <a:gd name="connsiteX40" fmla="*/ 378472 w 1486631"/>
                  <a:gd name="connsiteY40" fmla="*/ 125914 h 221301"/>
                  <a:gd name="connsiteX41" fmla="*/ 353896 w 1486631"/>
                  <a:gd name="connsiteY41" fmla="*/ 125914 h 221301"/>
                  <a:gd name="connsiteX42" fmla="*/ 340938 w 1486631"/>
                  <a:gd name="connsiteY42" fmla="*/ 173249 h 221301"/>
                  <a:gd name="connsiteX43" fmla="*/ 379813 w 1486631"/>
                  <a:gd name="connsiteY43" fmla="*/ 215673 h 221301"/>
                  <a:gd name="connsiteX44" fmla="*/ 335576 w 1486631"/>
                  <a:gd name="connsiteY44" fmla="*/ 215673 h 221301"/>
                  <a:gd name="connsiteX45" fmla="*/ 250230 w 1486631"/>
                  <a:gd name="connsiteY45" fmla="*/ 122788 h 221301"/>
                  <a:gd name="connsiteX46" fmla="*/ 226100 w 1486631"/>
                  <a:gd name="connsiteY46" fmla="*/ 147349 h 221301"/>
                  <a:gd name="connsiteX47" fmla="*/ 233696 w 1486631"/>
                  <a:gd name="connsiteY47" fmla="*/ 178608 h 221301"/>
                  <a:gd name="connsiteX48" fmla="*/ 298041 w 1486631"/>
                  <a:gd name="connsiteY48" fmla="*/ 176375 h 221301"/>
                  <a:gd name="connsiteX49" fmla="*/ 250230 w 1486631"/>
                  <a:gd name="connsiteY49" fmla="*/ 122788 h 221301"/>
                  <a:gd name="connsiteX50" fmla="*/ 287317 w 1486631"/>
                  <a:gd name="connsiteY50" fmla="*/ 54017 h 221301"/>
                  <a:gd name="connsiteX51" fmla="*/ 274806 w 1486631"/>
                  <a:gd name="connsiteY51" fmla="*/ 33475 h 221301"/>
                  <a:gd name="connsiteX52" fmla="*/ 247995 w 1486631"/>
                  <a:gd name="connsiteY52" fmla="*/ 36154 h 221301"/>
                  <a:gd name="connsiteX53" fmla="*/ 241293 w 1486631"/>
                  <a:gd name="connsiteY53" fmla="*/ 60269 h 221301"/>
                  <a:gd name="connsiteX54" fmla="*/ 260060 w 1486631"/>
                  <a:gd name="connsiteY54" fmla="*/ 85276 h 221301"/>
                  <a:gd name="connsiteX55" fmla="*/ 287317 w 1486631"/>
                  <a:gd name="connsiteY55" fmla="*/ 54017 h 221301"/>
                  <a:gd name="connsiteX56" fmla="*/ 566144 w 1486631"/>
                  <a:gd name="connsiteY56" fmla="*/ 72326 h 221301"/>
                  <a:gd name="connsiteX57" fmla="*/ 545143 w 1486631"/>
                  <a:gd name="connsiteY57" fmla="*/ 123234 h 221301"/>
                  <a:gd name="connsiteX58" fmla="*/ 491522 w 1486631"/>
                  <a:gd name="connsiteY58" fmla="*/ 140204 h 221301"/>
                  <a:gd name="connsiteX59" fmla="*/ 446838 w 1486631"/>
                  <a:gd name="connsiteY59" fmla="*/ 140204 h 221301"/>
                  <a:gd name="connsiteX60" fmla="*/ 446838 w 1486631"/>
                  <a:gd name="connsiteY60" fmla="*/ 215673 h 221301"/>
                  <a:gd name="connsiteX61" fmla="*/ 408857 w 1486631"/>
                  <a:gd name="connsiteY61" fmla="*/ 215673 h 221301"/>
                  <a:gd name="connsiteX62" fmla="*/ 408857 w 1486631"/>
                  <a:gd name="connsiteY62" fmla="*/ 4895 h 221301"/>
                  <a:gd name="connsiteX63" fmla="*/ 491522 w 1486631"/>
                  <a:gd name="connsiteY63" fmla="*/ 4895 h 221301"/>
                  <a:gd name="connsiteX64" fmla="*/ 545143 w 1486631"/>
                  <a:gd name="connsiteY64" fmla="*/ 21418 h 221301"/>
                  <a:gd name="connsiteX65" fmla="*/ 566144 w 1486631"/>
                  <a:gd name="connsiteY65" fmla="*/ 72326 h 221301"/>
                  <a:gd name="connsiteX66" fmla="*/ 566144 w 1486631"/>
                  <a:gd name="connsiteY66" fmla="*/ 72326 h 221301"/>
                  <a:gd name="connsiteX67" fmla="*/ 527716 w 1486631"/>
                  <a:gd name="connsiteY67" fmla="*/ 72772 h 221301"/>
                  <a:gd name="connsiteX68" fmla="*/ 516992 w 1486631"/>
                  <a:gd name="connsiteY68" fmla="*/ 46425 h 221301"/>
                  <a:gd name="connsiteX69" fmla="*/ 490182 w 1486631"/>
                  <a:gd name="connsiteY69" fmla="*/ 38387 h 221301"/>
                  <a:gd name="connsiteX70" fmla="*/ 446838 w 1486631"/>
                  <a:gd name="connsiteY70" fmla="*/ 38387 h 221301"/>
                  <a:gd name="connsiteX71" fmla="*/ 446838 w 1486631"/>
                  <a:gd name="connsiteY71" fmla="*/ 106711 h 221301"/>
                  <a:gd name="connsiteX72" fmla="*/ 490182 w 1486631"/>
                  <a:gd name="connsiteY72" fmla="*/ 106711 h 221301"/>
                  <a:gd name="connsiteX73" fmla="*/ 516992 w 1486631"/>
                  <a:gd name="connsiteY73" fmla="*/ 98673 h 221301"/>
                  <a:gd name="connsiteX74" fmla="*/ 527716 w 1486631"/>
                  <a:gd name="connsiteY74" fmla="*/ 72772 h 221301"/>
                  <a:gd name="connsiteX75" fmla="*/ 527716 w 1486631"/>
                  <a:gd name="connsiteY75" fmla="*/ 72772 h 221301"/>
                  <a:gd name="connsiteX76" fmla="*/ 791798 w 1486631"/>
                  <a:gd name="connsiteY76" fmla="*/ 215673 h 221301"/>
                  <a:gd name="connsiteX77" fmla="*/ 787329 w 1486631"/>
                  <a:gd name="connsiteY77" fmla="*/ 192452 h 221301"/>
                  <a:gd name="connsiteX78" fmla="*/ 731028 w 1486631"/>
                  <a:gd name="connsiteY78" fmla="*/ 219692 h 221301"/>
                  <a:gd name="connsiteX79" fmla="*/ 671598 w 1486631"/>
                  <a:gd name="connsiteY79" fmla="*/ 196024 h 221301"/>
                  <a:gd name="connsiteX80" fmla="*/ 644341 w 1486631"/>
                  <a:gd name="connsiteY80" fmla="*/ 110284 h 221301"/>
                  <a:gd name="connsiteX81" fmla="*/ 671598 w 1486631"/>
                  <a:gd name="connsiteY81" fmla="*/ 25437 h 221301"/>
                  <a:gd name="connsiteX82" fmla="*/ 797160 w 1486631"/>
                  <a:gd name="connsiteY82" fmla="*/ 24990 h 221301"/>
                  <a:gd name="connsiteX83" fmla="*/ 816374 w 1486631"/>
                  <a:gd name="connsiteY83" fmla="*/ 67414 h 221301"/>
                  <a:gd name="connsiteX84" fmla="*/ 777052 w 1486631"/>
                  <a:gd name="connsiteY84" fmla="*/ 67414 h 221301"/>
                  <a:gd name="connsiteX85" fmla="*/ 767668 w 1486631"/>
                  <a:gd name="connsiteY85" fmla="*/ 48211 h 221301"/>
                  <a:gd name="connsiteX86" fmla="*/ 699302 w 1486631"/>
                  <a:gd name="connsiteY86" fmla="*/ 49551 h 221301"/>
                  <a:gd name="connsiteX87" fmla="*/ 682769 w 1486631"/>
                  <a:gd name="connsiteY87" fmla="*/ 111177 h 221301"/>
                  <a:gd name="connsiteX88" fmla="*/ 699302 w 1486631"/>
                  <a:gd name="connsiteY88" fmla="*/ 171910 h 221301"/>
                  <a:gd name="connsiteX89" fmla="*/ 764987 w 1486631"/>
                  <a:gd name="connsiteY89" fmla="*/ 173249 h 221301"/>
                  <a:gd name="connsiteX90" fmla="*/ 778839 w 1486631"/>
                  <a:gd name="connsiteY90" fmla="*/ 132165 h 221301"/>
                  <a:gd name="connsiteX91" fmla="*/ 728347 w 1486631"/>
                  <a:gd name="connsiteY91" fmla="*/ 132165 h 221301"/>
                  <a:gd name="connsiteX92" fmla="*/ 728347 w 1486631"/>
                  <a:gd name="connsiteY92" fmla="*/ 100459 h 221301"/>
                  <a:gd name="connsiteX93" fmla="*/ 815927 w 1486631"/>
                  <a:gd name="connsiteY93" fmla="*/ 100459 h 221301"/>
                  <a:gd name="connsiteX94" fmla="*/ 815927 w 1486631"/>
                  <a:gd name="connsiteY94" fmla="*/ 216119 h 221301"/>
                  <a:gd name="connsiteX95" fmla="*/ 791798 w 1486631"/>
                  <a:gd name="connsiteY95" fmla="*/ 216119 h 221301"/>
                  <a:gd name="connsiteX96" fmla="*/ 909763 w 1486631"/>
                  <a:gd name="connsiteY96" fmla="*/ 215226 h 221301"/>
                  <a:gd name="connsiteX97" fmla="*/ 868207 w 1486631"/>
                  <a:gd name="connsiteY97" fmla="*/ 211207 h 221301"/>
                  <a:gd name="connsiteX98" fmla="*/ 851227 w 1486631"/>
                  <a:gd name="connsiteY98" fmla="*/ 175482 h 221301"/>
                  <a:gd name="connsiteX99" fmla="*/ 851227 w 1486631"/>
                  <a:gd name="connsiteY99" fmla="*/ 429 h 221301"/>
                  <a:gd name="connsiteX100" fmla="*/ 888762 w 1486631"/>
                  <a:gd name="connsiteY100" fmla="*/ 429 h 221301"/>
                  <a:gd name="connsiteX101" fmla="*/ 888762 w 1486631"/>
                  <a:gd name="connsiteY101" fmla="*/ 169677 h 221301"/>
                  <a:gd name="connsiteX102" fmla="*/ 894124 w 1486631"/>
                  <a:gd name="connsiteY102" fmla="*/ 183074 h 221301"/>
                  <a:gd name="connsiteX103" fmla="*/ 909763 w 1486631"/>
                  <a:gd name="connsiteY103" fmla="*/ 184413 h 221301"/>
                  <a:gd name="connsiteX104" fmla="*/ 909763 w 1486631"/>
                  <a:gd name="connsiteY104" fmla="*/ 215226 h 221301"/>
                  <a:gd name="connsiteX105" fmla="*/ 1067497 w 1486631"/>
                  <a:gd name="connsiteY105" fmla="*/ 138417 h 221301"/>
                  <a:gd name="connsiteX106" fmla="*/ 1049177 w 1486631"/>
                  <a:gd name="connsiteY106" fmla="*/ 195578 h 221301"/>
                  <a:gd name="connsiteX107" fmla="*/ 940595 w 1486631"/>
                  <a:gd name="connsiteY107" fmla="*/ 195578 h 221301"/>
                  <a:gd name="connsiteX108" fmla="*/ 940595 w 1486631"/>
                  <a:gd name="connsiteY108" fmla="*/ 81257 h 221301"/>
                  <a:gd name="connsiteX109" fmla="*/ 1049177 w 1486631"/>
                  <a:gd name="connsiteY109" fmla="*/ 81257 h 221301"/>
                  <a:gd name="connsiteX110" fmla="*/ 1067497 w 1486631"/>
                  <a:gd name="connsiteY110" fmla="*/ 138417 h 221301"/>
                  <a:gd name="connsiteX111" fmla="*/ 1029963 w 1486631"/>
                  <a:gd name="connsiteY111" fmla="*/ 138417 h 221301"/>
                  <a:gd name="connsiteX112" fmla="*/ 1018792 w 1486631"/>
                  <a:gd name="connsiteY112" fmla="*/ 99566 h 221301"/>
                  <a:gd name="connsiteX113" fmla="*/ 971874 w 1486631"/>
                  <a:gd name="connsiteY113" fmla="*/ 99566 h 221301"/>
                  <a:gd name="connsiteX114" fmla="*/ 960703 w 1486631"/>
                  <a:gd name="connsiteY114" fmla="*/ 138417 h 221301"/>
                  <a:gd name="connsiteX115" fmla="*/ 971874 w 1486631"/>
                  <a:gd name="connsiteY115" fmla="*/ 177268 h 221301"/>
                  <a:gd name="connsiteX116" fmla="*/ 1018792 w 1486631"/>
                  <a:gd name="connsiteY116" fmla="*/ 177268 h 221301"/>
                  <a:gd name="connsiteX117" fmla="*/ 1029963 w 1486631"/>
                  <a:gd name="connsiteY117" fmla="*/ 138417 h 221301"/>
                  <a:gd name="connsiteX118" fmla="*/ 1239530 w 1486631"/>
                  <a:gd name="connsiteY118" fmla="*/ 138864 h 221301"/>
                  <a:gd name="connsiteX119" fmla="*/ 1211826 w 1486631"/>
                  <a:gd name="connsiteY119" fmla="*/ 206295 h 221301"/>
                  <a:gd name="connsiteX120" fmla="*/ 1130948 w 1486631"/>
                  <a:gd name="connsiteY120" fmla="*/ 198703 h 221301"/>
                  <a:gd name="connsiteX121" fmla="*/ 1128714 w 1486631"/>
                  <a:gd name="connsiteY121" fmla="*/ 215673 h 221301"/>
                  <a:gd name="connsiteX122" fmla="*/ 1096542 w 1486631"/>
                  <a:gd name="connsiteY122" fmla="*/ 215673 h 221301"/>
                  <a:gd name="connsiteX123" fmla="*/ 1096542 w 1486631"/>
                  <a:gd name="connsiteY123" fmla="*/ 876 h 221301"/>
                  <a:gd name="connsiteX124" fmla="*/ 1133629 w 1486631"/>
                  <a:gd name="connsiteY124" fmla="*/ 876 h 221301"/>
                  <a:gd name="connsiteX125" fmla="*/ 1133629 w 1486631"/>
                  <a:gd name="connsiteY125" fmla="*/ 72326 h 221301"/>
                  <a:gd name="connsiteX126" fmla="*/ 1170717 w 1486631"/>
                  <a:gd name="connsiteY126" fmla="*/ 57143 h 221301"/>
                  <a:gd name="connsiteX127" fmla="*/ 1211826 w 1486631"/>
                  <a:gd name="connsiteY127" fmla="*/ 69646 h 221301"/>
                  <a:gd name="connsiteX128" fmla="*/ 1239530 w 1486631"/>
                  <a:gd name="connsiteY128" fmla="*/ 138864 h 221301"/>
                  <a:gd name="connsiteX129" fmla="*/ 1201549 w 1486631"/>
                  <a:gd name="connsiteY129" fmla="*/ 137971 h 221301"/>
                  <a:gd name="connsiteX130" fmla="*/ 1191718 w 1486631"/>
                  <a:gd name="connsiteY130" fmla="*/ 100459 h 221301"/>
                  <a:gd name="connsiteX131" fmla="*/ 1160439 w 1486631"/>
                  <a:gd name="connsiteY131" fmla="*/ 88849 h 221301"/>
                  <a:gd name="connsiteX132" fmla="*/ 1135863 w 1486631"/>
                  <a:gd name="connsiteY132" fmla="*/ 109837 h 221301"/>
                  <a:gd name="connsiteX133" fmla="*/ 1131842 w 1486631"/>
                  <a:gd name="connsiteY133" fmla="*/ 147795 h 221301"/>
                  <a:gd name="connsiteX134" fmla="*/ 1144800 w 1486631"/>
                  <a:gd name="connsiteY134" fmla="*/ 180394 h 221301"/>
                  <a:gd name="connsiteX135" fmla="*/ 1191718 w 1486631"/>
                  <a:gd name="connsiteY135" fmla="*/ 175929 h 221301"/>
                  <a:gd name="connsiteX136" fmla="*/ 1201549 w 1486631"/>
                  <a:gd name="connsiteY136" fmla="*/ 137971 h 221301"/>
                  <a:gd name="connsiteX137" fmla="*/ 1404860 w 1486631"/>
                  <a:gd name="connsiteY137" fmla="*/ 213887 h 221301"/>
                  <a:gd name="connsiteX138" fmla="*/ 1360176 w 1486631"/>
                  <a:gd name="connsiteY138" fmla="*/ 196471 h 221301"/>
                  <a:gd name="connsiteX139" fmla="*/ 1286001 w 1486631"/>
                  <a:gd name="connsiteY139" fmla="*/ 214333 h 221301"/>
                  <a:gd name="connsiteX140" fmla="*/ 1259191 w 1486631"/>
                  <a:gd name="connsiteY140" fmla="*/ 183520 h 221301"/>
                  <a:gd name="connsiteX141" fmla="*/ 1267234 w 1486631"/>
                  <a:gd name="connsiteY141" fmla="*/ 141990 h 221301"/>
                  <a:gd name="connsiteX142" fmla="*/ 1309683 w 1486631"/>
                  <a:gd name="connsiteY142" fmla="*/ 122341 h 221301"/>
                  <a:gd name="connsiteX143" fmla="*/ 1355261 w 1486631"/>
                  <a:gd name="connsiteY143" fmla="*/ 119215 h 221301"/>
                  <a:gd name="connsiteX144" fmla="*/ 1355261 w 1486631"/>
                  <a:gd name="connsiteY144" fmla="*/ 109837 h 221301"/>
                  <a:gd name="connsiteX145" fmla="*/ 1348112 w 1486631"/>
                  <a:gd name="connsiteY145" fmla="*/ 90188 h 221301"/>
                  <a:gd name="connsiteX146" fmla="*/ 1330685 w 1486631"/>
                  <a:gd name="connsiteY146" fmla="*/ 85276 h 221301"/>
                  <a:gd name="connsiteX147" fmla="*/ 1300747 w 1486631"/>
                  <a:gd name="connsiteY147" fmla="*/ 107158 h 221301"/>
                  <a:gd name="connsiteX148" fmla="*/ 1264553 w 1486631"/>
                  <a:gd name="connsiteY148" fmla="*/ 107158 h 221301"/>
                  <a:gd name="connsiteX149" fmla="*/ 1281980 w 1486631"/>
                  <a:gd name="connsiteY149" fmla="*/ 70540 h 221301"/>
                  <a:gd name="connsiteX150" fmla="*/ 1320408 w 1486631"/>
                  <a:gd name="connsiteY150" fmla="*/ 57143 h 221301"/>
                  <a:gd name="connsiteX151" fmla="*/ 1386987 w 1486631"/>
                  <a:gd name="connsiteY151" fmla="*/ 88402 h 221301"/>
                  <a:gd name="connsiteX152" fmla="*/ 1391455 w 1486631"/>
                  <a:gd name="connsiteY152" fmla="*/ 119662 h 221301"/>
                  <a:gd name="connsiteX153" fmla="*/ 1391455 w 1486631"/>
                  <a:gd name="connsiteY153" fmla="*/ 177268 h 221301"/>
                  <a:gd name="connsiteX154" fmla="*/ 1403519 w 1486631"/>
                  <a:gd name="connsiteY154" fmla="*/ 186646 h 221301"/>
                  <a:gd name="connsiteX155" fmla="*/ 1404860 w 1486631"/>
                  <a:gd name="connsiteY155" fmla="*/ 186200 h 221301"/>
                  <a:gd name="connsiteX156" fmla="*/ 1404860 w 1486631"/>
                  <a:gd name="connsiteY156" fmla="*/ 213887 h 221301"/>
                  <a:gd name="connsiteX157" fmla="*/ 1355261 w 1486631"/>
                  <a:gd name="connsiteY157" fmla="*/ 146902 h 221301"/>
                  <a:gd name="connsiteX158" fmla="*/ 1315939 w 1486631"/>
                  <a:gd name="connsiteY158" fmla="*/ 150028 h 221301"/>
                  <a:gd name="connsiteX159" fmla="*/ 1293597 w 1486631"/>
                  <a:gd name="connsiteY159" fmla="*/ 168337 h 221301"/>
                  <a:gd name="connsiteX160" fmla="*/ 1312364 w 1486631"/>
                  <a:gd name="connsiteY160" fmla="*/ 189772 h 221301"/>
                  <a:gd name="connsiteX161" fmla="*/ 1342749 w 1486631"/>
                  <a:gd name="connsiteY161" fmla="*/ 181734 h 221301"/>
                  <a:gd name="connsiteX162" fmla="*/ 1354814 w 1486631"/>
                  <a:gd name="connsiteY162" fmla="*/ 154494 h 221301"/>
                  <a:gd name="connsiteX163" fmla="*/ 1354814 w 1486631"/>
                  <a:gd name="connsiteY163" fmla="*/ 146902 h 221301"/>
                  <a:gd name="connsiteX164" fmla="*/ 1486631 w 1486631"/>
                  <a:gd name="connsiteY164" fmla="*/ 215226 h 221301"/>
                  <a:gd name="connsiteX165" fmla="*/ 1444629 w 1486631"/>
                  <a:gd name="connsiteY165" fmla="*/ 210761 h 221301"/>
                  <a:gd name="connsiteX166" fmla="*/ 1428096 w 1486631"/>
                  <a:gd name="connsiteY166" fmla="*/ 175482 h 221301"/>
                  <a:gd name="connsiteX167" fmla="*/ 1428096 w 1486631"/>
                  <a:gd name="connsiteY167" fmla="*/ 429 h 221301"/>
                  <a:gd name="connsiteX168" fmla="*/ 1465630 w 1486631"/>
                  <a:gd name="connsiteY168" fmla="*/ 429 h 221301"/>
                  <a:gd name="connsiteX169" fmla="*/ 1465630 w 1486631"/>
                  <a:gd name="connsiteY169" fmla="*/ 169677 h 221301"/>
                  <a:gd name="connsiteX170" fmla="*/ 1470992 w 1486631"/>
                  <a:gd name="connsiteY170" fmla="*/ 183074 h 221301"/>
                  <a:gd name="connsiteX171" fmla="*/ 1486631 w 1486631"/>
                  <a:gd name="connsiteY171" fmla="*/ 184413 h 221301"/>
                  <a:gd name="connsiteX172" fmla="*/ 1486631 w 1486631"/>
                  <a:gd name="connsiteY172" fmla="*/ 215226 h 221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486631" h="221301">
                    <a:moveTo>
                      <a:pt x="169352" y="153154"/>
                    </a:moveTo>
                    <a:cubicBezTo>
                      <a:pt x="169352" y="169677"/>
                      <a:pt x="163543" y="185307"/>
                      <a:pt x="151925" y="197364"/>
                    </a:cubicBezTo>
                    <a:cubicBezTo>
                      <a:pt x="135392" y="213887"/>
                      <a:pt x="111263" y="219245"/>
                      <a:pt x="88921" y="220139"/>
                    </a:cubicBezTo>
                    <a:cubicBezTo>
                      <a:pt x="64792" y="220139"/>
                      <a:pt x="40215" y="214333"/>
                      <a:pt x="21895" y="197810"/>
                    </a:cubicBezTo>
                    <a:cubicBezTo>
                      <a:pt x="8043" y="185307"/>
                      <a:pt x="0" y="167444"/>
                      <a:pt x="0" y="148688"/>
                    </a:cubicBezTo>
                    <a:lnTo>
                      <a:pt x="39322" y="148688"/>
                    </a:lnTo>
                    <a:cubicBezTo>
                      <a:pt x="39322" y="158513"/>
                      <a:pt x="43343" y="167891"/>
                      <a:pt x="50493" y="174589"/>
                    </a:cubicBezTo>
                    <a:cubicBezTo>
                      <a:pt x="59876" y="183967"/>
                      <a:pt x="74175" y="186200"/>
                      <a:pt x="86687" y="185753"/>
                    </a:cubicBezTo>
                    <a:cubicBezTo>
                      <a:pt x="98751" y="185753"/>
                      <a:pt x="113497" y="183967"/>
                      <a:pt x="122434" y="174589"/>
                    </a:cubicBezTo>
                    <a:cubicBezTo>
                      <a:pt x="131817" y="164318"/>
                      <a:pt x="135392" y="146009"/>
                      <a:pt x="122434" y="136631"/>
                    </a:cubicBezTo>
                    <a:cubicBezTo>
                      <a:pt x="109475" y="126807"/>
                      <a:pt x="90708" y="127253"/>
                      <a:pt x="75069" y="125914"/>
                    </a:cubicBezTo>
                    <a:cubicBezTo>
                      <a:pt x="58983" y="124574"/>
                      <a:pt x="42003" y="121448"/>
                      <a:pt x="28598" y="112070"/>
                    </a:cubicBezTo>
                    <a:cubicBezTo>
                      <a:pt x="15639" y="102692"/>
                      <a:pt x="7596" y="88402"/>
                      <a:pt x="5809" y="72772"/>
                    </a:cubicBezTo>
                    <a:cubicBezTo>
                      <a:pt x="4022" y="54017"/>
                      <a:pt x="10724" y="36601"/>
                      <a:pt x="23682" y="23650"/>
                    </a:cubicBezTo>
                    <a:cubicBezTo>
                      <a:pt x="38875" y="8467"/>
                      <a:pt x="61664" y="1769"/>
                      <a:pt x="83112" y="1322"/>
                    </a:cubicBezTo>
                    <a:cubicBezTo>
                      <a:pt x="105007" y="876"/>
                      <a:pt x="128689" y="6681"/>
                      <a:pt x="144776" y="21864"/>
                    </a:cubicBezTo>
                    <a:cubicBezTo>
                      <a:pt x="157287" y="33475"/>
                      <a:pt x="165777" y="49551"/>
                      <a:pt x="166224" y="66967"/>
                    </a:cubicBezTo>
                    <a:lnTo>
                      <a:pt x="126902" y="66967"/>
                    </a:lnTo>
                    <a:cubicBezTo>
                      <a:pt x="126455" y="59375"/>
                      <a:pt x="122881" y="51784"/>
                      <a:pt x="117519" y="45979"/>
                    </a:cubicBezTo>
                    <a:cubicBezTo>
                      <a:pt x="109475" y="37494"/>
                      <a:pt x="95623" y="34368"/>
                      <a:pt x="84452" y="34814"/>
                    </a:cubicBezTo>
                    <a:cubicBezTo>
                      <a:pt x="72388" y="34814"/>
                      <a:pt x="59430" y="37494"/>
                      <a:pt x="50940" y="46425"/>
                    </a:cubicBezTo>
                    <a:cubicBezTo>
                      <a:pt x="40662" y="57589"/>
                      <a:pt x="41109" y="76791"/>
                      <a:pt x="55408" y="83937"/>
                    </a:cubicBezTo>
                    <a:cubicBezTo>
                      <a:pt x="62557" y="87509"/>
                      <a:pt x="71494" y="87956"/>
                      <a:pt x="79537" y="88849"/>
                    </a:cubicBezTo>
                    <a:cubicBezTo>
                      <a:pt x="88474" y="89742"/>
                      <a:pt x="96964" y="90635"/>
                      <a:pt x="105901" y="91528"/>
                    </a:cubicBezTo>
                    <a:cubicBezTo>
                      <a:pt x="122434" y="93761"/>
                      <a:pt x="138967" y="98673"/>
                      <a:pt x="151478" y="110284"/>
                    </a:cubicBezTo>
                    <a:cubicBezTo>
                      <a:pt x="163543" y="121001"/>
                      <a:pt x="169352" y="136631"/>
                      <a:pt x="169352" y="153154"/>
                    </a:cubicBezTo>
                    <a:close/>
                    <a:moveTo>
                      <a:pt x="335576" y="216119"/>
                    </a:moveTo>
                    <a:lnTo>
                      <a:pt x="320830" y="199150"/>
                    </a:lnTo>
                    <a:cubicBezTo>
                      <a:pt x="296254" y="221032"/>
                      <a:pt x="257826" y="228177"/>
                      <a:pt x="227441" y="213887"/>
                    </a:cubicBezTo>
                    <a:cubicBezTo>
                      <a:pt x="198396" y="200490"/>
                      <a:pt x="183204" y="166551"/>
                      <a:pt x="194375" y="136184"/>
                    </a:cubicBezTo>
                    <a:cubicBezTo>
                      <a:pt x="200184" y="120108"/>
                      <a:pt x="214036" y="108051"/>
                      <a:pt x="228334" y="99120"/>
                    </a:cubicBezTo>
                    <a:cubicBezTo>
                      <a:pt x="214036" y="83937"/>
                      <a:pt x="203758" y="67414"/>
                      <a:pt x="205993" y="45979"/>
                    </a:cubicBezTo>
                    <a:cubicBezTo>
                      <a:pt x="208227" y="27223"/>
                      <a:pt x="221185" y="11147"/>
                      <a:pt x="238612" y="4448"/>
                    </a:cubicBezTo>
                    <a:cubicBezTo>
                      <a:pt x="257379" y="-2697"/>
                      <a:pt x="280615" y="-1357"/>
                      <a:pt x="298041" y="9360"/>
                    </a:cubicBezTo>
                    <a:cubicBezTo>
                      <a:pt x="315021" y="19631"/>
                      <a:pt x="323064" y="37940"/>
                      <a:pt x="321277" y="57143"/>
                    </a:cubicBezTo>
                    <a:cubicBezTo>
                      <a:pt x="319489" y="81257"/>
                      <a:pt x="301169" y="97333"/>
                      <a:pt x="281508" y="108498"/>
                    </a:cubicBezTo>
                    <a:lnTo>
                      <a:pt x="318149" y="148242"/>
                    </a:lnTo>
                    <a:cubicBezTo>
                      <a:pt x="322171" y="140650"/>
                      <a:pt x="322617" y="130826"/>
                      <a:pt x="323511" y="122341"/>
                    </a:cubicBezTo>
                    <a:cubicBezTo>
                      <a:pt x="324405" y="113856"/>
                      <a:pt x="323958" y="104925"/>
                      <a:pt x="323958" y="96440"/>
                    </a:cubicBezTo>
                    <a:lnTo>
                      <a:pt x="378472" y="96440"/>
                    </a:lnTo>
                    <a:lnTo>
                      <a:pt x="378472" y="125914"/>
                    </a:lnTo>
                    <a:lnTo>
                      <a:pt x="353896" y="125914"/>
                    </a:lnTo>
                    <a:cubicBezTo>
                      <a:pt x="353002" y="142436"/>
                      <a:pt x="350321" y="159406"/>
                      <a:pt x="340938" y="173249"/>
                    </a:cubicBezTo>
                    <a:lnTo>
                      <a:pt x="379813" y="215673"/>
                    </a:lnTo>
                    <a:lnTo>
                      <a:pt x="335576" y="215673"/>
                    </a:lnTo>
                    <a:close/>
                    <a:moveTo>
                      <a:pt x="250230" y="122788"/>
                    </a:moveTo>
                    <a:cubicBezTo>
                      <a:pt x="240399" y="129039"/>
                      <a:pt x="229675" y="135291"/>
                      <a:pt x="226100" y="147349"/>
                    </a:cubicBezTo>
                    <a:cubicBezTo>
                      <a:pt x="222972" y="158066"/>
                      <a:pt x="225653" y="170570"/>
                      <a:pt x="233696" y="178608"/>
                    </a:cubicBezTo>
                    <a:cubicBezTo>
                      <a:pt x="249336" y="194684"/>
                      <a:pt x="283296" y="192898"/>
                      <a:pt x="298041" y="176375"/>
                    </a:cubicBezTo>
                    <a:lnTo>
                      <a:pt x="250230" y="122788"/>
                    </a:lnTo>
                    <a:close/>
                    <a:moveTo>
                      <a:pt x="287317" y="54017"/>
                    </a:moveTo>
                    <a:cubicBezTo>
                      <a:pt x="287317" y="45085"/>
                      <a:pt x="283296" y="37047"/>
                      <a:pt x="274806" y="33475"/>
                    </a:cubicBezTo>
                    <a:cubicBezTo>
                      <a:pt x="266316" y="29456"/>
                      <a:pt x="255592" y="30795"/>
                      <a:pt x="247995" y="36154"/>
                    </a:cubicBezTo>
                    <a:cubicBezTo>
                      <a:pt x="240399" y="41513"/>
                      <a:pt x="238612" y="51784"/>
                      <a:pt x="241293" y="60269"/>
                    </a:cubicBezTo>
                    <a:cubicBezTo>
                      <a:pt x="244421" y="70540"/>
                      <a:pt x="252911" y="78131"/>
                      <a:pt x="260060" y="85276"/>
                    </a:cubicBezTo>
                    <a:cubicBezTo>
                      <a:pt x="273018" y="78131"/>
                      <a:pt x="287317" y="70540"/>
                      <a:pt x="287317" y="54017"/>
                    </a:cubicBezTo>
                    <a:close/>
                    <a:moveTo>
                      <a:pt x="566144" y="72326"/>
                    </a:moveTo>
                    <a:cubicBezTo>
                      <a:pt x="566144" y="91528"/>
                      <a:pt x="559889" y="110730"/>
                      <a:pt x="545143" y="123234"/>
                    </a:cubicBezTo>
                    <a:cubicBezTo>
                      <a:pt x="530397" y="135738"/>
                      <a:pt x="510736" y="140204"/>
                      <a:pt x="491522" y="140204"/>
                    </a:cubicBezTo>
                    <a:lnTo>
                      <a:pt x="446838" y="140204"/>
                    </a:lnTo>
                    <a:lnTo>
                      <a:pt x="446838" y="215673"/>
                    </a:lnTo>
                    <a:lnTo>
                      <a:pt x="408857" y="215673"/>
                    </a:lnTo>
                    <a:lnTo>
                      <a:pt x="408857" y="4895"/>
                    </a:lnTo>
                    <a:lnTo>
                      <a:pt x="491522" y="4895"/>
                    </a:lnTo>
                    <a:cubicBezTo>
                      <a:pt x="510289" y="4895"/>
                      <a:pt x="530397" y="9360"/>
                      <a:pt x="545143" y="21418"/>
                    </a:cubicBezTo>
                    <a:cubicBezTo>
                      <a:pt x="560335" y="33921"/>
                      <a:pt x="566144" y="53124"/>
                      <a:pt x="566144" y="72326"/>
                    </a:cubicBezTo>
                    <a:lnTo>
                      <a:pt x="566144" y="72326"/>
                    </a:lnTo>
                    <a:close/>
                    <a:moveTo>
                      <a:pt x="527716" y="72772"/>
                    </a:moveTo>
                    <a:cubicBezTo>
                      <a:pt x="527716" y="62948"/>
                      <a:pt x="524588" y="53124"/>
                      <a:pt x="516992" y="46425"/>
                    </a:cubicBezTo>
                    <a:cubicBezTo>
                      <a:pt x="509843" y="40173"/>
                      <a:pt x="499565" y="38387"/>
                      <a:pt x="490182" y="38387"/>
                    </a:cubicBezTo>
                    <a:lnTo>
                      <a:pt x="446838" y="38387"/>
                    </a:lnTo>
                    <a:lnTo>
                      <a:pt x="446838" y="106711"/>
                    </a:lnTo>
                    <a:lnTo>
                      <a:pt x="490182" y="106711"/>
                    </a:lnTo>
                    <a:cubicBezTo>
                      <a:pt x="499565" y="106711"/>
                      <a:pt x="509843" y="105372"/>
                      <a:pt x="516992" y="98673"/>
                    </a:cubicBezTo>
                    <a:cubicBezTo>
                      <a:pt x="524588" y="91975"/>
                      <a:pt x="527716" y="82150"/>
                      <a:pt x="527716" y="72772"/>
                    </a:cubicBezTo>
                    <a:lnTo>
                      <a:pt x="527716" y="72772"/>
                    </a:lnTo>
                    <a:close/>
                    <a:moveTo>
                      <a:pt x="791798" y="215673"/>
                    </a:moveTo>
                    <a:lnTo>
                      <a:pt x="787329" y="192452"/>
                    </a:lnTo>
                    <a:cubicBezTo>
                      <a:pt x="777052" y="212100"/>
                      <a:pt x="751582" y="220139"/>
                      <a:pt x="731028" y="219692"/>
                    </a:cubicBezTo>
                    <a:cubicBezTo>
                      <a:pt x="708686" y="219245"/>
                      <a:pt x="687238" y="212994"/>
                      <a:pt x="671598" y="196024"/>
                    </a:cubicBezTo>
                    <a:cubicBezTo>
                      <a:pt x="649256" y="172803"/>
                      <a:pt x="644341" y="141097"/>
                      <a:pt x="644341" y="110284"/>
                    </a:cubicBezTo>
                    <a:cubicBezTo>
                      <a:pt x="644341" y="79471"/>
                      <a:pt x="648809" y="48211"/>
                      <a:pt x="671598" y="25437"/>
                    </a:cubicBezTo>
                    <a:cubicBezTo>
                      <a:pt x="703771" y="-6716"/>
                      <a:pt x="764541" y="-8502"/>
                      <a:pt x="797160" y="24990"/>
                    </a:cubicBezTo>
                    <a:cubicBezTo>
                      <a:pt x="808331" y="36601"/>
                      <a:pt x="815480" y="51337"/>
                      <a:pt x="816374" y="67414"/>
                    </a:cubicBezTo>
                    <a:lnTo>
                      <a:pt x="777052" y="67414"/>
                    </a:lnTo>
                    <a:cubicBezTo>
                      <a:pt x="776158" y="59822"/>
                      <a:pt x="772584" y="54017"/>
                      <a:pt x="767668" y="48211"/>
                    </a:cubicBezTo>
                    <a:cubicBezTo>
                      <a:pt x="751135" y="29009"/>
                      <a:pt x="715835" y="32135"/>
                      <a:pt x="699302" y="49551"/>
                    </a:cubicBezTo>
                    <a:cubicBezTo>
                      <a:pt x="684110" y="65627"/>
                      <a:pt x="682769" y="90188"/>
                      <a:pt x="682769" y="111177"/>
                    </a:cubicBezTo>
                    <a:cubicBezTo>
                      <a:pt x="682769" y="132165"/>
                      <a:pt x="684556" y="156280"/>
                      <a:pt x="699302" y="171910"/>
                    </a:cubicBezTo>
                    <a:cubicBezTo>
                      <a:pt x="715388" y="189326"/>
                      <a:pt x="748901" y="190219"/>
                      <a:pt x="764987" y="173249"/>
                    </a:cubicBezTo>
                    <a:cubicBezTo>
                      <a:pt x="776158" y="162085"/>
                      <a:pt x="778839" y="147349"/>
                      <a:pt x="778839" y="132165"/>
                    </a:cubicBezTo>
                    <a:lnTo>
                      <a:pt x="728347" y="132165"/>
                    </a:lnTo>
                    <a:lnTo>
                      <a:pt x="728347" y="100459"/>
                    </a:lnTo>
                    <a:lnTo>
                      <a:pt x="815927" y="100459"/>
                    </a:lnTo>
                    <a:lnTo>
                      <a:pt x="815927" y="216119"/>
                    </a:lnTo>
                    <a:lnTo>
                      <a:pt x="791798" y="216119"/>
                    </a:lnTo>
                    <a:close/>
                    <a:moveTo>
                      <a:pt x="909763" y="215226"/>
                    </a:moveTo>
                    <a:cubicBezTo>
                      <a:pt x="895911" y="218352"/>
                      <a:pt x="880719" y="218799"/>
                      <a:pt x="868207" y="211207"/>
                    </a:cubicBezTo>
                    <a:cubicBezTo>
                      <a:pt x="855249" y="203616"/>
                      <a:pt x="851227" y="189772"/>
                      <a:pt x="851227" y="175482"/>
                    </a:cubicBezTo>
                    <a:lnTo>
                      <a:pt x="851227" y="429"/>
                    </a:lnTo>
                    <a:lnTo>
                      <a:pt x="888762" y="429"/>
                    </a:lnTo>
                    <a:lnTo>
                      <a:pt x="888762" y="169677"/>
                    </a:lnTo>
                    <a:cubicBezTo>
                      <a:pt x="888762" y="174589"/>
                      <a:pt x="889655" y="180394"/>
                      <a:pt x="894124" y="183074"/>
                    </a:cubicBezTo>
                    <a:cubicBezTo>
                      <a:pt x="899039" y="185753"/>
                      <a:pt x="904401" y="184413"/>
                      <a:pt x="909763" y="184413"/>
                    </a:cubicBezTo>
                    <a:lnTo>
                      <a:pt x="909763" y="215226"/>
                    </a:lnTo>
                    <a:close/>
                    <a:moveTo>
                      <a:pt x="1067497" y="138417"/>
                    </a:moveTo>
                    <a:cubicBezTo>
                      <a:pt x="1067497" y="159406"/>
                      <a:pt x="1062582" y="179055"/>
                      <a:pt x="1049177" y="195578"/>
                    </a:cubicBezTo>
                    <a:cubicBezTo>
                      <a:pt x="1022813" y="227730"/>
                      <a:pt x="966958" y="227730"/>
                      <a:pt x="940595" y="195578"/>
                    </a:cubicBezTo>
                    <a:cubicBezTo>
                      <a:pt x="915572" y="163871"/>
                      <a:pt x="915572" y="112963"/>
                      <a:pt x="940595" y="81257"/>
                    </a:cubicBezTo>
                    <a:cubicBezTo>
                      <a:pt x="966958" y="49104"/>
                      <a:pt x="1022813" y="49104"/>
                      <a:pt x="1049177" y="81257"/>
                    </a:cubicBezTo>
                    <a:cubicBezTo>
                      <a:pt x="1062582" y="97780"/>
                      <a:pt x="1067497" y="117429"/>
                      <a:pt x="1067497" y="138417"/>
                    </a:cubicBezTo>
                    <a:close/>
                    <a:moveTo>
                      <a:pt x="1029963" y="138417"/>
                    </a:moveTo>
                    <a:cubicBezTo>
                      <a:pt x="1029963" y="125020"/>
                      <a:pt x="1028622" y="109837"/>
                      <a:pt x="1018792" y="99566"/>
                    </a:cubicBezTo>
                    <a:cubicBezTo>
                      <a:pt x="1006727" y="86616"/>
                      <a:pt x="983938" y="86616"/>
                      <a:pt x="971874" y="99566"/>
                    </a:cubicBezTo>
                    <a:cubicBezTo>
                      <a:pt x="962490" y="109837"/>
                      <a:pt x="960703" y="125020"/>
                      <a:pt x="960703" y="138417"/>
                    </a:cubicBezTo>
                    <a:cubicBezTo>
                      <a:pt x="960703" y="151814"/>
                      <a:pt x="962043" y="166997"/>
                      <a:pt x="971874" y="177268"/>
                    </a:cubicBezTo>
                    <a:cubicBezTo>
                      <a:pt x="983938" y="190219"/>
                      <a:pt x="1006727" y="190219"/>
                      <a:pt x="1018792" y="177268"/>
                    </a:cubicBezTo>
                    <a:cubicBezTo>
                      <a:pt x="1028622" y="166997"/>
                      <a:pt x="1029963" y="151814"/>
                      <a:pt x="1029963" y="138417"/>
                    </a:cubicBezTo>
                    <a:close/>
                    <a:moveTo>
                      <a:pt x="1239530" y="138864"/>
                    </a:moveTo>
                    <a:cubicBezTo>
                      <a:pt x="1239530" y="164318"/>
                      <a:pt x="1231934" y="190219"/>
                      <a:pt x="1211826" y="206295"/>
                    </a:cubicBezTo>
                    <a:cubicBezTo>
                      <a:pt x="1189484" y="225051"/>
                      <a:pt x="1147481" y="225051"/>
                      <a:pt x="1130948" y="198703"/>
                    </a:cubicBezTo>
                    <a:lnTo>
                      <a:pt x="1128714" y="215673"/>
                    </a:lnTo>
                    <a:lnTo>
                      <a:pt x="1096542" y="215673"/>
                    </a:lnTo>
                    <a:lnTo>
                      <a:pt x="1096542" y="876"/>
                    </a:lnTo>
                    <a:lnTo>
                      <a:pt x="1133629" y="876"/>
                    </a:lnTo>
                    <a:lnTo>
                      <a:pt x="1133629" y="72326"/>
                    </a:lnTo>
                    <a:cubicBezTo>
                      <a:pt x="1142119" y="61608"/>
                      <a:pt x="1157758" y="57589"/>
                      <a:pt x="1170717" y="57143"/>
                    </a:cubicBezTo>
                    <a:cubicBezTo>
                      <a:pt x="1185462" y="56696"/>
                      <a:pt x="1200655" y="59822"/>
                      <a:pt x="1211826" y="69646"/>
                    </a:cubicBezTo>
                    <a:cubicBezTo>
                      <a:pt x="1230146" y="84830"/>
                      <a:pt x="1239530" y="108051"/>
                      <a:pt x="1239530" y="138864"/>
                    </a:cubicBezTo>
                    <a:close/>
                    <a:moveTo>
                      <a:pt x="1201549" y="137971"/>
                    </a:moveTo>
                    <a:cubicBezTo>
                      <a:pt x="1201549" y="125020"/>
                      <a:pt x="1199761" y="111177"/>
                      <a:pt x="1191718" y="100459"/>
                    </a:cubicBezTo>
                    <a:cubicBezTo>
                      <a:pt x="1183675" y="91082"/>
                      <a:pt x="1172504" y="87062"/>
                      <a:pt x="1160439" y="88849"/>
                    </a:cubicBezTo>
                    <a:cubicBezTo>
                      <a:pt x="1148822" y="90635"/>
                      <a:pt x="1140332" y="99120"/>
                      <a:pt x="1135863" y="109837"/>
                    </a:cubicBezTo>
                    <a:cubicBezTo>
                      <a:pt x="1131395" y="121448"/>
                      <a:pt x="1130948" y="135291"/>
                      <a:pt x="1131842" y="147795"/>
                    </a:cubicBezTo>
                    <a:cubicBezTo>
                      <a:pt x="1133182" y="159852"/>
                      <a:pt x="1135416" y="171910"/>
                      <a:pt x="1144800" y="180394"/>
                    </a:cubicBezTo>
                    <a:cubicBezTo>
                      <a:pt x="1158205" y="192898"/>
                      <a:pt x="1180100" y="189772"/>
                      <a:pt x="1191718" y="175929"/>
                    </a:cubicBezTo>
                    <a:cubicBezTo>
                      <a:pt x="1200208" y="165211"/>
                      <a:pt x="1201549" y="150921"/>
                      <a:pt x="1201549" y="137971"/>
                    </a:cubicBezTo>
                    <a:close/>
                    <a:moveTo>
                      <a:pt x="1404860" y="213887"/>
                    </a:moveTo>
                    <a:cubicBezTo>
                      <a:pt x="1387880" y="221478"/>
                      <a:pt x="1362410" y="219245"/>
                      <a:pt x="1360176" y="196471"/>
                    </a:cubicBezTo>
                    <a:cubicBezTo>
                      <a:pt x="1346324" y="221032"/>
                      <a:pt x="1309237" y="225051"/>
                      <a:pt x="1286001" y="214333"/>
                    </a:cubicBezTo>
                    <a:cubicBezTo>
                      <a:pt x="1273043" y="208528"/>
                      <a:pt x="1262765" y="197810"/>
                      <a:pt x="1259191" y="183520"/>
                    </a:cubicBezTo>
                    <a:cubicBezTo>
                      <a:pt x="1255169" y="169230"/>
                      <a:pt x="1257850" y="153600"/>
                      <a:pt x="1267234" y="141990"/>
                    </a:cubicBezTo>
                    <a:cubicBezTo>
                      <a:pt x="1277511" y="129039"/>
                      <a:pt x="1294044" y="123681"/>
                      <a:pt x="1309683" y="122341"/>
                    </a:cubicBezTo>
                    <a:lnTo>
                      <a:pt x="1355261" y="119215"/>
                    </a:lnTo>
                    <a:lnTo>
                      <a:pt x="1355261" y="109837"/>
                    </a:lnTo>
                    <a:cubicBezTo>
                      <a:pt x="1355261" y="103139"/>
                      <a:pt x="1353474" y="94654"/>
                      <a:pt x="1348112" y="90188"/>
                    </a:cubicBezTo>
                    <a:cubicBezTo>
                      <a:pt x="1343196" y="86169"/>
                      <a:pt x="1336494" y="85723"/>
                      <a:pt x="1330685" y="85276"/>
                    </a:cubicBezTo>
                    <a:cubicBezTo>
                      <a:pt x="1315939" y="84830"/>
                      <a:pt x="1301640" y="90635"/>
                      <a:pt x="1300747" y="107158"/>
                    </a:cubicBezTo>
                    <a:lnTo>
                      <a:pt x="1264553" y="107158"/>
                    </a:lnTo>
                    <a:cubicBezTo>
                      <a:pt x="1265446" y="93314"/>
                      <a:pt x="1270809" y="79917"/>
                      <a:pt x="1281980" y="70540"/>
                    </a:cubicBezTo>
                    <a:cubicBezTo>
                      <a:pt x="1292704" y="62055"/>
                      <a:pt x="1306556" y="58036"/>
                      <a:pt x="1320408" y="57143"/>
                    </a:cubicBezTo>
                    <a:cubicBezTo>
                      <a:pt x="1346324" y="54910"/>
                      <a:pt x="1376709" y="61608"/>
                      <a:pt x="1386987" y="88402"/>
                    </a:cubicBezTo>
                    <a:cubicBezTo>
                      <a:pt x="1391008" y="98227"/>
                      <a:pt x="1391455" y="108944"/>
                      <a:pt x="1391455" y="119662"/>
                    </a:cubicBezTo>
                    <a:lnTo>
                      <a:pt x="1391455" y="177268"/>
                    </a:lnTo>
                    <a:cubicBezTo>
                      <a:pt x="1391455" y="183967"/>
                      <a:pt x="1395923" y="189326"/>
                      <a:pt x="1403519" y="186646"/>
                    </a:cubicBezTo>
                    <a:cubicBezTo>
                      <a:pt x="1403966" y="186646"/>
                      <a:pt x="1404413" y="186646"/>
                      <a:pt x="1404860" y="186200"/>
                    </a:cubicBezTo>
                    <a:lnTo>
                      <a:pt x="1404860" y="213887"/>
                    </a:lnTo>
                    <a:close/>
                    <a:moveTo>
                      <a:pt x="1355261" y="146902"/>
                    </a:moveTo>
                    <a:lnTo>
                      <a:pt x="1315939" y="150028"/>
                    </a:lnTo>
                    <a:cubicBezTo>
                      <a:pt x="1305662" y="150921"/>
                      <a:pt x="1294938" y="156726"/>
                      <a:pt x="1293597" y="168337"/>
                    </a:cubicBezTo>
                    <a:cubicBezTo>
                      <a:pt x="1292704" y="179948"/>
                      <a:pt x="1301194" y="188432"/>
                      <a:pt x="1312364" y="189772"/>
                    </a:cubicBezTo>
                    <a:cubicBezTo>
                      <a:pt x="1322642" y="191112"/>
                      <a:pt x="1334706" y="187986"/>
                      <a:pt x="1342749" y="181734"/>
                    </a:cubicBezTo>
                    <a:cubicBezTo>
                      <a:pt x="1351239" y="175036"/>
                      <a:pt x="1354814" y="165211"/>
                      <a:pt x="1354814" y="154494"/>
                    </a:cubicBezTo>
                    <a:lnTo>
                      <a:pt x="1354814" y="146902"/>
                    </a:lnTo>
                    <a:close/>
                    <a:moveTo>
                      <a:pt x="1486631" y="215226"/>
                    </a:moveTo>
                    <a:cubicBezTo>
                      <a:pt x="1472333" y="218352"/>
                      <a:pt x="1457140" y="218799"/>
                      <a:pt x="1444629" y="210761"/>
                    </a:cubicBezTo>
                    <a:cubicBezTo>
                      <a:pt x="1432117" y="203169"/>
                      <a:pt x="1428096" y="189326"/>
                      <a:pt x="1428096" y="175482"/>
                    </a:cubicBezTo>
                    <a:lnTo>
                      <a:pt x="1428096" y="429"/>
                    </a:lnTo>
                    <a:lnTo>
                      <a:pt x="1465630" y="429"/>
                    </a:lnTo>
                    <a:lnTo>
                      <a:pt x="1465630" y="169677"/>
                    </a:lnTo>
                    <a:cubicBezTo>
                      <a:pt x="1465630" y="174589"/>
                      <a:pt x="1466524" y="180394"/>
                      <a:pt x="1470992" y="183074"/>
                    </a:cubicBezTo>
                    <a:cubicBezTo>
                      <a:pt x="1475907" y="185753"/>
                      <a:pt x="1481716" y="184413"/>
                      <a:pt x="1486631" y="184413"/>
                    </a:cubicBezTo>
                    <a:lnTo>
                      <a:pt x="1486631" y="215226"/>
                    </a:lnTo>
                    <a:close/>
                  </a:path>
                </a:pathLst>
              </a:custGeom>
              <a:solidFill>
                <a:schemeClr val="accent1"/>
              </a:solidFill>
              <a:ln w="4461"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CF6D2C2C-B074-40D3-47A5-4463C1A82264}"/>
                  </a:ext>
                </a:extLst>
              </p:cNvPr>
              <p:cNvSpPr/>
              <p:nvPr/>
            </p:nvSpPr>
            <p:spPr>
              <a:xfrm>
                <a:off x="568668" y="3640224"/>
                <a:ext cx="1486631" cy="37957"/>
              </a:xfrm>
              <a:custGeom>
                <a:avLst/>
                <a:gdLst>
                  <a:gd name="connsiteX0" fmla="*/ 0 w 1486631"/>
                  <a:gd name="connsiteY0" fmla="*/ 0 h 37957"/>
                  <a:gd name="connsiteX1" fmla="*/ 1486631 w 1486631"/>
                  <a:gd name="connsiteY1" fmla="*/ 0 h 37957"/>
                  <a:gd name="connsiteX2" fmla="*/ 1486631 w 1486631"/>
                  <a:gd name="connsiteY2" fmla="*/ 37958 h 37957"/>
                  <a:gd name="connsiteX3" fmla="*/ 0 w 1486631"/>
                  <a:gd name="connsiteY3" fmla="*/ 37958 h 37957"/>
                </a:gdLst>
                <a:ahLst/>
                <a:cxnLst>
                  <a:cxn ang="0">
                    <a:pos x="connsiteX0" y="connsiteY0"/>
                  </a:cxn>
                  <a:cxn ang="0">
                    <a:pos x="connsiteX1" y="connsiteY1"/>
                  </a:cxn>
                  <a:cxn ang="0">
                    <a:pos x="connsiteX2" y="connsiteY2"/>
                  </a:cxn>
                  <a:cxn ang="0">
                    <a:pos x="connsiteX3" y="connsiteY3"/>
                  </a:cxn>
                </a:cxnLst>
                <a:rect l="l" t="t" r="r" b="b"/>
                <a:pathLst>
                  <a:path w="1486631" h="37957">
                    <a:moveTo>
                      <a:pt x="0" y="0"/>
                    </a:moveTo>
                    <a:lnTo>
                      <a:pt x="1486631" y="0"/>
                    </a:lnTo>
                    <a:lnTo>
                      <a:pt x="1486631" y="37958"/>
                    </a:lnTo>
                    <a:lnTo>
                      <a:pt x="0" y="37958"/>
                    </a:lnTo>
                    <a:close/>
                  </a:path>
                </a:pathLst>
              </a:custGeom>
              <a:grpFill/>
              <a:ln w="4461" cap="flat">
                <a:noFill/>
                <a:prstDash val="solid"/>
                <a:miter/>
              </a:ln>
            </p:spPr>
            <p:txBody>
              <a:bodyPr rtlCol="0" anchor="ctr"/>
              <a:lstStyle/>
              <a:p>
                <a:endParaRPr lang="en-US"/>
              </a:p>
            </p:txBody>
          </p:sp>
        </p:grpSp>
        <p:grpSp>
          <p:nvGrpSpPr>
            <p:cNvPr id="22" name="Graphic 1">
              <a:extLst>
                <a:ext uri="{FF2B5EF4-FFF2-40B4-BE49-F238E27FC236}">
                  <a16:creationId xmlns:a16="http://schemas.microsoft.com/office/drawing/2014/main" id="{B6FEF08A-2114-29A6-307A-284E6ADFB846}"/>
                </a:ext>
              </a:extLst>
            </p:cNvPr>
            <p:cNvGrpSpPr/>
            <p:nvPr/>
          </p:nvGrpSpPr>
          <p:grpSpPr>
            <a:xfrm>
              <a:off x="568668" y="4067139"/>
              <a:ext cx="915571" cy="281781"/>
              <a:chOff x="568668" y="4067139"/>
              <a:chExt cx="915571" cy="281781"/>
            </a:xfrm>
            <a:grpFill/>
          </p:grpSpPr>
          <p:sp>
            <p:nvSpPr>
              <p:cNvPr id="23" name="Freeform: Shape 22">
                <a:extLst>
                  <a:ext uri="{FF2B5EF4-FFF2-40B4-BE49-F238E27FC236}">
                    <a16:creationId xmlns:a16="http://schemas.microsoft.com/office/drawing/2014/main" id="{9552AB70-02FA-640C-007C-ED2C3956724A}"/>
                  </a:ext>
                </a:extLst>
              </p:cNvPr>
              <p:cNvSpPr/>
              <p:nvPr/>
            </p:nvSpPr>
            <p:spPr>
              <a:xfrm>
                <a:off x="568668" y="4067139"/>
                <a:ext cx="138073" cy="215690"/>
              </a:xfrm>
              <a:custGeom>
                <a:avLst/>
                <a:gdLst>
                  <a:gd name="connsiteX0" fmla="*/ 138073 w 138073"/>
                  <a:gd name="connsiteY0" fmla="*/ 447 h 215690"/>
                  <a:gd name="connsiteX1" fmla="*/ 138073 w 138073"/>
                  <a:gd name="connsiteY1" fmla="*/ 15630 h 215690"/>
                  <a:gd name="connsiteX2" fmla="*/ 16086 w 138073"/>
                  <a:gd name="connsiteY2" fmla="*/ 15630 h 215690"/>
                  <a:gd name="connsiteX3" fmla="*/ 16086 w 138073"/>
                  <a:gd name="connsiteY3" fmla="*/ 96011 h 215690"/>
                  <a:gd name="connsiteX4" fmla="*/ 123327 w 138073"/>
                  <a:gd name="connsiteY4" fmla="*/ 96011 h 215690"/>
                  <a:gd name="connsiteX5" fmla="*/ 123327 w 138073"/>
                  <a:gd name="connsiteY5" fmla="*/ 111194 h 215690"/>
                  <a:gd name="connsiteX6" fmla="*/ 16086 w 138073"/>
                  <a:gd name="connsiteY6" fmla="*/ 111194 h 215690"/>
                  <a:gd name="connsiteX7" fmla="*/ 16086 w 138073"/>
                  <a:gd name="connsiteY7" fmla="*/ 200507 h 215690"/>
                  <a:gd name="connsiteX8" fmla="*/ 138073 w 138073"/>
                  <a:gd name="connsiteY8" fmla="*/ 200507 h 215690"/>
                  <a:gd name="connsiteX9" fmla="*/ 138073 w 138073"/>
                  <a:gd name="connsiteY9" fmla="*/ 215690 h 215690"/>
                  <a:gd name="connsiteX10" fmla="*/ 0 w 138073"/>
                  <a:gd name="connsiteY10" fmla="*/ 215690 h 215690"/>
                  <a:gd name="connsiteX11" fmla="*/ 0 w 138073"/>
                  <a:gd name="connsiteY11" fmla="*/ 0 h 215690"/>
                  <a:gd name="connsiteX12" fmla="*/ 138073 w 138073"/>
                  <a:gd name="connsiteY12" fmla="*/ 0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8073" h="215690">
                    <a:moveTo>
                      <a:pt x="138073" y="447"/>
                    </a:moveTo>
                    <a:lnTo>
                      <a:pt x="138073" y="15630"/>
                    </a:lnTo>
                    <a:lnTo>
                      <a:pt x="16086" y="15630"/>
                    </a:lnTo>
                    <a:lnTo>
                      <a:pt x="16086" y="96011"/>
                    </a:lnTo>
                    <a:lnTo>
                      <a:pt x="123327" y="96011"/>
                    </a:lnTo>
                    <a:lnTo>
                      <a:pt x="123327" y="111194"/>
                    </a:lnTo>
                    <a:lnTo>
                      <a:pt x="16086" y="111194"/>
                    </a:lnTo>
                    <a:lnTo>
                      <a:pt x="16086" y="200507"/>
                    </a:lnTo>
                    <a:lnTo>
                      <a:pt x="138073" y="200507"/>
                    </a:lnTo>
                    <a:lnTo>
                      <a:pt x="138073" y="215690"/>
                    </a:lnTo>
                    <a:lnTo>
                      <a:pt x="0" y="215690"/>
                    </a:lnTo>
                    <a:lnTo>
                      <a:pt x="0" y="0"/>
                    </a:lnTo>
                    <a:lnTo>
                      <a:pt x="138073" y="0"/>
                    </a:lnTo>
                    <a:close/>
                  </a:path>
                </a:pathLst>
              </a:custGeom>
              <a:grpFill/>
              <a:ln w="4461"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81406314-616D-637E-8EC5-BAA631C7B7BF}"/>
                  </a:ext>
                </a:extLst>
              </p:cNvPr>
              <p:cNvSpPr/>
              <p:nvPr/>
            </p:nvSpPr>
            <p:spPr>
              <a:xfrm>
                <a:off x="744276" y="4126979"/>
                <a:ext cx="121986" cy="156297"/>
              </a:xfrm>
              <a:custGeom>
                <a:avLst/>
                <a:gdLst>
                  <a:gd name="connsiteX0" fmla="*/ 0 w 121986"/>
                  <a:gd name="connsiteY0" fmla="*/ 4466 h 156297"/>
                  <a:gd name="connsiteX1" fmla="*/ 13852 w 121986"/>
                  <a:gd name="connsiteY1" fmla="*/ 4466 h 156297"/>
                  <a:gd name="connsiteX2" fmla="*/ 15193 w 121986"/>
                  <a:gd name="connsiteY2" fmla="*/ 33492 h 156297"/>
                  <a:gd name="connsiteX3" fmla="*/ 67919 w 121986"/>
                  <a:gd name="connsiteY3" fmla="*/ 0 h 156297"/>
                  <a:gd name="connsiteX4" fmla="*/ 121987 w 121986"/>
                  <a:gd name="connsiteY4" fmla="*/ 56714 h 156297"/>
                  <a:gd name="connsiteX5" fmla="*/ 121987 w 121986"/>
                  <a:gd name="connsiteY5" fmla="*/ 156297 h 156297"/>
                  <a:gd name="connsiteX6" fmla="*/ 106794 w 121986"/>
                  <a:gd name="connsiteY6" fmla="*/ 156297 h 156297"/>
                  <a:gd name="connsiteX7" fmla="*/ 106794 w 121986"/>
                  <a:gd name="connsiteY7" fmla="*/ 58500 h 156297"/>
                  <a:gd name="connsiteX8" fmla="*/ 66579 w 121986"/>
                  <a:gd name="connsiteY8" fmla="*/ 15183 h 156297"/>
                  <a:gd name="connsiteX9" fmla="*/ 15193 w 121986"/>
                  <a:gd name="connsiteY9" fmla="*/ 76809 h 156297"/>
                  <a:gd name="connsiteX10" fmla="*/ 15193 w 121986"/>
                  <a:gd name="connsiteY10" fmla="*/ 156297 h 156297"/>
                  <a:gd name="connsiteX11" fmla="*/ 0 w 121986"/>
                  <a:gd name="connsiteY11" fmla="*/ 156297 h 156297"/>
                  <a:gd name="connsiteX12" fmla="*/ 0 w 121986"/>
                  <a:gd name="connsiteY12" fmla="*/ 4466 h 15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86" h="156297">
                    <a:moveTo>
                      <a:pt x="0" y="4466"/>
                    </a:moveTo>
                    <a:lnTo>
                      <a:pt x="13852" y="4466"/>
                    </a:lnTo>
                    <a:lnTo>
                      <a:pt x="15193" y="33492"/>
                    </a:lnTo>
                    <a:cubicBezTo>
                      <a:pt x="23236" y="12504"/>
                      <a:pt x="46918" y="0"/>
                      <a:pt x="67919" y="0"/>
                    </a:cubicBezTo>
                    <a:cubicBezTo>
                      <a:pt x="102773" y="0"/>
                      <a:pt x="121987" y="23221"/>
                      <a:pt x="121987" y="56714"/>
                    </a:cubicBezTo>
                    <a:lnTo>
                      <a:pt x="121987" y="156297"/>
                    </a:lnTo>
                    <a:lnTo>
                      <a:pt x="106794" y="156297"/>
                    </a:lnTo>
                    <a:lnTo>
                      <a:pt x="106794" y="58500"/>
                    </a:lnTo>
                    <a:cubicBezTo>
                      <a:pt x="106794" y="33046"/>
                      <a:pt x="93836" y="15183"/>
                      <a:pt x="66579" y="15183"/>
                    </a:cubicBezTo>
                    <a:cubicBezTo>
                      <a:pt x="39322" y="15183"/>
                      <a:pt x="15193" y="43317"/>
                      <a:pt x="15193" y="76809"/>
                    </a:cubicBezTo>
                    <a:lnTo>
                      <a:pt x="15193" y="156297"/>
                    </a:lnTo>
                    <a:lnTo>
                      <a:pt x="0" y="156297"/>
                    </a:lnTo>
                    <a:lnTo>
                      <a:pt x="0" y="4466"/>
                    </a:lnTo>
                    <a:close/>
                  </a:path>
                </a:pathLst>
              </a:custGeom>
              <a:grpFill/>
              <a:ln w="4461"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1DF07E66-A1DF-3B35-6AD5-9A26258FB30E}"/>
                  </a:ext>
                </a:extLst>
              </p:cNvPr>
              <p:cNvSpPr/>
              <p:nvPr/>
            </p:nvSpPr>
            <p:spPr>
              <a:xfrm>
                <a:off x="906478" y="4126979"/>
                <a:ext cx="135392" cy="160316"/>
              </a:xfrm>
              <a:custGeom>
                <a:avLst/>
                <a:gdLst>
                  <a:gd name="connsiteX0" fmla="*/ 20108 w 135392"/>
                  <a:gd name="connsiteY0" fmla="*/ 139328 h 160316"/>
                  <a:gd name="connsiteX1" fmla="*/ 0 w 135392"/>
                  <a:gd name="connsiteY1" fmla="*/ 80828 h 160316"/>
                  <a:gd name="connsiteX2" fmla="*/ 15193 w 135392"/>
                  <a:gd name="connsiteY2" fmla="*/ 26794 h 160316"/>
                  <a:gd name="connsiteX3" fmla="*/ 68366 w 135392"/>
                  <a:gd name="connsiteY3" fmla="*/ 0 h 160316"/>
                  <a:gd name="connsiteX4" fmla="*/ 135392 w 135392"/>
                  <a:gd name="connsiteY4" fmla="*/ 73683 h 160316"/>
                  <a:gd name="connsiteX5" fmla="*/ 135392 w 135392"/>
                  <a:gd name="connsiteY5" fmla="*/ 83507 h 160316"/>
                  <a:gd name="connsiteX6" fmla="*/ 15193 w 135392"/>
                  <a:gd name="connsiteY6" fmla="*/ 83507 h 160316"/>
                  <a:gd name="connsiteX7" fmla="*/ 69707 w 135392"/>
                  <a:gd name="connsiteY7" fmla="*/ 145580 h 160316"/>
                  <a:gd name="connsiteX8" fmla="*/ 116178 w 135392"/>
                  <a:gd name="connsiteY8" fmla="*/ 110301 h 160316"/>
                  <a:gd name="connsiteX9" fmla="*/ 131817 w 135392"/>
                  <a:gd name="connsiteY9" fmla="*/ 110301 h 160316"/>
                  <a:gd name="connsiteX10" fmla="*/ 69260 w 135392"/>
                  <a:gd name="connsiteY10" fmla="*/ 160316 h 160316"/>
                  <a:gd name="connsiteX11" fmla="*/ 19661 w 135392"/>
                  <a:gd name="connsiteY11" fmla="*/ 138881 h 160316"/>
                  <a:gd name="connsiteX12" fmla="*/ 120200 w 135392"/>
                  <a:gd name="connsiteY12" fmla="*/ 70111 h 160316"/>
                  <a:gd name="connsiteX13" fmla="*/ 68813 w 135392"/>
                  <a:gd name="connsiteY13" fmla="*/ 14290 h 160316"/>
                  <a:gd name="connsiteX14" fmla="*/ 16086 w 135392"/>
                  <a:gd name="connsiteY14" fmla="*/ 70111 h 160316"/>
                  <a:gd name="connsiteX15" fmla="*/ 120646 w 135392"/>
                  <a:gd name="connsiteY15" fmla="*/ 70111 h 16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5392" h="160316">
                    <a:moveTo>
                      <a:pt x="20108" y="139328"/>
                    </a:moveTo>
                    <a:cubicBezTo>
                      <a:pt x="7596" y="124591"/>
                      <a:pt x="0" y="104049"/>
                      <a:pt x="0" y="80828"/>
                    </a:cubicBezTo>
                    <a:cubicBezTo>
                      <a:pt x="0" y="57607"/>
                      <a:pt x="3128" y="42870"/>
                      <a:pt x="15193" y="26794"/>
                    </a:cubicBezTo>
                    <a:cubicBezTo>
                      <a:pt x="28151" y="9378"/>
                      <a:pt x="46024" y="0"/>
                      <a:pt x="68366" y="0"/>
                    </a:cubicBezTo>
                    <a:cubicBezTo>
                      <a:pt x="110816" y="0"/>
                      <a:pt x="135392" y="33939"/>
                      <a:pt x="135392" y="73683"/>
                    </a:cubicBezTo>
                    <a:cubicBezTo>
                      <a:pt x="135392" y="113427"/>
                      <a:pt x="135392" y="79042"/>
                      <a:pt x="135392" y="83507"/>
                    </a:cubicBezTo>
                    <a:lnTo>
                      <a:pt x="15193" y="83507"/>
                    </a:lnTo>
                    <a:cubicBezTo>
                      <a:pt x="16086" y="117446"/>
                      <a:pt x="35300" y="145580"/>
                      <a:pt x="69707" y="145580"/>
                    </a:cubicBezTo>
                    <a:cubicBezTo>
                      <a:pt x="104113" y="145580"/>
                      <a:pt x="112156" y="129950"/>
                      <a:pt x="116178" y="110301"/>
                    </a:cubicBezTo>
                    <a:lnTo>
                      <a:pt x="131817" y="110301"/>
                    </a:lnTo>
                    <a:cubicBezTo>
                      <a:pt x="126902" y="138435"/>
                      <a:pt x="100092" y="160316"/>
                      <a:pt x="69260" y="160316"/>
                    </a:cubicBezTo>
                    <a:cubicBezTo>
                      <a:pt x="38428" y="160316"/>
                      <a:pt x="29491" y="150939"/>
                      <a:pt x="19661" y="138881"/>
                    </a:cubicBezTo>
                    <a:close/>
                    <a:moveTo>
                      <a:pt x="120200" y="70111"/>
                    </a:moveTo>
                    <a:cubicBezTo>
                      <a:pt x="119306" y="41084"/>
                      <a:pt x="101879" y="14290"/>
                      <a:pt x="68813" y="14290"/>
                    </a:cubicBezTo>
                    <a:cubicBezTo>
                      <a:pt x="35747" y="14290"/>
                      <a:pt x="16980" y="40637"/>
                      <a:pt x="16086" y="70111"/>
                    </a:cubicBezTo>
                    <a:lnTo>
                      <a:pt x="120646" y="70111"/>
                    </a:lnTo>
                    <a:close/>
                  </a:path>
                </a:pathLst>
              </a:custGeom>
              <a:grpFill/>
              <a:ln w="4461"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8477DF98-4B2A-AE29-C514-5A71E5F89789}"/>
                  </a:ext>
                </a:extLst>
              </p:cNvPr>
              <p:cNvSpPr/>
              <p:nvPr/>
            </p:nvSpPr>
            <p:spPr>
              <a:xfrm>
                <a:off x="1083426" y="4129658"/>
                <a:ext cx="78643" cy="153618"/>
              </a:xfrm>
              <a:custGeom>
                <a:avLst/>
                <a:gdLst>
                  <a:gd name="connsiteX0" fmla="*/ 0 w 78643"/>
                  <a:gd name="connsiteY0" fmla="*/ 1786 h 153618"/>
                  <a:gd name="connsiteX1" fmla="*/ 13852 w 78643"/>
                  <a:gd name="connsiteY1" fmla="*/ 1786 h 153618"/>
                  <a:gd name="connsiteX2" fmla="*/ 15192 w 78643"/>
                  <a:gd name="connsiteY2" fmla="*/ 33046 h 153618"/>
                  <a:gd name="connsiteX3" fmla="*/ 64345 w 78643"/>
                  <a:gd name="connsiteY3" fmla="*/ 0 h 153618"/>
                  <a:gd name="connsiteX4" fmla="*/ 78644 w 78643"/>
                  <a:gd name="connsiteY4" fmla="*/ 1340 h 153618"/>
                  <a:gd name="connsiteX5" fmla="*/ 78644 w 78643"/>
                  <a:gd name="connsiteY5" fmla="*/ 16076 h 153618"/>
                  <a:gd name="connsiteX6" fmla="*/ 63898 w 78643"/>
                  <a:gd name="connsiteY6" fmla="*/ 14737 h 153618"/>
                  <a:gd name="connsiteX7" fmla="*/ 15639 w 78643"/>
                  <a:gd name="connsiteY7" fmla="*/ 77702 h 153618"/>
                  <a:gd name="connsiteX8" fmla="*/ 15639 w 78643"/>
                  <a:gd name="connsiteY8" fmla="*/ 153618 h 153618"/>
                  <a:gd name="connsiteX9" fmla="*/ 447 w 78643"/>
                  <a:gd name="connsiteY9" fmla="*/ 153618 h 153618"/>
                  <a:gd name="connsiteX10" fmla="*/ 447 w 78643"/>
                  <a:gd name="connsiteY10" fmla="*/ 1786 h 153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643" h="153618">
                    <a:moveTo>
                      <a:pt x="0" y="1786"/>
                    </a:moveTo>
                    <a:lnTo>
                      <a:pt x="13852" y="1786"/>
                    </a:lnTo>
                    <a:lnTo>
                      <a:pt x="15192" y="33046"/>
                    </a:lnTo>
                    <a:cubicBezTo>
                      <a:pt x="22342" y="11611"/>
                      <a:pt x="42450" y="0"/>
                      <a:pt x="64345" y="0"/>
                    </a:cubicBezTo>
                    <a:cubicBezTo>
                      <a:pt x="86240" y="0"/>
                      <a:pt x="74175" y="0"/>
                      <a:pt x="78644" y="1340"/>
                    </a:cubicBezTo>
                    <a:lnTo>
                      <a:pt x="78644" y="16076"/>
                    </a:lnTo>
                    <a:cubicBezTo>
                      <a:pt x="73728" y="14737"/>
                      <a:pt x="68813" y="14737"/>
                      <a:pt x="63898" y="14737"/>
                    </a:cubicBezTo>
                    <a:cubicBezTo>
                      <a:pt x="28598" y="14737"/>
                      <a:pt x="15639" y="43763"/>
                      <a:pt x="15639" y="77702"/>
                    </a:cubicBezTo>
                    <a:lnTo>
                      <a:pt x="15639" y="153618"/>
                    </a:lnTo>
                    <a:lnTo>
                      <a:pt x="447" y="153618"/>
                    </a:lnTo>
                    <a:lnTo>
                      <a:pt x="447" y="1786"/>
                    </a:lnTo>
                    <a:close/>
                  </a:path>
                </a:pathLst>
              </a:custGeom>
              <a:grpFill/>
              <a:ln w="4461"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81500AFC-FFD7-0F82-D715-DD788A4A7E44}"/>
                  </a:ext>
                </a:extLst>
              </p:cNvPr>
              <p:cNvSpPr/>
              <p:nvPr/>
            </p:nvSpPr>
            <p:spPr>
              <a:xfrm>
                <a:off x="1178603" y="4116708"/>
                <a:ext cx="141450" cy="232213"/>
              </a:xfrm>
              <a:custGeom>
                <a:avLst/>
                <a:gdLst>
                  <a:gd name="connsiteX0" fmla="*/ 0 w 141450"/>
                  <a:gd name="connsiteY0" fmla="*/ 188003 h 232213"/>
                  <a:gd name="connsiteX1" fmla="*/ 26810 w 141450"/>
                  <a:gd name="connsiteY1" fmla="*/ 154065 h 232213"/>
                  <a:gd name="connsiteX2" fmla="*/ 6703 w 141450"/>
                  <a:gd name="connsiteY2" fmla="*/ 130397 h 232213"/>
                  <a:gd name="connsiteX3" fmla="*/ 28151 w 141450"/>
                  <a:gd name="connsiteY3" fmla="*/ 103603 h 232213"/>
                  <a:gd name="connsiteX4" fmla="*/ 10724 w 141450"/>
                  <a:gd name="connsiteY4" fmla="*/ 63859 h 232213"/>
                  <a:gd name="connsiteX5" fmla="*/ 67473 w 141450"/>
                  <a:gd name="connsiteY5" fmla="*/ 10271 h 232213"/>
                  <a:gd name="connsiteX6" fmla="*/ 104113 w 141450"/>
                  <a:gd name="connsiteY6" fmla="*/ 20988 h 232213"/>
                  <a:gd name="connsiteX7" fmla="*/ 134052 w 141450"/>
                  <a:gd name="connsiteY7" fmla="*/ 0 h 232213"/>
                  <a:gd name="connsiteX8" fmla="*/ 139860 w 141450"/>
                  <a:gd name="connsiteY8" fmla="*/ 447 h 232213"/>
                  <a:gd name="connsiteX9" fmla="*/ 139860 w 141450"/>
                  <a:gd name="connsiteY9" fmla="*/ 13397 h 232213"/>
                  <a:gd name="connsiteX10" fmla="*/ 134052 w 141450"/>
                  <a:gd name="connsiteY10" fmla="*/ 13397 h 232213"/>
                  <a:gd name="connsiteX11" fmla="*/ 113050 w 141450"/>
                  <a:gd name="connsiteY11" fmla="*/ 29920 h 232213"/>
                  <a:gd name="connsiteX12" fmla="*/ 125115 w 141450"/>
                  <a:gd name="connsiteY12" fmla="*/ 64305 h 232213"/>
                  <a:gd name="connsiteX13" fmla="*/ 67473 w 141450"/>
                  <a:gd name="connsiteY13" fmla="*/ 117000 h 232213"/>
                  <a:gd name="connsiteX14" fmla="*/ 36641 w 141450"/>
                  <a:gd name="connsiteY14" fmla="*/ 109855 h 232213"/>
                  <a:gd name="connsiteX15" fmla="*/ 21001 w 141450"/>
                  <a:gd name="connsiteY15" fmla="*/ 128164 h 232213"/>
                  <a:gd name="connsiteX16" fmla="*/ 48259 w 141450"/>
                  <a:gd name="connsiteY16" fmla="*/ 143794 h 232213"/>
                  <a:gd name="connsiteX17" fmla="*/ 79537 w 141450"/>
                  <a:gd name="connsiteY17" fmla="*/ 143794 h 232213"/>
                  <a:gd name="connsiteX18" fmla="*/ 127796 w 141450"/>
                  <a:gd name="connsiteY18" fmla="*/ 157637 h 232213"/>
                  <a:gd name="connsiteX19" fmla="*/ 139414 w 141450"/>
                  <a:gd name="connsiteY19" fmla="*/ 185771 h 232213"/>
                  <a:gd name="connsiteX20" fmla="*/ 67473 w 141450"/>
                  <a:gd name="connsiteY20" fmla="*/ 232213 h 232213"/>
                  <a:gd name="connsiteX21" fmla="*/ 447 w 141450"/>
                  <a:gd name="connsiteY21" fmla="*/ 188897 h 232213"/>
                  <a:gd name="connsiteX22" fmla="*/ 123774 w 141450"/>
                  <a:gd name="connsiteY22" fmla="*/ 185324 h 232213"/>
                  <a:gd name="connsiteX23" fmla="*/ 80431 w 141450"/>
                  <a:gd name="connsiteY23" fmla="*/ 157191 h 232213"/>
                  <a:gd name="connsiteX24" fmla="*/ 39769 w 141450"/>
                  <a:gd name="connsiteY24" fmla="*/ 157191 h 232213"/>
                  <a:gd name="connsiteX25" fmla="*/ 14299 w 141450"/>
                  <a:gd name="connsiteY25" fmla="*/ 186217 h 232213"/>
                  <a:gd name="connsiteX26" fmla="*/ 67473 w 141450"/>
                  <a:gd name="connsiteY26" fmla="*/ 217030 h 232213"/>
                  <a:gd name="connsiteX27" fmla="*/ 123774 w 141450"/>
                  <a:gd name="connsiteY27" fmla="*/ 184877 h 232213"/>
                  <a:gd name="connsiteX28" fmla="*/ 109475 w 141450"/>
                  <a:gd name="connsiteY28" fmla="*/ 63859 h 232213"/>
                  <a:gd name="connsiteX29" fmla="*/ 67026 w 141450"/>
                  <a:gd name="connsiteY29" fmla="*/ 23668 h 232213"/>
                  <a:gd name="connsiteX30" fmla="*/ 25023 w 141450"/>
                  <a:gd name="connsiteY30" fmla="*/ 63859 h 232213"/>
                  <a:gd name="connsiteX31" fmla="*/ 67026 w 141450"/>
                  <a:gd name="connsiteY31" fmla="*/ 103156 h 232213"/>
                  <a:gd name="connsiteX32" fmla="*/ 109475 w 141450"/>
                  <a:gd name="connsiteY32" fmla="*/ 63859 h 23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1450" h="232213">
                    <a:moveTo>
                      <a:pt x="0" y="188003"/>
                    </a:moveTo>
                    <a:cubicBezTo>
                      <a:pt x="0" y="172374"/>
                      <a:pt x="9830" y="158530"/>
                      <a:pt x="26810" y="154065"/>
                    </a:cubicBezTo>
                    <a:cubicBezTo>
                      <a:pt x="14746" y="151832"/>
                      <a:pt x="6703" y="141561"/>
                      <a:pt x="6703" y="130397"/>
                    </a:cubicBezTo>
                    <a:cubicBezTo>
                      <a:pt x="6703" y="119233"/>
                      <a:pt x="15639" y="108068"/>
                      <a:pt x="28151" y="103603"/>
                    </a:cubicBezTo>
                    <a:cubicBezTo>
                      <a:pt x="17427" y="94225"/>
                      <a:pt x="10724" y="80828"/>
                      <a:pt x="10724" y="63859"/>
                    </a:cubicBezTo>
                    <a:cubicBezTo>
                      <a:pt x="10724" y="30813"/>
                      <a:pt x="37088" y="10271"/>
                      <a:pt x="67473" y="10271"/>
                    </a:cubicBezTo>
                    <a:cubicBezTo>
                      <a:pt x="97858" y="10271"/>
                      <a:pt x="93389" y="13844"/>
                      <a:pt x="104113" y="20988"/>
                    </a:cubicBezTo>
                    <a:cubicBezTo>
                      <a:pt x="107688" y="7592"/>
                      <a:pt x="120200" y="0"/>
                      <a:pt x="134052" y="0"/>
                    </a:cubicBezTo>
                    <a:cubicBezTo>
                      <a:pt x="147903" y="0"/>
                      <a:pt x="137626" y="0"/>
                      <a:pt x="139860" y="447"/>
                    </a:cubicBezTo>
                    <a:lnTo>
                      <a:pt x="139860" y="13397"/>
                    </a:lnTo>
                    <a:cubicBezTo>
                      <a:pt x="138520" y="13397"/>
                      <a:pt x="136286" y="13397"/>
                      <a:pt x="134052" y="13397"/>
                    </a:cubicBezTo>
                    <a:cubicBezTo>
                      <a:pt x="122881" y="13397"/>
                      <a:pt x="115284" y="19202"/>
                      <a:pt x="113050" y="29920"/>
                    </a:cubicBezTo>
                    <a:cubicBezTo>
                      <a:pt x="120646" y="38851"/>
                      <a:pt x="125115" y="50015"/>
                      <a:pt x="125115" y="64305"/>
                    </a:cubicBezTo>
                    <a:cubicBezTo>
                      <a:pt x="125115" y="97351"/>
                      <a:pt x="99198" y="117000"/>
                      <a:pt x="67473" y="117000"/>
                    </a:cubicBezTo>
                    <a:cubicBezTo>
                      <a:pt x="35747" y="117000"/>
                      <a:pt x="45131" y="114767"/>
                      <a:pt x="36641" y="109855"/>
                    </a:cubicBezTo>
                    <a:cubicBezTo>
                      <a:pt x="28598" y="112981"/>
                      <a:pt x="21001" y="118786"/>
                      <a:pt x="21001" y="128164"/>
                    </a:cubicBezTo>
                    <a:cubicBezTo>
                      <a:pt x="21001" y="142007"/>
                      <a:pt x="36194" y="143794"/>
                      <a:pt x="48259" y="143794"/>
                    </a:cubicBezTo>
                    <a:lnTo>
                      <a:pt x="79537" y="143794"/>
                    </a:lnTo>
                    <a:cubicBezTo>
                      <a:pt x="102773" y="143794"/>
                      <a:pt x="117072" y="147813"/>
                      <a:pt x="127796" y="157637"/>
                    </a:cubicBezTo>
                    <a:cubicBezTo>
                      <a:pt x="134945" y="164782"/>
                      <a:pt x="139414" y="172374"/>
                      <a:pt x="139414" y="185771"/>
                    </a:cubicBezTo>
                    <a:cubicBezTo>
                      <a:pt x="139414" y="219709"/>
                      <a:pt x="104113" y="232213"/>
                      <a:pt x="67473" y="232213"/>
                    </a:cubicBezTo>
                    <a:cubicBezTo>
                      <a:pt x="30832" y="232213"/>
                      <a:pt x="447" y="219263"/>
                      <a:pt x="447" y="188897"/>
                    </a:cubicBezTo>
                    <a:close/>
                    <a:moveTo>
                      <a:pt x="123774" y="185324"/>
                    </a:moveTo>
                    <a:cubicBezTo>
                      <a:pt x="123774" y="163889"/>
                      <a:pt x="103667" y="157191"/>
                      <a:pt x="80431" y="157191"/>
                    </a:cubicBezTo>
                    <a:lnTo>
                      <a:pt x="39769" y="157191"/>
                    </a:lnTo>
                    <a:cubicBezTo>
                      <a:pt x="25917" y="160316"/>
                      <a:pt x="14299" y="168355"/>
                      <a:pt x="14299" y="186217"/>
                    </a:cubicBezTo>
                    <a:cubicBezTo>
                      <a:pt x="14299" y="204080"/>
                      <a:pt x="40662" y="217030"/>
                      <a:pt x="67473" y="217030"/>
                    </a:cubicBezTo>
                    <a:cubicBezTo>
                      <a:pt x="94283" y="217030"/>
                      <a:pt x="123774" y="209885"/>
                      <a:pt x="123774" y="184877"/>
                    </a:cubicBezTo>
                    <a:close/>
                    <a:moveTo>
                      <a:pt x="109475" y="63859"/>
                    </a:moveTo>
                    <a:cubicBezTo>
                      <a:pt x="109475" y="38405"/>
                      <a:pt x="90708" y="23668"/>
                      <a:pt x="67026" y="23668"/>
                    </a:cubicBezTo>
                    <a:cubicBezTo>
                      <a:pt x="43343" y="23668"/>
                      <a:pt x="25023" y="38405"/>
                      <a:pt x="25023" y="63859"/>
                    </a:cubicBezTo>
                    <a:cubicBezTo>
                      <a:pt x="25023" y="89313"/>
                      <a:pt x="43343" y="103156"/>
                      <a:pt x="67026" y="103156"/>
                    </a:cubicBezTo>
                    <a:cubicBezTo>
                      <a:pt x="90708" y="103156"/>
                      <a:pt x="109475" y="89313"/>
                      <a:pt x="109475" y="63859"/>
                    </a:cubicBezTo>
                    <a:close/>
                  </a:path>
                </a:pathLst>
              </a:custGeom>
              <a:grpFill/>
              <a:ln w="4461"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ECF9D455-342A-DA1C-9BB1-78FDC0010F2A}"/>
                  </a:ext>
                </a:extLst>
              </p:cNvPr>
              <p:cNvSpPr/>
              <p:nvPr/>
            </p:nvSpPr>
            <p:spPr>
              <a:xfrm>
                <a:off x="1347954" y="4131445"/>
                <a:ext cx="136285" cy="215690"/>
              </a:xfrm>
              <a:custGeom>
                <a:avLst/>
                <a:gdLst>
                  <a:gd name="connsiteX0" fmla="*/ 2681 w 136285"/>
                  <a:gd name="connsiteY0" fmla="*/ 211225 h 215690"/>
                  <a:gd name="connsiteX1" fmla="*/ 2681 w 136285"/>
                  <a:gd name="connsiteY1" fmla="*/ 196488 h 215690"/>
                  <a:gd name="connsiteX2" fmla="*/ 22342 w 136285"/>
                  <a:gd name="connsiteY2" fmla="*/ 200954 h 215690"/>
                  <a:gd name="connsiteX3" fmla="*/ 53174 w 136285"/>
                  <a:gd name="connsiteY3" fmla="*/ 176839 h 215690"/>
                  <a:gd name="connsiteX4" fmla="*/ 62111 w 136285"/>
                  <a:gd name="connsiteY4" fmla="*/ 154511 h 215690"/>
                  <a:gd name="connsiteX5" fmla="*/ 0 w 136285"/>
                  <a:gd name="connsiteY5" fmla="*/ 0 h 215690"/>
                  <a:gd name="connsiteX6" fmla="*/ 16533 w 136285"/>
                  <a:gd name="connsiteY6" fmla="*/ 0 h 215690"/>
                  <a:gd name="connsiteX7" fmla="*/ 69260 w 136285"/>
                  <a:gd name="connsiteY7" fmla="*/ 134862 h 215690"/>
                  <a:gd name="connsiteX8" fmla="*/ 120200 w 136285"/>
                  <a:gd name="connsiteY8" fmla="*/ 0 h 215690"/>
                  <a:gd name="connsiteX9" fmla="*/ 136286 w 136285"/>
                  <a:gd name="connsiteY9" fmla="*/ 0 h 215690"/>
                  <a:gd name="connsiteX10" fmla="*/ 66579 w 136285"/>
                  <a:gd name="connsiteY10" fmla="*/ 181752 h 215690"/>
                  <a:gd name="connsiteX11" fmla="*/ 23236 w 136285"/>
                  <a:gd name="connsiteY11" fmla="*/ 215690 h 215690"/>
                  <a:gd name="connsiteX12" fmla="*/ 2681 w 136285"/>
                  <a:gd name="connsiteY12" fmla="*/ 211225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6285" h="215690">
                    <a:moveTo>
                      <a:pt x="2681" y="211225"/>
                    </a:moveTo>
                    <a:lnTo>
                      <a:pt x="2681" y="196488"/>
                    </a:lnTo>
                    <a:cubicBezTo>
                      <a:pt x="8490" y="199168"/>
                      <a:pt x="14746" y="200954"/>
                      <a:pt x="22342" y="200954"/>
                    </a:cubicBezTo>
                    <a:cubicBezTo>
                      <a:pt x="37088" y="200954"/>
                      <a:pt x="46024" y="194702"/>
                      <a:pt x="53174" y="176839"/>
                    </a:cubicBezTo>
                    <a:lnTo>
                      <a:pt x="62111" y="154511"/>
                    </a:lnTo>
                    <a:lnTo>
                      <a:pt x="0" y="0"/>
                    </a:lnTo>
                    <a:lnTo>
                      <a:pt x="16533" y="0"/>
                    </a:lnTo>
                    <a:lnTo>
                      <a:pt x="69260" y="134862"/>
                    </a:lnTo>
                    <a:lnTo>
                      <a:pt x="120200" y="0"/>
                    </a:lnTo>
                    <a:lnTo>
                      <a:pt x="136286" y="0"/>
                    </a:lnTo>
                    <a:lnTo>
                      <a:pt x="66579" y="181752"/>
                    </a:lnTo>
                    <a:cubicBezTo>
                      <a:pt x="57195" y="206313"/>
                      <a:pt x="43790" y="215690"/>
                      <a:pt x="23236" y="215690"/>
                    </a:cubicBezTo>
                    <a:cubicBezTo>
                      <a:pt x="2681" y="215690"/>
                      <a:pt x="4915" y="213011"/>
                      <a:pt x="2681" y="211225"/>
                    </a:cubicBezTo>
                    <a:close/>
                  </a:path>
                </a:pathLst>
              </a:custGeom>
              <a:grpFill/>
              <a:ln w="4461" cap="flat">
                <a:noFill/>
                <a:prstDash val="solid"/>
                <a:miter/>
              </a:ln>
            </p:spPr>
            <p:txBody>
              <a:bodyPr rtlCol="0" anchor="ctr"/>
              <a:lstStyle/>
              <a:p>
                <a:endParaRPr lang="en-US"/>
              </a:p>
            </p:txBody>
          </p:sp>
        </p:grpSp>
      </p:grpSp>
      <p:sp>
        <p:nvSpPr>
          <p:cNvPr id="81" name="Right Triangle 80">
            <a:extLst>
              <a:ext uri="{FF2B5EF4-FFF2-40B4-BE49-F238E27FC236}">
                <a16:creationId xmlns:a16="http://schemas.microsoft.com/office/drawing/2014/main" id="{067C76F3-CB6A-3BA6-49FE-33981D5A7CC5}"/>
              </a:ext>
            </a:extLst>
          </p:cNvPr>
          <p:cNvSpPr>
            <a:spLocks/>
          </p:cNvSpPr>
          <p:nvPr userDrawn="1"/>
        </p:nvSpPr>
        <p:spPr>
          <a:xfrm rot="16200000" flipH="1">
            <a:off x="8299456"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2" name="Right Triangle 81">
            <a:extLst>
              <a:ext uri="{FF2B5EF4-FFF2-40B4-BE49-F238E27FC236}">
                <a16:creationId xmlns:a16="http://schemas.microsoft.com/office/drawing/2014/main" id="{315425C2-36B2-F815-8DCF-9D0429953DC3}"/>
              </a:ext>
            </a:extLst>
          </p:cNvPr>
          <p:cNvSpPr>
            <a:spLocks/>
          </p:cNvSpPr>
          <p:nvPr userDrawn="1"/>
        </p:nvSpPr>
        <p:spPr>
          <a:xfrm rot="16200000" flipH="1" flipV="1">
            <a:off x="9201970"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C9BB9A33-5CE5-F072-C12B-B516274FB705}"/>
              </a:ext>
            </a:extLst>
          </p:cNvPr>
          <p:cNvSpPr>
            <a:spLocks/>
          </p:cNvSpPr>
          <p:nvPr userDrawn="1"/>
        </p:nvSpPr>
        <p:spPr>
          <a:xfrm rot="16200000" flipH="1">
            <a:off x="6236164"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01F7CB38-0D8A-91B4-AB69-61E3608C2929}"/>
              </a:ext>
            </a:extLst>
          </p:cNvPr>
          <p:cNvSpPr>
            <a:spLocks/>
          </p:cNvSpPr>
          <p:nvPr userDrawn="1"/>
        </p:nvSpPr>
        <p:spPr>
          <a:xfrm rot="16200000" flipH="1" flipV="1">
            <a:off x="7138678"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83DFD998-C7D3-CDF6-3BFC-40CA65192B47}"/>
              </a:ext>
            </a:extLst>
          </p:cNvPr>
          <p:cNvSpPr>
            <a:spLocks/>
          </p:cNvSpPr>
          <p:nvPr userDrawn="1"/>
        </p:nvSpPr>
        <p:spPr>
          <a:xfrm>
            <a:off x="8186487"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59F09FFE-5A54-B58D-68CA-B5E7FC0A56F6}"/>
              </a:ext>
            </a:extLst>
          </p:cNvPr>
          <p:cNvSpPr>
            <a:spLocks/>
          </p:cNvSpPr>
          <p:nvPr userDrawn="1"/>
        </p:nvSpPr>
        <p:spPr>
          <a:xfrm flipH="1">
            <a:off x="7286412"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7DA1961E-EBFB-18E5-0433-FE9196786C79}"/>
              </a:ext>
            </a:extLst>
          </p:cNvPr>
          <p:cNvSpPr>
            <a:spLocks/>
          </p:cNvSpPr>
          <p:nvPr userDrawn="1"/>
        </p:nvSpPr>
        <p:spPr>
          <a:xfrm flipV="1">
            <a:off x="8186487"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8127AF01-5918-AD02-ECD6-E91E48124B0F}"/>
              </a:ext>
            </a:extLst>
          </p:cNvPr>
          <p:cNvSpPr>
            <a:spLocks/>
          </p:cNvSpPr>
          <p:nvPr userDrawn="1"/>
        </p:nvSpPr>
        <p:spPr>
          <a:xfrm flipH="1" flipV="1">
            <a:off x="7286412"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EAA69CC9-E948-288A-45BB-AB5E5429FB55}"/>
              </a:ext>
            </a:extLst>
          </p:cNvPr>
          <p:cNvSpPr>
            <a:spLocks/>
          </p:cNvSpPr>
          <p:nvPr userDrawn="1"/>
        </p:nvSpPr>
        <p:spPr>
          <a:xfrm rot="16200000" flipH="1">
            <a:off x="4172874"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5BF4E279-4714-6F7C-5822-37B02F59D522}"/>
              </a:ext>
            </a:extLst>
          </p:cNvPr>
          <p:cNvSpPr>
            <a:spLocks/>
          </p:cNvSpPr>
          <p:nvPr userDrawn="1"/>
        </p:nvSpPr>
        <p:spPr>
          <a:xfrm rot="16200000" flipH="1" flipV="1">
            <a:off x="5075388"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1" name="Right Triangle 90">
            <a:extLst>
              <a:ext uri="{FF2B5EF4-FFF2-40B4-BE49-F238E27FC236}">
                <a16:creationId xmlns:a16="http://schemas.microsoft.com/office/drawing/2014/main" id="{F8F21BC1-C98C-C09D-199E-3459488749D1}"/>
              </a:ext>
            </a:extLst>
          </p:cNvPr>
          <p:cNvSpPr>
            <a:spLocks/>
          </p:cNvSpPr>
          <p:nvPr userDrawn="1"/>
        </p:nvSpPr>
        <p:spPr>
          <a:xfrm>
            <a:off x="6123197"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2" name="Right Triangle 91">
            <a:extLst>
              <a:ext uri="{FF2B5EF4-FFF2-40B4-BE49-F238E27FC236}">
                <a16:creationId xmlns:a16="http://schemas.microsoft.com/office/drawing/2014/main" id="{0EB15FED-BB12-839A-7347-B284C0B31C12}"/>
              </a:ext>
            </a:extLst>
          </p:cNvPr>
          <p:cNvSpPr>
            <a:spLocks/>
          </p:cNvSpPr>
          <p:nvPr userDrawn="1"/>
        </p:nvSpPr>
        <p:spPr>
          <a:xfrm flipH="1">
            <a:off x="5223122"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DA473C58-9557-A0F1-3073-978EBE436544}"/>
              </a:ext>
            </a:extLst>
          </p:cNvPr>
          <p:cNvSpPr>
            <a:spLocks/>
          </p:cNvSpPr>
          <p:nvPr userDrawn="1"/>
        </p:nvSpPr>
        <p:spPr>
          <a:xfrm flipV="1">
            <a:off x="6123197"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0AA140B3-BC76-A17C-1DCC-AA4E071B7927}"/>
              </a:ext>
            </a:extLst>
          </p:cNvPr>
          <p:cNvSpPr>
            <a:spLocks/>
          </p:cNvSpPr>
          <p:nvPr userDrawn="1"/>
        </p:nvSpPr>
        <p:spPr>
          <a:xfrm flipH="1" flipV="1">
            <a:off x="5223122"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9FC8972A-3558-564D-660E-FF9B5692C682}"/>
              </a:ext>
            </a:extLst>
          </p:cNvPr>
          <p:cNvSpPr>
            <a:spLocks/>
          </p:cNvSpPr>
          <p:nvPr userDrawn="1"/>
        </p:nvSpPr>
        <p:spPr>
          <a:xfrm rot="16200000" flipH="1">
            <a:off x="2109583"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43989C0C-99CA-134B-CA02-9B052FC4AD6F}"/>
              </a:ext>
            </a:extLst>
          </p:cNvPr>
          <p:cNvSpPr>
            <a:spLocks/>
          </p:cNvSpPr>
          <p:nvPr userDrawn="1"/>
        </p:nvSpPr>
        <p:spPr>
          <a:xfrm rot="16200000" flipH="1" flipV="1">
            <a:off x="3012097"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841AB2DC-165D-2215-3356-AFF12C67F5CA}"/>
              </a:ext>
            </a:extLst>
          </p:cNvPr>
          <p:cNvSpPr>
            <a:spLocks/>
          </p:cNvSpPr>
          <p:nvPr userDrawn="1"/>
        </p:nvSpPr>
        <p:spPr>
          <a:xfrm>
            <a:off x="4059906"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A1886FD9-5801-D58B-5D14-FD58FC2C90FB}"/>
              </a:ext>
            </a:extLst>
          </p:cNvPr>
          <p:cNvSpPr>
            <a:spLocks/>
          </p:cNvSpPr>
          <p:nvPr userDrawn="1"/>
        </p:nvSpPr>
        <p:spPr>
          <a:xfrm flipH="1">
            <a:off x="3159830"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DD32C74E-C3C6-77DC-2A11-8F2170A6DDA4}"/>
              </a:ext>
            </a:extLst>
          </p:cNvPr>
          <p:cNvSpPr>
            <a:spLocks/>
          </p:cNvSpPr>
          <p:nvPr userDrawn="1"/>
        </p:nvSpPr>
        <p:spPr>
          <a:xfrm flipV="1">
            <a:off x="4059906"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D70F6515-D077-C8F9-5734-B39A307F43A9}"/>
              </a:ext>
            </a:extLst>
          </p:cNvPr>
          <p:cNvSpPr>
            <a:spLocks/>
          </p:cNvSpPr>
          <p:nvPr userDrawn="1"/>
        </p:nvSpPr>
        <p:spPr>
          <a:xfrm flipH="1" flipV="1">
            <a:off x="3159830"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B014947A-AA86-5877-75FD-54407C5F700D}"/>
              </a:ext>
            </a:extLst>
          </p:cNvPr>
          <p:cNvSpPr>
            <a:spLocks/>
          </p:cNvSpPr>
          <p:nvPr userDrawn="1"/>
        </p:nvSpPr>
        <p:spPr>
          <a:xfrm rot="16200000" flipH="1">
            <a:off x="46292"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C99CD750-94D4-FECB-1F27-86DA9165CE47}"/>
              </a:ext>
            </a:extLst>
          </p:cNvPr>
          <p:cNvSpPr>
            <a:spLocks/>
          </p:cNvSpPr>
          <p:nvPr userDrawn="1"/>
        </p:nvSpPr>
        <p:spPr>
          <a:xfrm rot="16200000" flipH="1" flipV="1">
            <a:off x="948806"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8C38C260-B35C-2899-6822-6EE993F3C185}"/>
              </a:ext>
            </a:extLst>
          </p:cNvPr>
          <p:cNvSpPr>
            <a:spLocks/>
          </p:cNvSpPr>
          <p:nvPr userDrawn="1"/>
        </p:nvSpPr>
        <p:spPr>
          <a:xfrm>
            <a:off x="1996615"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D76BE5BC-53BE-8C2D-E03B-BBEDED85D36B}"/>
              </a:ext>
            </a:extLst>
          </p:cNvPr>
          <p:cNvSpPr>
            <a:spLocks/>
          </p:cNvSpPr>
          <p:nvPr userDrawn="1"/>
        </p:nvSpPr>
        <p:spPr>
          <a:xfrm flipH="1">
            <a:off x="1096540"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28B3FCDF-505B-1AF5-0B06-9B86A73CB25A}"/>
              </a:ext>
            </a:extLst>
          </p:cNvPr>
          <p:cNvSpPr>
            <a:spLocks/>
          </p:cNvSpPr>
          <p:nvPr userDrawn="1"/>
        </p:nvSpPr>
        <p:spPr>
          <a:xfrm flipV="1">
            <a:off x="1996615"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1802C5CA-BC15-6122-D23D-A9F530890059}"/>
              </a:ext>
            </a:extLst>
          </p:cNvPr>
          <p:cNvSpPr>
            <a:spLocks/>
          </p:cNvSpPr>
          <p:nvPr userDrawn="1"/>
        </p:nvSpPr>
        <p:spPr>
          <a:xfrm flipH="1" flipV="1">
            <a:off x="1096540"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A8DC080F-9D90-9309-6D8C-8A7C1FD8C3ED}"/>
              </a:ext>
            </a:extLst>
          </p:cNvPr>
          <p:cNvSpPr>
            <a:spLocks/>
          </p:cNvSpPr>
          <p:nvPr userDrawn="1"/>
        </p:nvSpPr>
        <p:spPr>
          <a:xfrm rot="16200000" flipH="1">
            <a:off x="10362746"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07C1E0A2-4413-13B5-CE2B-63DB39F30427}"/>
              </a:ext>
            </a:extLst>
          </p:cNvPr>
          <p:cNvSpPr>
            <a:spLocks/>
          </p:cNvSpPr>
          <p:nvPr userDrawn="1"/>
        </p:nvSpPr>
        <p:spPr>
          <a:xfrm rot="16200000" flipH="1" flipV="1">
            <a:off x="11265260"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5A08E88B-19DA-8B72-B0B0-E31EB385D141}"/>
              </a:ext>
            </a:extLst>
          </p:cNvPr>
          <p:cNvSpPr>
            <a:spLocks/>
          </p:cNvSpPr>
          <p:nvPr userDrawn="1"/>
        </p:nvSpPr>
        <p:spPr>
          <a:xfrm flipH="1">
            <a:off x="11412994"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C6D3BDF7-3CF6-BE2F-B0CC-0B7131A3987B}"/>
              </a:ext>
            </a:extLst>
          </p:cNvPr>
          <p:cNvSpPr>
            <a:spLocks/>
          </p:cNvSpPr>
          <p:nvPr userDrawn="1"/>
        </p:nvSpPr>
        <p:spPr>
          <a:xfrm flipH="1" flipV="1">
            <a:off x="11412994"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89726ABD-3A82-4D08-1A86-939220488771}"/>
              </a:ext>
            </a:extLst>
          </p:cNvPr>
          <p:cNvSpPr>
            <a:spLocks/>
          </p:cNvSpPr>
          <p:nvPr userDrawn="1"/>
        </p:nvSpPr>
        <p:spPr>
          <a:xfrm>
            <a:off x="10249779"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352DA93C-8697-6DE6-4BAA-DE1ECB9A57BD}"/>
              </a:ext>
            </a:extLst>
          </p:cNvPr>
          <p:cNvSpPr>
            <a:spLocks/>
          </p:cNvSpPr>
          <p:nvPr userDrawn="1"/>
        </p:nvSpPr>
        <p:spPr>
          <a:xfrm flipH="1">
            <a:off x="9349703"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C56F8D9B-A490-2C52-7395-5B27F789258E}"/>
              </a:ext>
            </a:extLst>
          </p:cNvPr>
          <p:cNvSpPr>
            <a:spLocks/>
          </p:cNvSpPr>
          <p:nvPr userDrawn="1"/>
        </p:nvSpPr>
        <p:spPr>
          <a:xfrm flipV="1">
            <a:off x="10249779"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30AD8E8D-7C63-4059-34A9-5D1788255F30}"/>
              </a:ext>
            </a:extLst>
          </p:cNvPr>
          <p:cNvSpPr>
            <a:spLocks/>
          </p:cNvSpPr>
          <p:nvPr userDrawn="1"/>
        </p:nvSpPr>
        <p:spPr>
          <a:xfrm flipH="1" flipV="1">
            <a:off x="9349703"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FCD50D28-BDCA-6638-C313-775992946BA7}"/>
              </a:ext>
            </a:extLst>
          </p:cNvPr>
          <p:cNvSpPr>
            <a:spLocks/>
          </p:cNvSpPr>
          <p:nvPr userDrawn="1"/>
        </p:nvSpPr>
        <p:spPr>
          <a:xfrm rot="16200000">
            <a:off x="8299456"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99699F76-FAED-E354-B8BD-7355D6D8A1BF}"/>
              </a:ext>
            </a:extLst>
          </p:cNvPr>
          <p:cNvSpPr>
            <a:spLocks/>
          </p:cNvSpPr>
          <p:nvPr userDrawn="1"/>
        </p:nvSpPr>
        <p:spPr>
          <a:xfrm rot="16200000" flipH="1">
            <a:off x="8299456"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66186723-5F54-C0F4-5D9C-EE4D920B360E}"/>
              </a:ext>
            </a:extLst>
          </p:cNvPr>
          <p:cNvSpPr>
            <a:spLocks/>
          </p:cNvSpPr>
          <p:nvPr userDrawn="1"/>
        </p:nvSpPr>
        <p:spPr>
          <a:xfrm rot="16200000" flipV="1">
            <a:off x="9201970"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9395C6A9-672C-2044-2D47-73A258D6C1A4}"/>
              </a:ext>
            </a:extLst>
          </p:cNvPr>
          <p:cNvSpPr>
            <a:spLocks/>
          </p:cNvSpPr>
          <p:nvPr userDrawn="1"/>
        </p:nvSpPr>
        <p:spPr>
          <a:xfrm rot="16200000" flipH="1" flipV="1">
            <a:off x="9201970"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5501E981-2E77-5B5D-61BD-3C71972DD1CE}"/>
              </a:ext>
            </a:extLst>
          </p:cNvPr>
          <p:cNvSpPr>
            <a:spLocks/>
          </p:cNvSpPr>
          <p:nvPr userDrawn="1"/>
        </p:nvSpPr>
        <p:spPr>
          <a:xfrm rot="16200000">
            <a:off x="6236164"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D99A2AE0-97EB-5B94-E859-57276805248D}"/>
              </a:ext>
            </a:extLst>
          </p:cNvPr>
          <p:cNvSpPr>
            <a:spLocks/>
          </p:cNvSpPr>
          <p:nvPr userDrawn="1"/>
        </p:nvSpPr>
        <p:spPr>
          <a:xfrm rot="16200000" flipH="1">
            <a:off x="6236164"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BE396DBC-1BFE-11A6-9CDB-E033803E71AA}"/>
              </a:ext>
            </a:extLst>
          </p:cNvPr>
          <p:cNvSpPr>
            <a:spLocks/>
          </p:cNvSpPr>
          <p:nvPr userDrawn="1"/>
        </p:nvSpPr>
        <p:spPr>
          <a:xfrm rot="16200000" flipV="1">
            <a:off x="7138678"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3B90DD20-F94C-939C-D147-BA145A7D17DA}"/>
              </a:ext>
            </a:extLst>
          </p:cNvPr>
          <p:cNvSpPr>
            <a:spLocks/>
          </p:cNvSpPr>
          <p:nvPr userDrawn="1"/>
        </p:nvSpPr>
        <p:spPr>
          <a:xfrm rot="16200000" flipH="1" flipV="1">
            <a:off x="7138678"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28086DE8-C4CA-CB61-7666-36D8428406C3}"/>
              </a:ext>
            </a:extLst>
          </p:cNvPr>
          <p:cNvSpPr>
            <a:spLocks/>
          </p:cNvSpPr>
          <p:nvPr userDrawn="1"/>
        </p:nvSpPr>
        <p:spPr>
          <a:xfrm rot="16200000">
            <a:off x="4172874"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30182FC0-F0AD-869C-6BC7-2A8A7AA03554}"/>
              </a:ext>
            </a:extLst>
          </p:cNvPr>
          <p:cNvSpPr>
            <a:spLocks/>
          </p:cNvSpPr>
          <p:nvPr userDrawn="1"/>
        </p:nvSpPr>
        <p:spPr>
          <a:xfrm rot="16200000" flipH="1">
            <a:off x="4172874"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39108FD9-D127-F6F2-954B-D4C75477F557}"/>
              </a:ext>
            </a:extLst>
          </p:cNvPr>
          <p:cNvSpPr>
            <a:spLocks/>
          </p:cNvSpPr>
          <p:nvPr userDrawn="1"/>
        </p:nvSpPr>
        <p:spPr>
          <a:xfrm rot="16200000" flipV="1">
            <a:off x="5075388"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11F9396A-960F-D275-08BF-0D7E0127CE41}"/>
              </a:ext>
            </a:extLst>
          </p:cNvPr>
          <p:cNvSpPr>
            <a:spLocks/>
          </p:cNvSpPr>
          <p:nvPr userDrawn="1"/>
        </p:nvSpPr>
        <p:spPr>
          <a:xfrm rot="16200000" flipH="1" flipV="1">
            <a:off x="5075388"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9BBBF32E-5A9C-B300-BB26-B844E358A880}"/>
              </a:ext>
            </a:extLst>
          </p:cNvPr>
          <p:cNvSpPr>
            <a:spLocks/>
          </p:cNvSpPr>
          <p:nvPr userDrawn="1"/>
        </p:nvSpPr>
        <p:spPr>
          <a:xfrm rot="16200000">
            <a:off x="2109583"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FFE8B71C-5DC5-3F33-83C0-DD011CB4A2FA}"/>
              </a:ext>
            </a:extLst>
          </p:cNvPr>
          <p:cNvSpPr>
            <a:spLocks/>
          </p:cNvSpPr>
          <p:nvPr userDrawn="1"/>
        </p:nvSpPr>
        <p:spPr>
          <a:xfrm rot="16200000" flipH="1">
            <a:off x="2109583"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B9BBB801-AB26-FCD0-F73B-0D330316C171}"/>
              </a:ext>
            </a:extLst>
          </p:cNvPr>
          <p:cNvSpPr>
            <a:spLocks/>
          </p:cNvSpPr>
          <p:nvPr userDrawn="1"/>
        </p:nvSpPr>
        <p:spPr>
          <a:xfrm rot="16200000" flipV="1">
            <a:off x="3012097"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BE539375-94F7-D809-DD1B-488D3A90EE77}"/>
              </a:ext>
            </a:extLst>
          </p:cNvPr>
          <p:cNvSpPr>
            <a:spLocks/>
          </p:cNvSpPr>
          <p:nvPr userDrawn="1"/>
        </p:nvSpPr>
        <p:spPr>
          <a:xfrm rot="16200000" flipH="1" flipV="1">
            <a:off x="3012097"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378B699B-C0E8-5F9F-2E8D-7973CE899477}"/>
              </a:ext>
            </a:extLst>
          </p:cNvPr>
          <p:cNvSpPr>
            <a:spLocks/>
          </p:cNvSpPr>
          <p:nvPr userDrawn="1"/>
        </p:nvSpPr>
        <p:spPr>
          <a:xfrm rot="16200000">
            <a:off x="46292"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DACA7CDA-FEB5-8BEA-0B37-62DA7B9CBF55}"/>
              </a:ext>
            </a:extLst>
          </p:cNvPr>
          <p:cNvSpPr>
            <a:spLocks/>
          </p:cNvSpPr>
          <p:nvPr userDrawn="1"/>
        </p:nvSpPr>
        <p:spPr>
          <a:xfrm rot="16200000" flipH="1">
            <a:off x="46292"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8D2C4B0C-EF81-8FEA-A92C-66AFC856B7F7}"/>
              </a:ext>
            </a:extLst>
          </p:cNvPr>
          <p:cNvSpPr>
            <a:spLocks/>
          </p:cNvSpPr>
          <p:nvPr userDrawn="1"/>
        </p:nvSpPr>
        <p:spPr>
          <a:xfrm rot="16200000" flipV="1">
            <a:off x="948806"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70C17F83-1E00-EFAE-CE92-E8E96503B74E}"/>
              </a:ext>
            </a:extLst>
          </p:cNvPr>
          <p:cNvSpPr>
            <a:spLocks/>
          </p:cNvSpPr>
          <p:nvPr userDrawn="1"/>
        </p:nvSpPr>
        <p:spPr>
          <a:xfrm rot="16200000" flipH="1" flipV="1">
            <a:off x="948806"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DA20ABD3-4810-6C55-E329-C535ADCE16BC}"/>
              </a:ext>
            </a:extLst>
          </p:cNvPr>
          <p:cNvSpPr>
            <a:spLocks/>
          </p:cNvSpPr>
          <p:nvPr userDrawn="1"/>
        </p:nvSpPr>
        <p:spPr>
          <a:xfrm rot="16200000">
            <a:off x="10362746"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B225EE8A-1D77-B525-1FD0-7E4199F16C1D}"/>
              </a:ext>
            </a:extLst>
          </p:cNvPr>
          <p:cNvSpPr>
            <a:spLocks/>
          </p:cNvSpPr>
          <p:nvPr userDrawn="1"/>
        </p:nvSpPr>
        <p:spPr>
          <a:xfrm rot="16200000" flipH="1">
            <a:off x="10362746"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EE151864-EB78-F022-473B-EF79AFD022D4}"/>
              </a:ext>
            </a:extLst>
          </p:cNvPr>
          <p:cNvSpPr>
            <a:spLocks/>
          </p:cNvSpPr>
          <p:nvPr userDrawn="1"/>
        </p:nvSpPr>
        <p:spPr>
          <a:xfrm rot="16200000" flipV="1">
            <a:off x="11265260"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6A1DEB1A-1D21-4641-3F4D-6342263D660F}"/>
              </a:ext>
            </a:extLst>
          </p:cNvPr>
          <p:cNvSpPr>
            <a:spLocks/>
          </p:cNvSpPr>
          <p:nvPr userDrawn="1"/>
        </p:nvSpPr>
        <p:spPr>
          <a:xfrm rot="16200000" flipH="1" flipV="1">
            <a:off x="11265260"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F569BE89-D313-1486-AD5B-B4C232130CAC}"/>
              </a:ext>
            </a:extLst>
          </p:cNvPr>
          <p:cNvSpPr>
            <a:spLocks/>
          </p:cNvSpPr>
          <p:nvPr userDrawn="1"/>
        </p:nvSpPr>
        <p:spPr>
          <a:xfrm>
            <a:off x="-66675"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5ECA3D78-97C2-6B62-9714-5DCC9A2DCBD4}"/>
              </a:ext>
            </a:extLst>
          </p:cNvPr>
          <p:cNvSpPr>
            <a:spLocks/>
          </p:cNvSpPr>
          <p:nvPr userDrawn="1"/>
        </p:nvSpPr>
        <p:spPr>
          <a:xfrm flipV="1">
            <a:off x="-66675"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Tree>
    <p:extLst>
      <p:ext uri="{BB962C8B-B14F-4D97-AF65-F5344CB8AC3E}">
        <p14:creationId xmlns:p14="http://schemas.microsoft.com/office/powerpoint/2010/main" val="167164563"/>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preserve="1">
  <p:cSld name="Portals_Cover">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12EB42F3-0A87-FA3D-A25A-72B48C26D4A5}"/>
              </a:ext>
            </a:extLst>
          </p:cNvPr>
          <p:cNvGraphicFramePr>
            <a:graphicFrameLocks/>
          </p:cNvGraphicFramePr>
          <p:nvPr>
            <p:custDataLst>
              <p:tags r:id="rId1"/>
            </p:custDataLst>
            <p:extLst>
              <p:ext uri="{D42A27DB-BD31-4B8C-83A1-F6EECF244321}">
                <p14:modId xmlns:p14="http://schemas.microsoft.com/office/powerpoint/2010/main" val="26092487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10" name="think-cell data - do not delete" hidden="1">
                        <a:extLst>
                          <a:ext uri="{FF2B5EF4-FFF2-40B4-BE49-F238E27FC236}">
                            <a16:creationId xmlns:a16="http://schemas.microsoft.com/office/drawing/2014/main" id="{12EB42F3-0A87-FA3D-A25A-72B48C26D4A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Picture PATTERN TEXTURE">
            <a:extLst>
              <a:ext uri="{FF2B5EF4-FFF2-40B4-BE49-F238E27FC236}">
                <a16:creationId xmlns:a16="http://schemas.microsoft.com/office/drawing/2014/main" id="{FF6BE779-C70B-1BF5-4F18-A751EC732BFE}"/>
              </a:ext>
            </a:extLst>
          </p:cNvPr>
          <p:cNvSpPr>
            <a:spLocks noGrp="1"/>
          </p:cNvSpPr>
          <p:nvPr>
            <p:ph type="pic" sz="quarter" idx="15" hasCustomPrompt="1"/>
          </p:nvPr>
        </p:nvSpPr>
        <p:spPr>
          <a:xfrm>
            <a:off x="5322888" y="1169556"/>
            <a:ext cx="1612470" cy="5049837"/>
          </a:xfrm>
          <a:prstGeom prst="rect">
            <a:avLst/>
          </a:prstGeom>
          <a:solidFill>
            <a:srgbClr val="F1F1F2"/>
          </a:solidFill>
        </p:spPr>
        <p:txBody>
          <a:bodyPr anchor="ctr">
            <a:noAutofit/>
          </a:bodyPr>
          <a:lstStyle>
            <a:lvl1pPr marL="0" indent="0" algn="ctr">
              <a:buNone/>
              <a:defRPr sz="1200" b="0">
                <a:solidFill>
                  <a:schemeClr val="tx2"/>
                </a:solidFill>
                <a:latin typeface="+mn-lt"/>
                <a:ea typeface="+mn-ea"/>
                <a:cs typeface="+mn-cs"/>
              </a:defRPr>
            </a:lvl1pPr>
          </a:lstStyle>
          <a:p>
            <a:r>
              <a:rPr lang="es"/>
              <a:t>Patrón/Primer plano</a:t>
            </a:r>
          </a:p>
        </p:txBody>
      </p:sp>
      <p:sp>
        <p:nvSpPr>
          <p:cNvPr id="3" name="Picture aerial">
            <a:extLst>
              <a:ext uri="{FF2B5EF4-FFF2-40B4-BE49-F238E27FC236}">
                <a16:creationId xmlns:a16="http://schemas.microsoft.com/office/drawing/2014/main" id="{EBFB33C3-9726-66EF-A7F6-EAE7AFB3CD11}"/>
              </a:ext>
            </a:extLst>
          </p:cNvPr>
          <p:cNvSpPr>
            <a:spLocks noGrp="1"/>
          </p:cNvSpPr>
          <p:nvPr>
            <p:ph type="pic" sz="quarter" idx="18" hasCustomPrompt="1"/>
          </p:nvPr>
        </p:nvSpPr>
        <p:spPr>
          <a:xfrm>
            <a:off x="7884750" y="1169556"/>
            <a:ext cx="4307250" cy="5049837"/>
          </a:xfrm>
          <a:prstGeom prst="rect">
            <a:avLst/>
          </a:prstGeom>
          <a:solidFill>
            <a:srgbClr val="F1F1F2"/>
          </a:solidFill>
        </p:spPr>
        <p:txBody>
          <a:bodyPr anchor="ctr">
            <a:noAutofit/>
          </a:bodyPr>
          <a:lstStyle>
            <a:lvl1pPr marL="0" indent="0" algn="ctr">
              <a:buNone/>
              <a:defRPr sz="1200" b="0">
                <a:solidFill>
                  <a:schemeClr val="tx2"/>
                </a:solidFill>
                <a:latin typeface="+mn-lt"/>
                <a:ea typeface="+mn-ea"/>
                <a:cs typeface="+mn-cs"/>
              </a:defRPr>
            </a:lvl1pPr>
          </a:lstStyle>
          <a:p>
            <a:r>
              <a:rPr lang="es"/>
              <a:t>Vista aérea/Personas/Bienes/Servicios/Vista del paisaje</a:t>
            </a:r>
          </a:p>
        </p:txBody>
      </p:sp>
      <p:sp>
        <p:nvSpPr>
          <p:cNvPr id="5" name="Ice blue rectangle (do not move)">
            <a:extLst>
              <a:ext uri="{FF2B5EF4-FFF2-40B4-BE49-F238E27FC236}">
                <a16:creationId xmlns:a16="http://schemas.microsoft.com/office/drawing/2014/main" id="{7D3C2D09-B599-2C9F-A3EC-5B3365355ACF}"/>
              </a:ext>
            </a:extLst>
          </p:cNvPr>
          <p:cNvSpPr/>
          <p:nvPr/>
        </p:nvSpPr>
        <p:spPr>
          <a:xfrm>
            <a:off x="7004183" y="1169556"/>
            <a:ext cx="811742" cy="5049837"/>
          </a:xfrm>
          <a:prstGeom prst="rect">
            <a:avLst/>
          </a:prstGeom>
          <a:solidFill>
            <a:schemeClr val="accent5"/>
          </a:solidFill>
          <a:ln w="9525">
            <a:noFill/>
            <a:miter lim="800000"/>
          </a:ln>
        </p:spPr>
        <p:style>
          <a:lnRef idx="2">
            <a:schemeClr val="accent1">
              <a:shade val="50000"/>
            </a:schemeClr>
          </a:lnRef>
          <a:fillRef idx="1">
            <a:schemeClr val="accent1"/>
          </a:fillRef>
          <a:effectRef idx="0">
            <a:schemeClr val="accent1"/>
          </a:effectRef>
          <a:fontRef idx="minor">
            <a:schemeClr val="lt1"/>
          </a:fontRef>
        </p:style>
        <p:txBody>
          <a:bodyPr wrap="square" lIns="72009" tIns="72009" rIns="72009" bIns="72009" rtlCol="0" anchor="ctr">
            <a:noAutofit/>
          </a:bodyPr>
          <a:lstStyle/>
          <a:p>
            <a:pPr algn="ctr"/>
            <a:endParaRPr lang="en-US" sz="1200" kern="0">
              <a:solidFill>
                <a:schemeClr val="tx1"/>
              </a:solidFill>
              <a:sym typeface="+mn-lt"/>
            </a:endParaRPr>
          </a:p>
        </p:txBody>
      </p:sp>
      <p:sp>
        <p:nvSpPr>
          <p:cNvPr id="14" name="Title 1">
            <a:extLst>
              <a:ext uri="{FF2B5EF4-FFF2-40B4-BE49-F238E27FC236}">
                <a16:creationId xmlns:a16="http://schemas.microsoft.com/office/drawing/2014/main" id="{9DFFFF3A-A368-8DDF-6544-138D8EE3BF57}"/>
              </a:ext>
            </a:extLst>
          </p:cNvPr>
          <p:cNvSpPr>
            <a:spLocks noGrp="1"/>
          </p:cNvSpPr>
          <p:nvPr>
            <p:ph type="title" hasCustomPrompt="1"/>
          </p:nvPr>
        </p:nvSpPr>
        <p:spPr>
          <a:xfrm>
            <a:off x="550523" y="2387572"/>
            <a:ext cx="4407239" cy="1398263"/>
          </a:xfrm>
          <a:prstGeom prst="rect">
            <a:avLst/>
          </a:prstGeom>
          <a:noFill/>
        </p:spPr>
        <p:txBody>
          <a:bodyPr vert="horz" rIns="0" anchor="b">
            <a:noAutofit/>
          </a:bodyPr>
          <a:lstStyle>
            <a:lvl1pPr>
              <a:defRPr sz="4000" b="0">
                <a:solidFill>
                  <a:schemeClr val="tx1"/>
                </a:solidFill>
              </a:defRPr>
            </a:lvl1pPr>
          </a:lstStyle>
          <a:p>
            <a:r>
              <a:rPr lang="es"/>
              <a:t>[Título de la presentación máximo dos líneas]</a:t>
            </a:r>
          </a:p>
        </p:txBody>
      </p:sp>
      <p:sp>
        <p:nvSpPr>
          <p:cNvPr id="15" name="Text Placeholder 10">
            <a:extLst>
              <a:ext uri="{FF2B5EF4-FFF2-40B4-BE49-F238E27FC236}">
                <a16:creationId xmlns:a16="http://schemas.microsoft.com/office/drawing/2014/main" id="{47D835D7-C7D6-4746-2D35-F44393484300}"/>
              </a:ext>
            </a:extLst>
          </p:cNvPr>
          <p:cNvSpPr>
            <a:spLocks noGrp="1"/>
          </p:cNvSpPr>
          <p:nvPr>
            <p:ph type="body" sz="quarter" idx="14" hasCustomPrompt="1"/>
          </p:nvPr>
        </p:nvSpPr>
        <p:spPr>
          <a:xfrm>
            <a:off x="550523" y="3941403"/>
            <a:ext cx="4407239" cy="307777"/>
          </a:xfrm>
        </p:spPr>
        <p:txBody>
          <a:bodyPr>
            <a:noAutofit/>
          </a:bodyPr>
          <a:lstStyle>
            <a:lvl1pPr marL="0" indent="0">
              <a:buNone/>
              <a:defRPr sz="2000">
                <a:solidFill>
                  <a:schemeClr val="tx1"/>
                </a:solidFill>
                <a:latin typeface="Akkurat LL" panose="020B0504010101010104" pitchFamily="34" charset="0"/>
                <a:cs typeface="Akkurat LL" panose="020B0504010101010104" pitchFamily="34" charset="0"/>
              </a:defRPr>
            </a:lvl1pPr>
            <a:lvl2pPr marL="0" indent="0">
              <a:buNone/>
              <a:defRPr/>
            </a:lvl2pPr>
            <a:lvl3pPr marL="0" indent="0">
              <a:buNone/>
              <a:defRPr/>
            </a:lvl3pPr>
            <a:lvl4pPr marL="0" indent="0">
              <a:buNone/>
              <a:defRPr/>
            </a:lvl4pPr>
            <a:lvl5pPr marL="0" indent="0">
              <a:buNone/>
              <a:defRPr/>
            </a:lvl5pPr>
          </a:lstStyle>
          <a:p>
            <a:pPr lvl="0"/>
            <a:r>
              <a:rPr lang="es"/>
              <a:t>[Subtítulo de presentación]</a:t>
            </a:r>
          </a:p>
        </p:txBody>
      </p:sp>
      <p:sp>
        <p:nvSpPr>
          <p:cNvPr id="16" name="Text Placeholder 15">
            <a:extLst>
              <a:ext uri="{FF2B5EF4-FFF2-40B4-BE49-F238E27FC236}">
                <a16:creationId xmlns:a16="http://schemas.microsoft.com/office/drawing/2014/main" id="{94F310B2-0A2F-BD66-1B3C-4E3E591C861A}"/>
              </a:ext>
            </a:extLst>
          </p:cNvPr>
          <p:cNvSpPr>
            <a:spLocks noGrp="1"/>
          </p:cNvSpPr>
          <p:nvPr>
            <p:ph type="body" sz="quarter" idx="16" hasCustomPrompt="1"/>
          </p:nvPr>
        </p:nvSpPr>
        <p:spPr>
          <a:xfrm>
            <a:off x="550523" y="4555040"/>
            <a:ext cx="4407239" cy="1398263"/>
          </a:xfrm>
        </p:spPr>
        <p:txBody>
          <a:bodyPr anchor="b">
            <a:noAutofit/>
          </a:bodyPr>
          <a:lstStyle>
            <a:lvl1pPr marL="0" indent="0">
              <a:buNone/>
              <a:defRPr sz="1400">
                <a:solidFill>
                  <a:schemeClr val="tx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9" name="Presenter">
            <a:extLst>
              <a:ext uri="{FF2B5EF4-FFF2-40B4-BE49-F238E27FC236}">
                <a16:creationId xmlns:a16="http://schemas.microsoft.com/office/drawing/2014/main" id="{2CE0391F-0046-4541-FF68-5154238F8FDA}"/>
              </a:ext>
            </a:extLst>
          </p:cNvPr>
          <p:cNvSpPr>
            <a:spLocks noGrp="1"/>
          </p:cNvSpPr>
          <p:nvPr>
            <p:ph type="body" sz="quarter" idx="19" hasCustomPrompt="1"/>
          </p:nvPr>
        </p:nvSpPr>
        <p:spPr>
          <a:xfrm>
            <a:off x="550523" y="6034727"/>
            <a:ext cx="4407239" cy="184666"/>
          </a:xfrm>
          <a:prstGeom prst="rect">
            <a:avLst/>
          </a:prstGeom>
        </p:spPr>
        <p:txBody>
          <a:bodyPr wrap="square" lIns="0" tIns="0" rIns="0" bIns="0" anchor="t">
            <a:noAutofit/>
          </a:bodyPr>
          <a:lstStyle>
            <a:lvl1pPr marL="0" indent="0" fontAlgn="base">
              <a:spcBef>
                <a:spcPts val="0"/>
              </a:spcBef>
              <a:spcAft>
                <a:spcPts val="0"/>
              </a:spcAft>
              <a:buFont typeface="Arial" panose="020B0604020202020204" pitchFamily="34" charset="0"/>
              <a:buChar char="​"/>
              <a:defRPr sz="1200">
                <a:solidFill>
                  <a:schemeClr val="tx1"/>
                </a:solidFill>
                <a:latin typeface="+mn-lt"/>
                <a:ea typeface="+mn-ea"/>
                <a:cs typeface="+mn-cs"/>
              </a:defRPr>
            </a:lvl1pPr>
            <a:lvl2pPr marL="0" indent="0" fontAlgn="base">
              <a:spcBef>
                <a:spcPts val="0"/>
              </a:spcBef>
              <a:spcAft>
                <a:spcPts val="0"/>
              </a:spcAft>
              <a:buFont typeface="Arial" panose="020B0604020202020204" pitchFamily="34" charset="0"/>
              <a:buChar char="​"/>
              <a:defRPr sz="1600">
                <a:solidFill>
                  <a:schemeClr val="tx1"/>
                </a:solidFill>
              </a:defRPr>
            </a:lvl2pPr>
            <a:lvl3pPr marL="0" indent="0">
              <a:spcBef>
                <a:spcPts val="0"/>
              </a:spcBef>
              <a:spcAft>
                <a:spcPts val="0"/>
              </a:spcAft>
              <a:buFont typeface="Arial" panose="020B0604020202020204" pitchFamily="34" charset="0"/>
              <a:buChar char="​"/>
              <a:defRPr sz="1600">
                <a:solidFill>
                  <a:schemeClr val="tx1"/>
                </a:solidFill>
              </a:defRPr>
            </a:lvl3pPr>
            <a:lvl4pPr marL="0" indent="0">
              <a:spcBef>
                <a:spcPts val="0"/>
              </a:spcBef>
              <a:spcAft>
                <a:spcPts val="0"/>
              </a:spcAft>
              <a:buFont typeface="Arial" panose="020B0604020202020204" pitchFamily="34" charset="0"/>
              <a:buChar char="​"/>
              <a:defRPr sz="1600">
                <a:solidFill>
                  <a:schemeClr val="tx1"/>
                </a:solidFill>
              </a:defRPr>
            </a:lvl4pPr>
            <a:lvl5pPr marL="0" indent="0">
              <a:spcBef>
                <a:spcPts val="0"/>
              </a:spcBef>
              <a:spcAft>
                <a:spcPts val="0"/>
              </a:spcAft>
              <a:buFont typeface="Arial" panose="020B0604020202020204" pitchFamily="34" charset="0"/>
              <a:buChar char="​"/>
              <a:defRPr sz="1600">
                <a:solidFill>
                  <a:schemeClr val="tx1"/>
                </a:solidFill>
              </a:defRPr>
            </a:lvl5pPr>
            <a:lvl6pPr marL="0" indent="0">
              <a:spcBef>
                <a:spcPts val="0"/>
              </a:spcBef>
              <a:spcAft>
                <a:spcPts val="0"/>
              </a:spcAft>
              <a:buFont typeface="Arial" panose="020B0604020202020204" pitchFamily="34" charset="0"/>
              <a:buChar char="​"/>
              <a:defRPr sz="1600">
                <a:solidFill>
                  <a:schemeClr val="tx1"/>
                </a:solidFill>
              </a:defRPr>
            </a:lvl6pPr>
            <a:lvl7pPr marL="0" indent="0">
              <a:spcBef>
                <a:spcPts val="0"/>
              </a:spcBef>
              <a:spcAft>
                <a:spcPts val="0"/>
              </a:spcAft>
              <a:buFont typeface="Arial" panose="020B0604020202020204" pitchFamily="34" charset="0"/>
              <a:buChar char="​"/>
              <a:defRPr sz="1600">
                <a:solidFill>
                  <a:schemeClr val="tx1"/>
                </a:solidFill>
              </a:defRPr>
            </a:lvl7pPr>
            <a:lvl8pPr marL="0" indent="0">
              <a:spcBef>
                <a:spcPts val="0"/>
              </a:spcBef>
              <a:spcAft>
                <a:spcPts val="0"/>
              </a:spcAft>
              <a:buFont typeface="Arial" panose="020B0604020202020204" pitchFamily="34" charset="0"/>
              <a:buChar char="​"/>
              <a:defRPr sz="1600">
                <a:solidFill>
                  <a:schemeClr val="tx1"/>
                </a:solidFill>
              </a:defRPr>
            </a:lvl8pPr>
            <a:lvl9pPr marL="0" indent="0">
              <a:spcBef>
                <a:spcPts val="0"/>
              </a:spcBef>
              <a:spcAft>
                <a:spcPts val="0"/>
              </a:spcAft>
              <a:buFont typeface="Arial" panose="020B0604020202020204" pitchFamily="34" charset="0"/>
              <a:buChar char="​"/>
              <a:defRPr sz="1600">
                <a:solidFill>
                  <a:schemeClr val="tx1"/>
                </a:solidFill>
              </a:defRPr>
            </a:lvl9pPr>
          </a:lstStyle>
          <a:p>
            <a:pPr lvl="0"/>
            <a:r>
              <a:rPr lang="es"/>
              <a:t>Fecha</a:t>
            </a:r>
          </a:p>
        </p:txBody>
      </p:sp>
      <p:grpSp>
        <p:nvGrpSpPr>
          <p:cNvPr id="4" name="Graphic 1">
            <a:extLst>
              <a:ext uri="{FF2B5EF4-FFF2-40B4-BE49-F238E27FC236}">
                <a16:creationId xmlns:a16="http://schemas.microsoft.com/office/drawing/2014/main" id="{162C1211-2550-077B-FF50-584F308D4E25}"/>
              </a:ext>
            </a:extLst>
          </p:cNvPr>
          <p:cNvGrpSpPr/>
          <p:nvPr/>
        </p:nvGrpSpPr>
        <p:grpSpPr>
          <a:xfrm>
            <a:off x="558800" y="636386"/>
            <a:ext cx="1486631" cy="708697"/>
            <a:chOff x="568668" y="3640224"/>
            <a:chExt cx="1486631" cy="708697"/>
          </a:xfrm>
          <a:solidFill>
            <a:schemeClr val="tx1"/>
          </a:solidFill>
        </p:grpSpPr>
        <p:grpSp>
          <p:nvGrpSpPr>
            <p:cNvPr id="6" name="Graphic 1">
              <a:extLst>
                <a:ext uri="{FF2B5EF4-FFF2-40B4-BE49-F238E27FC236}">
                  <a16:creationId xmlns:a16="http://schemas.microsoft.com/office/drawing/2014/main" id="{07A0D610-C271-0A20-EF6E-54E6FE3EA045}"/>
                </a:ext>
              </a:extLst>
            </p:cNvPr>
            <p:cNvGrpSpPr/>
            <p:nvPr/>
          </p:nvGrpSpPr>
          <p:grpSpPr>
            <a:xfrm>
              <a:off x="568668" y="3640224"/>
              <a:ext cx="1486631" cy="321349"/>
              <a:chOff x="568668" y="3640224"/>
              <a:chExt cx="1486631" cy="321349"/>
            </a:xfrm>
            <a:grpFill/>
          </p:grpSpPr>
          <p:sp>
            <p:nvSpPr>
              <p:cNvPr id="19" name="Freeform: Shape 18">
                <a:extLst>
                  <a:ext uri="{FF2B5EF4-FFF2-40B4-BE49-F238E27FC236}">
                    <a16:creationId xmlns:a16="http://schemas.microsoft.com/office/drawing/2014/main" id="{9BE28D29-E3E8-BD1E-2B36-28BDD0AC8884}"/>
                  </a:ext>
                </a:extLst>
              </p:cNvPr>
              <p:cNvSpPr/>
              <p:nvPr/>
            </p:nvSpPr>
            <p:spPr>
              <a:xfrm>
                <a:off x="568668" y="3740272"/>
                <a:ext cx="1486631" cy="221301"/>
              </a:xfrm>
              <a:custGeom>
                <a:avLst/>
                <a:gdLst>
                  <a:gd name="connsiteX0" fmla="*/ 169352 w 1486631"/>
                  <a:gd name="connsiteY0" fmla="*/ 153154 h 221301"/>
                  <a:gd name="connsiteX1" fmla="*/ 151925 w 1486631"/>
                  <a:gd name="connsiteY1" fmla="*/ 197364 h 221301"/>
                  <a:gd name="connsiteX2" fmla="*/ 88921 w 1486631"/>
                  <a:gd name="connsiteY2" fmla="*/ 220139 h 221301"/>
                  <a:gd name="connsiteX3" fmla="*/ 21895 w 1486631"/>
                  <a:gd name="connsiteY3" fmla="*/ 197810 h 221301"/>
                  <a:gd name="connsiteX4" fmla="*/ 0 w 1486631"/>
                  <a:gd name="connsiteY4" fmla="*/ 148688 h 221301"/>
                  <a:gd name="connsiteX5" fmla="*/ 39322 w 1486631"/>
                  <a:gd name="connsiteY5" fmla="*/ 148688 h 221301"/>
                  <a:gd name="connsiteX6" fmla="*/ 50493 w 1486631"/>
                  <a:gd name="connsiteY6" fmla="*/ 174589 h 221301"/>
                  <a:gd name="connsiteX7" fmla="*/ 86687 w 1486631"/>
                  <a:gd name="connsiteY7" fmla="*/ 185753 h 221301"/>
                  <a:gd name="connsiteX8" fmla="*/ 122434 w 1486631"/>
                  <a:gd name="connsiteY8" fmla="*/ 174589 h 221301"/>
                  <a:gd name="connsiteX9" fmla="*/ 122434 w 1486631"/>
                  <a:gd name="connsiteY9" fmla="*/ 136631 h 221301"/>
                  <a:gd name="connsiteX10" fmla="*/ 75069 w 1486631"/>
                  <a:gd name="connsiteY10" fmla="*/ 125914 h 221301"/>
                  <a:gd name="connsiteX11" fmla="*/ 28598 w 1486631"/>
                  <a:gd name="connsiteY11" fmla="*/ 112070 h 221301"/>
                  <a:gd name="connsiteX12" fmla="*/ 5809 w 1486631"/>
                  <a:gd name="connsiteY12" fmla="*/ 72772 h 221301"/>
                  <a:gd name="connsiteX13" fmla="*/ 23682 w 1486631"/>
                  <a:gd name="connsiteY13" fmla="*/ 23650 h 221301"/>
                  <a:gd name="connsiteX14" fmla="*/ 83112 w 1486631"/>
                  <a:gd name="connsiteY14" fmla="*/ 1322 h 221301"/>
                  <a:gd name="connsiteX15" fmla="*/ 144776 w 1486631"/>
                  <a:gd name="connsiteY15" fmla="*/ 21864 h 221301"/>
                  <a:gd name="connsiteX16" fmla="*/ 166224 w 1486631"/>
                  <a:gd name="connsiteY16" fmla="*/ 66967 h 221301"/>
                  <a:gd name="connsiteX17" fmla="*/ 126902 w 1486631"/>
                  <a:gd name="connsiteY17" fmla="*/ 66967 h 221301"/>
                  <a:gd name="connsiteX18" fmla="*/ 117519 w 1486631"/>
                  <a:gd name="connsiteY18" fmla="*/ 45979 h 221301"/>
                  <a:gd name="connsiteX19" fmla="*/ 84452 w 1486631"/>
                  <a:gd name="connsiteY19" fmla="*/ 34814 h 221301"/>
                  <a:gd name="connsiteX20" fmla="*/ 50940 w 1486631"/>
                  <a:gd name="connsiteY20" fmla="*/ 46425 h 221301"/>
                  <a:gd name="connsiteX21" fmla="*/ 55408 w 1486631"/>
                  <a:gd name="connsiteY21" fmla="*/ 83937 h 221301"/>
                  <a:gd name="connsiteX22" fmla="*/ 79537 w 1486631"/>
                  <a:gd name="connsiteY22" fmla="*/ 88849 h 221301"/>
                  <a:gd name="connsiteX23" fmla="*/ 105901 w 1486631"/>
                  <a:gd name="connsiteY23" fmla="*/ 91528 h 221301"/>
                  <a:gd name="connsiteX24" fmla="*/ 151478 w 1486631"/>
                  <a:gd name="connsiteY24" fmla="*/ 110284 h 221301"/>
                  <a:gd name="connsiteX25" fmla="*/ 169352 w 1486631"/>
                  <a:gd name="connsiteY25" fmla="*/ 153154 h 221301"/>
                  <a:gd name="connsiteX26" fmla="*/ 335576 w 1486631"/>
                  <a:gd name="connsiteY26" fmla="*/ 216119 h 221301"/>
                  <a:gd name="connsiteX27" fmla="*/ 320830 w 1486631"/>
                  <a:gd name="connsiteY27" fmla="*/ 199150 h 221301"/>
                  <a:gd name="connsiteX28" fmla="*/ 227441 w 1486631"/>
                  <a:gd name="connsiteY28" fmla="*/ 213887 h 221301"/>
                  <a:gd name="connsiteX29" fmla="*/ 194375 w 1486631"/>
                  <a:gd name="connsiteY29" fmla="*/ 136184 h 221301"/>
                  <a:gd name="connsiteX30" fmla="*/ 228334 w 1486631"/>
                  <a:gd name="connsiteY30" fmla="*/ 99120 h 221301"/>
                  <a:gd name="connsiteX31" fmla="*/ 205993 w 1486631"/>
                  <a:gd name="connsiteY31" fmla="*/ 45979 h 221301"/>
                  <a:gd name="connsiteX32" fmla="*/ 238612 w 1486631"/>
                  <a:gd name="connsiteY32" fmla="*/ 4448 h 221301"/>
                  <a:gd name="connsiteX33" fmla="*/ 298041 w 1486631"/>
                  <a:gd name="connsiteY33" fmla="*/ 9360 h 221301"/>
                  <a:gd name="connsiteX34" fmla="*/ 321277 w 1486631"/>
                  <a:gd name="connsiteY34" fmla="*/ 57143 h 221301"/>
                  <a:gd name="connsiteX35" fmla="*/ 281508 w 1486631"/>
                  <a:gd name="connsiteY35" fmla="*/ 108498 h 221301"/>
                  <a:gd name="connsiteX36" fmla="*/ 318149 w 1486631"/>
                  <a:gd name="connsiteY36" fmla="*/ 148242 h 221301"/>
                  <a:gd name="connsiteX37" fmla="*/ 323511 w 1486631"/>
                  <a:gd name="connsiteY37" fmla="*/ 122341 h 221301"/>
                  <a:gd name="connsiteX38" fmla="*/ 323958 w 1486631"/>
                  <a:gd name="connsiteY38" fmla="*/ 96440 h 221301"/>
                  <a:gd name="connsiteX39" fmla="*/ 378472 w 1486631"/>
                  <a:gd name="connsiteY39" fmla="*/ 96440 h 221301"/>
                  <a:gd name="connsiteX40" fmla="*/ 378472 w 1486631"/>
                  <a:gd name="connsiteY40" fmla="*/ 125914 h 221301"/>
                  <a:gd name="connsiteX41" fmla="*/ 353896 w 1486631"/>
                  <a:gd name="connsiteY41" fmla="*/ 125914 h 221301"/>
                  <a:gd name="connsiteX42" fmla="*/ 340938 w 1486631"/>
                  <a:gd name="connsiteY42" fmla="*/ 173249 h 221301"/>
                  <a:gd name="connsiteX43" fmla="*/ 379813 w 1486631"/>
                  <a:gd name="connsiteY43" fmla="*/ 215673 h 221301"/>
                  <a:gd name="connsiteX44" fmla="*/ 335576 w 1486631"/>
                  <a:gd name="connsiteY44" fmla="*/ 215673 h 221301"/>
                  <a:gd name="connsiteX45" fmla="*/ 250230 w 1486631"/>
                  <a:gd name="connsiteY45" fmla="*/ 122788 h 221301"/>
                  <a:gd name="connsiteX46" fmla="*/ 226100 w 1486631"/>
                  <a:gd name="connsiteY46" fmla="*/ 147349 h 221301"/>
                  <a:gd name="connsiteX47" fmla="*/ 233696 w 1486631"/>
                  <a:gd name="connsiteY47" fmla="*/ 178608 h 221301"/>
                  <a:gd name="connsiteX48" fmla="*/ 298041 w 1486631"/>
                  <a:gd name="connsiteY48" fmla="*/ 176375 h 221301"/>
                  <a:gd name="connsiteX49" fmla="*/ 250230 w 1486631"/>
                  <a:gd name="connsiteY49" fmla="*/ 122788 h 221301"/>
                  <a:gd name="connsiteX50" fmla="*/ 287317 w 1486631"/>
                  <a:gd name="connsiteY50" fmla="*/ 54017 h 221301"/>
                  <a:gd name="connsiteX51" fmla="*/ 274806 w 1486631"/>
                  <a:gd name="connsiteY51" fmla="*/ 33475 h 221301"/>
                  <a:gd name="connsiteX52" fmla="*/ 247995 w 1486631"/>
                  <a:gd name="connsiteY52" fmla="*/ 36154 h 221301"/>
                  <a:gd name="connsiteX53" fmla="*/ 241293 w 1486631"/>
                  <a:gd name="connsiteY53" fmla="*/ 60269 h 221301"/>
                  <a:gd name="connsiteX54" fmla="*/ 260060 w 1486631"/>
                  <a:gd name="connsiteY54" fmla="*/ 85276 h 221301"/>
                  <a:gd name="connsiteX55" fmla="*/ 287317 w 1486631"/>
                  <a:gd name="connsiteY55" fmla="*/ 54017 h 221301"/>
                  <a:gd name="connsiteX56" fmla="*/ 566144 w 1486631"/>
                  <a:gd name="connsiteY56" fmla="*/ 72326 h 221301"/>
                  <a:gd name="connsiteX57" fmla="*/ 545143 w 1486631"/>
                  <a:gd name="connsiteY57" fmla="*/ 123234 h 221301"/>
                  <a:gd name="connsiteX58" fmla="*/ 491522 w 1486631"/>
                  <a:gd name="connsiteY58" fmla="*/ 140204 h 221301"/>
                  <a:gd name="connsiteX59" fmla="*/ 446838 w 1486631"/>
                  <a:gd name="connsiteY59" fmla="*/ 140204 h 221301"/>
                  <a:gd name="connsiteX60" fmla="*/ 446838 w 1486631"/>
                  <a:gd name="connsiteY60" fmla="*/ 215673 h 221301"/>
                  <a:gd name="connsiteX61" fmla="*/ 408857 w 1486631"/>
                  <a:gd name="connsiteY61" fmla="*/ 215673 h 221301"/>
                  <a:gd name="connsiteX62" fmla="*/ 408857 w 1486631"/>
                  <a:gd name="connsiteY62" fmla="*/ 4895 h 221301"/>
                  <a:gd name="connsiteX63" fmla="*/ 491522 w 1486631"/>
                  <a:gd name="connsiteY63" fmla="*/ 4895 h 221301"/>
                  <a:gd name="connsiteX64" fmla="*/ 545143 w 1486631"/>
                  <a:gd name="connsiteY64" fmla="*/ 21418 h 221301"/>
                  <a:gd name="connsiteX65" fmla="*/ 566144 w 1486631"/>
                  <a:gd name="connsiteY65" fmla="*/ 72326 h 221301"/>
                  <a:gd name="connsiteX66" fmla="*/ 566144 w 1486631"/>
                  <a:gd name="connsiteY66" fmla="*/ 72326 h 221301"/>
                  <a:gd name="connsiteX67" fmla="*/ 527716 w 1486631"/>
                  <a:gd name="connsiteY67" fmla="*/ 72772 h 221301"/>
                  <a:gd name="connsiteX68" fmla="*/ 516992 w 1486631"/>
                  <a:gd name="connsiteY68" fmla="*/ 46425 h 221301"/>
                  <a:gd name="connsiteX69" fmla="*/ 490182 w 1486631"/>
                  <a:gd name="connsiteY69" fmla="*/ 38387 h 221301"/>
                  <a:gd name="connsiteX70" fmla="*/ 446838 w 1486631"/>
                  <a:gd name="connsiteY70" fmla="*/ 38387 h 221301"/>
                  <a:gd name="connsiteX71" fmla="*/ 446838 w 1486631"/>
                  <a:gd name="connsiteY71" fmla="*/ 106711 h 221301"/>
                  <a:gd name="connsiteX72" fmla="*/ 490182 w 1486631"/>
                  <a:gd name="connsiteY72" fmla="*/ 106711 h 221301"/>
                  <a:gd name="connsiteX73" fmla="*/ 516992 w 1486631"/>
                  <a:gd name="connsiteY73" fmla="*/ 98673 h 221301"/>
                  <a:gd name="connsiteX74" fmla="*/ 527716 w 1486631"/>
                  <a:gd name="connsiteY74" fmla="*/ 72772 h 221301"/>
                  <a:gd name="connsiteX75" fmla="*/ 527716 w 1486631"/>
                  <a:gd name="connsiteY75" fmla="*/ 72772 h 221301"/>
                  <a:gd name="connsiteX76" fmla="*/ 791798 w 1486631"/>
                  <a:gd name="connsiteY76" fmla="*/ 215673 h 221301"/>
                  <a:gd name="connsiteX77" fmla="*/ 787329 w 1486631"/>
                  <a:gd name="connsiteY77" fmla="*/ 192452 h 221301"/>
                  <a:gd name="connsiteX78" fmla="*/ 731028 w 1486631"/>
                  <a:gd name="connsiteY78" fmla="*/ 219692 h 221301"/>
                  <a:gd name="connsiteX79" fmla="*/ 671598 w 1486631"/>
                  <a:gd name="connsiteY79" fmla="*/ 196024 h 221301"/>
                  <a:gd name="connsiteX80" fmla="*/ 644341 w 1486631"/>
                  <a:gd name="connsiteY80" fmla="*/ 110284 h 221301"/>
                  <a:gd name="connsiteX81" fmla="*/ 671598 w 1486631"/>
                  <a:gd name="connsiteY81" fmla="*/ 25437 h 221301"/>
                  <a:gd name="connsiteX82" fmla="*/ 797160 w 1486631"/>
                  <a:gd name="connsiteY82" fmla="*/ 24990 h 221301"/>
                  <a:gd name="connsiteX83" fmla="*/ 816374 w 1486631"/>
                  <a:gd name="connsiteY83" fmla="*/ 67414 h 221301"/>
                  <a:gd name="connsiteX84" fmla="*/ 777052 w 1486631"/>
                  <a:gd name="connsiteY84" fmla="*/ 67414 h 221301"/>
                  <a:gd name="connsiteX85" fmla="*/ 767668 w 1486631"/>
                  <a:gd name="connsiteY85" fmla="*/ 48211 h 221301"/>
                  <a:gd name="connsiteX86" fmla="*/ 699302 w 1486631"/>
                  <a:gd name="connsiteY86" fmla="*/ 49551 h 221301"/>
                  <a:gd name="connsiteX87" fmla="*/ 682769 w 1486631"/>
                  <a:gd name="connsiteY87" fmla="*/ 111177 h 221301"/>
                  <a:gd name="connsiteX88" fmla="*/ 699302 w 1486631"/>
                  <a:gd name="connsiteY88" fmla="*/ 171910 h 221301"/>
                  <a:gd name="connsiteX89" fmla="*/ 764987 w 1486631"/>
                  <a:gd name="connsiteY89" fmla="*/ 173249 h 221301"/>
                  <a:gd name="connsiteX90" fmla="*/ 778839 w 1486631"/>
                  <a:gd name="connsiteY90" fmla="*/ 132165 h 221301"/>
                  <a:gd name="connsiteX91" fmla="*/ 728347 w 1486631"/>
                  <a:gd name="connsiteY91" fmla="*/ 132165 h 221301"/>
                  <a:gd name="connsiteX92" fmla="*/ 728347 w 1486631"/>
                  <a:gd name="connsiteY92" fmla="*/ 100459 h 221301"/>
                  <a:gd name="connsiteX93" fmla="*/ 815927 w 1486631"/>
                  <a:gd name="connsiteY93" fmla="*/ 100459 h 221301"/>
                  <a:gd name="connsiteX94" fmla="*/ 815927 w 1486631"/>
                  <a:gd name="connsiteY94" fmla="*/ 216119 h 221301"/>
                  <a:gd name="connsiteX95" fmla="*/ 791798 w 1486631"/>
                  <a:gd name="connsiteY95" fmla="*/ 216119 h 221301"/>
                  <a:gd name="connsiteX96" fmla="*/ 909763 w 1486631"/>
                  <a:gd name="connsiteY96" fmla="*/ 215226 h 221301"/>
                  <a:gd name="connsiteX97" fmla="*/ 868207 w 1486631"/>
                  <a:gd name="connsiteY97" fmla="*/ 211207 h 221301"/>
                  <a:gd name="connsiteX98" fmla="*/ 851227 w 1486631"/>
                  <a:gd name="connsiteY98" fmla="*/ 175482 h 221301"/>
                  <a:gd name="connsiteX99" fmla="*/ 851227 w 1486631"/>
                  <a:gd name="connsiteY99" fmla="*/ 429 h 221301"/>
                  <a:gd name="connsiteX100" fmla="*/ 888762 w 1486631"/>
                  <a:gd name="connsiteY100" fmla="*/ 429 h 221301"/>
                  <a:gd name="connsiteX101" fmla="*/ 888762 w 1486631"/>
                  <a:gd name="connsiteY101" fmla="*/ 169677 h 221301"/>
                  <a:gd name="connsiteX102" fmla="*/ 894124 w 1486631"/>
                  <a:gd name="connsiteY102" fmla="*/ 183074 h 221301"/>
                  <a:gd name="connsiteX103" fmla="*/ 909763 w 1486631"/>
                  <a:gd name="connsiteY103" fmla="*/ 184413 h 221301"/>
                  <a:gd name="connsiteX104" fmla="*/ 909763 w 1486631"/>
                  <a:gd name="connsiteY104" fmla="*/ 215226 h 221301"/>
                  <a:gd name="connsiteX105" fmla="*/ 1067497 w 1486631"/>
                  <a:gd name="connsiteY105" fmla="*/ 138417 h 221301"/>
                  <a:gd name="connsiteX106" fmla="*/ 1049177 w 1486631"/>
                  <a:gd name="connsiteY106" fmla="*/ 195578 h 221301"/>
                  <a:gd name="connsiteX107" fmla="*/ 940595 w 1486631"/>
                  <a:gd name="connsiteY107" fmla="*/ 195578 h 221301"/>
                  <a:gd name="connsiteX108" fmla="*/ 940595 w 1486631"/>
                  <a:gd name="connsiteY108" fmla="*/ 81257 h 221301"/>
                  <a:gd name="connsiteX109" fmla="*/ 1049177 w 1486631"/>
                  <a:gd name="connsiteY109" fmla="*/ 81257 h 221301"/>
                  <a:gd name="connsiteX110" fmla="*/ 1067497 w 1486631"/>
                  <a:gd name="connsiteY110" fmla="*/ 138417 h 221301"/>
                  <a:gd name="connsiteX111" fmla="*/ 1029963 w 1486631"/>
                  <a:gd name="connsiteY111" fmla="*/ 138417 h 221301"/>
                  <a:gd name="connsiteX112" fmla="*/ 1018792 w 1486631"/>
                  <a:gd name="connsiteY112" fmla="*/ 99566 h 221301"/>
                  <a:gd name="connsiteX113" fmla="*/ 971874 w 1486631"/>
                  <a:gd name="connsiteY113" fmla="*/ 99566 h 221301"/>
                  <a:gd name="connsiteX114" fmla="*/ 960703 w 1486631"/>
                  <a:gd name="connsiteY114" fmla="*/ 138417 h 221301"/>
                  <a:gd name="connsiteX115" fmla="*/ 971874 w 1486631"/>
                  <a:gd name="connsiteY115" fmla="*/ 177268 h 221301"/>
                  <a:gd name="connsiteX116" fmla="*/ 1018792 w 1486631"/>
                  <a:gd name="connsiteY116" fmla="*/ 177268 h 221301"/>
                  <a:gd name="connsiteX117" fmla="*/ 1029963 w 1486631"/>
                  <a:gd name="connsiteY117" fmla="*/ 138417 h 221301"/>
                  <a:gd name="connsiteX118" fmla="*/ 1239530 w 1486631"/>
                  <a:gd name="connsiteY118" fmla="*/ 138864 h 221301"/>
                  <a:gd name="connsiteX119" fmla="*/ 1211826 w 1486631"/>
                  <a:gd name="connsiteY119" fmla="*/ 206295 h 221301"/>
                  <a:gd name="connsiteX120" fmla="*/ 1130948 w 1486631"/>
                  <a:gd name="connsiteY120" fmla="*/ 198703 h 221301"/>
                  <a:gd name="connsiteX121" fmla="*/ 1128714 w 1486631"/>
                  <a:gd name="connsiteY121" fmla="*/ 215673 h 221301"/>
                  <a:gd name="connsiteX122" fmla="*/ 1096542 w 1486631"/>
                  <a:gd name="connsiteY122" fmla="*/ 215673 h 221301"/>
                  <a:gd name="connsiteX123" fmla="*/ 1096542 w 1486631"/>
                  <a:gd name="connsiteY123" fmla="*/ 876 h 221301"/>
                  <a:gd name="connsiteX124" fmla="*/ 1133629 w 1486631"/>
                  <a:gd name="connsiteY124" fmla="*/ 876 h 221301"/>
                  <a:gd name="connsiteX125" fmla="*/ 1133629 w 1486631"/>
                  <a:gd name="connsiteY125" fmla="*/ 72326 h 221301"/>
                  <a:gd name="connsiteX126" fmla="*/ 1170717 w 1486631"/>
                  <a:gd name="connsiteY126" fmla="*/ 57143 h 221301"/>
                  <a:gd name="connsiteX127" fmla="*/ 1211826 w 1486631"/>
                  <a:gd name="connsiteY127" fmla="*/ 69646 h 221301"/>
                  <a:gd name="connsiteX128" fmla="*/ 1239530 w 1486631"/>
                  <a:gd name="connsiteY128" fmla="*/ 138864 h 221301"/>
                  <a:gd name="connsiteX129" fmla="*/ 1201549 w 1486631"/>
                  <a:gd name="connsiteY129" fmla="*/ 137971 h 221301"/>
                  <a:gd name="connsiteX130" fmla="*/ 1191718 w 1486631"/>
                  <a:gd name="connsiteY130" fmla="*/ 100459 h 221301"/>
                  <a:gd name="connsiteX131" fmla="*/ 1160439 w 1486631"/>
                  <a:gd name="connsiteY131" fmla="*/ 88849 h 221301"/>
                  <a:gd name="connsiteX132" fmla="*/ 1135863 w 1486631"/>
                  <a:gd name="connsiteY132" fmla="*/ 109837 h 221301"/>
                  <a:gd name="connsiteX133" fmla="*/ 1131842 w 1486631"/>
                  <a:gd name="connsiteY133" fmla="*/ 147795 h 221301"/>
                  <a:gd name="connsiteX134" fmla="*/ 1144800 w 1486631"/>
                  <a:gd name="connsiteY134" fmla="*/ 180394 h 221301"/>
                  <a:gd name="connsiteX135" fmla="*/ 1191718 w 1486631"/>
                  <a:gd name="connsiteY135" fmla="*/ 175929 h 221301"/>
                  <a:gd name="connsiteX136" fmla="*/ 1201549 w 1486631"/>
                  <a:gd name="connsiteY136" fmla="*/ 137971 h 221301"/>
                  <a:gd name="connsiteX137" fmla="*/ 1404860 w 1486631"/>
                  <a:gd name="connsiteY137" fmla="*/ 213887 h 221301"/>
                  <a:gd name="connsiteX138" fmla="*/ 1360176 w 1486631"/>
                  <a:gd name="connsiteY138" fmla="*/ 196471 h 221301"/>
                  <a:gd name="connsiteX139" fmla="*/ 1286001 w 1486631"/>
                  <a:gd name="connsiteY139" fmla="*/ 214333 h 221301"/>
                  <a:gd name="connsiteX140" fmla="*/ 1259191 w 1486631"/>
                  <a:gd name="connsiteY140" fmla="*/ 183520 h 221301"/>
                  <a:gd name="connsiteX141" fmla="*/ 1267234 w 1486631"/>
                  <a:gd name="connsiteY141" fmla="*/ 141990 h 221301"/>
                  <a:gd name="connsiteX142" fmla="*/ 1309683 w 1486631"/>
                  <a:gd name="connsiteY142" fmla="*/ 122341 h 221301"/>
                  <a:gd name="connsiteX143" fmla="*/ 1355261 w 1486631"/>
                  <a:gd name="connsiteY143" fmla="*/ 119215 h 221301"/>
                  <a:gd name="connsiteX144" fmla="*/ 1355261 w 1486631"/>
                  <a:gd name="connsiteY144" fmla="*/ 109837 h 221301"/>
                  <a:gd name="connsiteX145" fmla="*/ 1348112 w 1486631"/>
                  <a:gd name="connsiteY145" fmla="*/ 90188 h 221301"/>
                  <a:gd name="connsiteX146" fmla="*/ 1330685 w 1486631"/>
                  <a:gd name="connsiteY146" fmla="*/ 85276 h 221301"/>
                  <a:gd name="connsiteX147" fmla="*/ 1300747 w 1486631"/>
                  <a:gd name="connsiteY147" fmla="*/ 107158 h 221301"/>
                  <a:gd name="connsiteX148" fmla="*/ 1264553 w 1486631"/>
                  <a:gd name="connsiteY148" fmla="*/ 107158 h 221301"/>
                  <a:gd name="connsiteX149" fmla="*/ 1281980 w 1486631"/>
                  <a:gd name="connsiteY149" fmla="*/ 70540 h 221301"/>
                  <a:gd name="connsiteX150" fmla="*/ 1320408 w 1486631"/>
                  <a:gd name="connsiteY150" fmla="*/ 57143 h 221301"/>
                  <a:gd name="connsiteX151" fmla="*/ 1386987 w 1486631"/>
                  <a:gd name="connsiteY151" fmla="*/ 88402 h 221301"/>
                  <a:gd name="connsiteX152" fmla="*/ 1391455 w 1486631"/>
                  <a:gd name="connsiteY152" fmla="*/ 119662 h 221301"/>
                  <a:gd name="connsiteX153" fmla="*/ 1391455 w 1486631"/>
                  <a:gd name="connsiteY153" fmla="*/ 177268 h 221301"/>
                  <a:gd name="connsiteX154" fmla="*/ 1403519 w 1486631"/>
                  <a:gd name="connsiteY154" fmla="*/ 186646 h 221301"/>
                  <a:gd name="connsiteX155" fmla="*/ 1404860 w 1486631"/>
                  <a:gd name="connsiteY155" fmla="*/ 186200 h 221301"/>
                  <a:gd name="connsiteX156" fmla="*/ 1404860 w 1486631"/>
                  <a:gd name="connsiteY156" fmla="*/ 213887 h 221301"/>
                  <a:gd name="connsiteX157" fmla="*/ 1355261 w 1486631"/>
                  <a:gd name="connsiteY157" fmla="*/ 146902 h 221301"/>
                  <a:gd name="connsiteX158" fmla="*/ 1315939 w 1486631"/>
                  <a:gd name="connsiteY158" fmla="*/ 150028 h 221301"/>
                  <a:gd name="connsiteX159" fmla="*/ 1293597 w 1486631"/>
                  <a:gd name="connsiteY159" fmla="*/ 168337 h 221301"/>
                  <a:gd name="connsiteX160" fmla="*/ 1312364 w 1486631"/>
                  <a:gd name="connsiteY160" fmla="*/ 189772 h 221301"/>
                  <a:gd name="connsiteX161" fmla="*/ 1342749 w 1486631"/>
                  <a:gd name="connsiteY161" fmla="*/ 181734 h 221301"/>
                  <a:gd name="connsiteX162" fmla="*/ 1354814 w 1486631"/>
                  <a:gd name="connsiteY162" fmla="*/ 154494 h 221301"/>
                  <a:gd name="connsiteX163" fmla="*/ 1354814 w 1486631"/>
                  <a:gd name="connsiteY163" fmla="*/ 146902 h 221301"/>
                  <a:gd name="connsiteX164" fmla="*/ 1486631 w 1486631"/>
                  <a:gd name="connsiteY164" fmla="*/ 215226 h 221301"/>
                  <a:gd name="connsiteX165" fmla="*/ 1444629 w 1486631"/>
                  <a:gd name="connsiteY165" fmla="*/ 210761 h 221301"/>
                  <a:gd name="connsiteX166" fmla="*/ 1428096 w 1486631"/>
                  <a:gd name="connsiteY166" fmla="*/ 175482 h 221301"/>
                  <a:gd name="connsiteX167" fmla="*/ 1428096 w 1486631"/>
                  <a:gd name="connsiteY167" fmla="*/ 429 h 221301"/>
                  <a:gd name="connsiteX168" fmla="*/ 1465630 w 1486631"/>
                  <a:gd name="connsiteY168" fmla="*/ 429 h 221301"/>
                  <a:gd name="connsiteX169" fmla="*/ 1465630 w 1486631"/>
                  <a:gd name="connsiteY169" fmla="*/ 169677 h 221301"/>
                  <a:gd name="connsiteX170" fmla="*/ 1470992 w 1486631"/>
                  <a:gd name="connsiteY170" fmla="*/ 183074 h 221301"/>
                  <a:gd name="connsiteX171" fmla="*/ 1486631 w 1486631"/>
                  <a:gd name="connsiteY171" fmla="*/ 184413 h 221301"/>
                  <a:gd name="connsiteX172" fmla="*/ 1486631 w 1486631"/>
                  <a:gd name="connsiteY172" fmla="*/ 215226 h 221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486631" h="221301">
                    <a:moveTo>
                      <a:pt x="169352" y="153154"/>
                    </a:moveTo>
                    <a:cubicBezTo>
                      <a:pt x="169352" y="169677"/>
                      <a:pt x="163543" y="185307"/>
                      <a:pt x="151925" y="197364"/>
                    </a:cubicBezTo>
                    <a:cubicBezTo>
                      <a:pt x="135392" y="213887"/>
                      <a:pt x="111263" y="219245"/>
                      <a:pt x="88921" y="220139"/>
                    </a:cubicBezTo>
                    <a:cubicBezTo>
                      <a:pt x="64792" y="220139"/>
                      <a:pt x="40215" y="214333"/>
                      <a:pt x="21895" y="197810"/>
                    </a:cubicBezTo>
                    <a:cubicBezTo>
                      <a:pt x="8043" y="185307"/>
                      <a:pt x="0" y="167444"/>
                      <a:pt x="0" y="148688"/>
                    </a:cubicBezTo>
                    <a:lnTo>
                      <a:pt x="39322" y="148688"/>
                    </a:lnTo>
                    <a:cubicBezTo>
                      <a:pt x="39322" y="158513"/>
                      <a:pt x="43343" y="167891"/>
                      <a:pt x="50493" y="174589"/>
                    </a:cubicBezTo>
                    <a:cubicBezTo>
                      <a:pt x="59876" y="183967"/>
                      <a:pt x="74175" y="186200"/>
                      <a:pt x="86687" y="185753"/>
                    </a:cubicBezTo>
                    <a:cubicBezTo>
                      <a:pt x="98751" y="185753"/>
                      <a:pt x="113497" y="183967"/>
                      <a:pt x="122434" y="174589"/>
                    </a:cubicBezTo>
                    <a:cubicBezTo>
                      <a:pt x="131817" y="164318"/>
                      <a:pt x="135392" y="146009"/>
                      <a:pt x="122434" y="136631"/>
                    </a:cubicBezTo>
                    <a:cubicBezTo>
                      <a:pt x="109475" y="126807"/>
                      <a:pt x="90708" y="127253"/>
                      <a:pt x="75069" y="125914"/>
                    </a:cubicBezTo>
                    <a:cubicBezTo>
                      <a:pt x="58983" y="124574"/>
                      <a:pt x="42003" y="121448"/>
                      <a:pt x="28598" y="112070"/>
                    </a:cubicBezTo>
                    <a:cubicBezTo>
                      <a:pt x="15639" y="102692"/>
                      <a:pt x="7596" y="88402"/>
                      <a:pt x="5809" y="72772"/>
                    </a:cubicBezTo>
                    <a:cubicBezTo>
                      <a:pt x="4022" y="54017"/>
                      <a:pt x="10724" y="36601"/>
                      <a:pt x="23682" y="23650"/>
                    </a:cubicBezTo>
                    <a:cubicBezTo>
                      <a:pt x="38875" y="8467"/>
                      <a:pt x="61664" y="1769"/>
                      <a:pt x="83112" y="1322"/>
                    </a:cubicBezTo>
                    <a:cubicBezTo>
                      <a:pt x="105007" y="876"/>
                      <a:pt x="128689" y="6681"/>
                      <a:pt x="144776" y="21864"/>
                    </a:cubicBezTo>
                    <a:cubicBezTo>
                      <a:pt x="157287" y="33475"/>
                      <a:pt x="165777" y="49551"/>
                      <a:pt x="166224" y="66967"/>
                    </a:cubicBezTo>
                    <a:lnTo>
                      <a:pt x="126902" y="66967"/>
                    </a:lnTo>
                    <a:cubicBezTo>
                      <a:pt x="126455" y="59375"/>
                      <a:pt x="122881" y="51784"/>
                      <a:pt x="117519" y="45979"/>
                    </a:cubicBezTo>
                    <a:cubicBezTo>
                      <a:pt x="109475" y="37494"/>
                      <a:pt x="95623" y="34368"/>
                      <a:pt x="84452" y="34814"/>
                    </a:cubicBezTo>
                    <a:cubicBezTo>
                      <a:pt x="72388" y="34814"/>
                      <a:pt x="59430" y="37494"/>
                      <a:pt x="50940" y="46425"/>
                    </a:cubicBezTo>
                    <a:cubicBezTo>
                      <a:pt x="40662" y="57589"/>
                      <a:pt x="41109" y="76791"/>
                      <a:pt x="55408" y="83937"/>
                    </a:cubicBezTo>
                    <a:cubicBezTo>
                      <a:pt x="62557" y="87509"/>
                      <a:pt x="71494" y="87956"/>
                      <a:pt x="79537" y="88849"/>
                    </a:cubicBezTo>
                    <a:cubicBezTo>
                      <a:pt x="88474" y="89742"/>
                      <a:pt x="96964" y="90635"/>
                      <a:pt x="105901" y="91528"/>
                    </a:cubicBezTo>
                    <a:cubicBezTo>
                      <a:pt x="122434" y="93761"/>
                      <a:pt x="138967" y="98673"/>
                      <a:pt x="151478" y="110284"/>
                    </a:cubicBezTo>
                    <a:cubicBezTo>
                      <a:pt x="163543" y="121001"/>
                      <a:pt x="169352" y="136631"/>
                      <a:pt x="169352" y="153154"/>
                    </a:cubicBezTo>
                    <a:close/>
                    <a:moveTo>
                      <a:pt x="335576" y="216119"/>
                    </a:moveTo>
                    <a:lnTo>
                      <a:pt x="320830" y="199150"/>
                    </a:lnTo>
                    <a:cubicBezTo>
                      <a:pt x="296254" y="221032"/>
                      <a:pt x="257826" y="228177"/>
                      <a:pt x="227441" y="213887"/>
                    </a:cubicBezTo>
                    <a:cubicBezTo>
                      <a:pt x="198396" y="200490"/>
                      <a:pt x="183204" y="166551"/>
                      <a:pt x="194375" y="136184"/>
                    </a:cubicBezTo>
                    <a:cubicBezTo>
                      <a:pt x="200184" y="120108"/>
                      <a:pt x="214036" y="108051"/>
                      <a:pt x="228334" y="99120"/>
                    </a:cubicBezTo>
                    <a:cubicBezTo>
                      <a:pt x="214036" y="83937"/>
                      <a:pt x="203758" y="67414"/>
                      <a:pt x="205993" y="45979"/>
                    </a:cubicBezTo>
                    <a:cubicBezTo>
                      <a:pt x="208227" y="27223"/>
                      <a:pt x="221185" y="11147"/>
                      <a:pt x="238612" y="4448"/>
                    </a:cubicBezTo>
                    <a:cubicBezTo>
                      <a:pt x="257379" y="-2697"/>
                      <a:pt x="280615" y="-1357"/>
                      <a:pt x="298041" y="9360"/>
                    </a:cubicBezTo>
                    <a:cubicBezTo>
                      <a:pt x="315021" y="19631"/>
                      <a:pt x="323064" y="37940"/>
                      <a:pt x="321277" y="57143"/>
                    </a:cubicBezTo>
                    <a:cubicBezTo>
                      <a:pt x="319489" y="81257"/>
                      <a:pt x="301169" y="97333"/>
                      <a:pt x="281508" y="108498"/>
                    </a:cubicBezTo>
                    <a:lnTo>
                      <a:pt x="318149" y="148242"/>
                    </a:lnTo>
                    <a:cubicBezTo>
                      <a:pt x="322171" y="140650"/>
                      <a:pt x="322617" y="130826"/>
                      <a:pt x="323511" y="122341"/>
                    </a:cubicBezTo>
                    <a:cubicBezTo>
                      <a:pt x="324405" y="113856"/>
                      <a:pt x="323958" y="104925"/>
                      <a:pt x="323958" y="96440"/>
                    </a:cubicBezTo>
                    <a:lnTo>
                      <a:pt x="378472" y="96440"/>
                    </a:lnTo>
                    <a:lnTo>
                      <a:pt x="378472" y="125914"/>
                    </a:lnTo>
                    <a:lnTo>
                      <a:pt x="353896" y="125914"/>
                    </a:lnTo>
                    <a:cubicBezTo>
                      <a:pt x="353002" y="142436"/>
                      <a:pt x="350321" y="159406"/>
                      <a:pt x="340938" y="173249"/>
                    </a:cubicBezTo>
                    <a:lnTo>
                      <a:pt x="379813" y="215673"/>
                    </a:lnTo>
                    <a:lnTo>
                      <a:pt x="335576" y="215673"/>
                    </a:lnTo>
                    <a:close/>
                    <a:moveTo>
                      <a:pt x="250230" y="122788"/>
                    </a:moveTo>
                    <a:cubicBezTo>
                      <a:pt x="240399" y="129039"/>
                      <a:pt x="229675" y="135291"/>
                      <a:pt x="226100" y="147349"/>
                    </a:cubicBezTo>
                    <a:cubicBezTo>
                      <a:pt x="222972" y="158066"/>
                      <a:pt x="225653" y="170570"/>
                      <a:pt x="233696" y="178608"/>
                    </a:cubicBezTo>
                    <a:cubicBezTo>
                      <a:pt x="249336" y="194684"/>
                      <a:pt x="283296" y="192898"/>
                      <a:pt x="298041" y="176375"/>
                    </a:cubicBezTo>
                    <a:lnTo>
                      <a:pt x="250230" y="122788"/>
                    </a:lnTo>
                    <a:close/>
                    <a:moveTo>
                      <a:pt x="287317" y="54017"/>
                    </a:moveTo>
                    <a:cubicBezTo>
                      <a:pt x="287317" y="45085"/>
                      <a:pt x="283296" y="37047"/>
                      <a:pt x="274806" y="33475"/>
                    </a:cubicBezTo>
                    <a:cubicBezTo>
                      <a:pt x="266316" y="29456"/>
                      <a:pt x="255592" y="30795"/>
                      <a:pt x="247995" y="36154"/>
                    </a:cubicBezTo>
                    <a:cubicBezTo>
                      <a:pt x="240399" y="41513"/>
                      <a:pt x="238612" y="51784"/>
                      <a:pt x="241293" y="60269"/>
                    </a:cubicBezTo>
                    <a:cubicBezTo>
                      <a:pt x="244421" y="70540"/>
                      <a:pt x="252911" y="78131"/>
                      <a:pt x="260060" y="85276"/>
                    </a:cubicBezTo>
                    <a:cubicBezTo>
                      <a:pt x="273018" y="78131"/>
                      <a:pt x="287317" y="70540"/>
                      <a:pt x="287317" y="54017"/>
                    </a:cubicBezTo>
                    <a:close/>
                    <a:moveTo>
                      <a:pt x="566144" y="72326"/>
                    </a:moveTo>
                    <a:cubicBezTo>
                      <a:pt x="566144" y="91528"/>
                      <a:pt x="559889" y="110730"/>
                      <a:pt x="545143" y="123234"/>
                    </a:cubicBezTo>
                    <a:cubicBezTo>
                      <a:pt x="530397" y="135738"/>
                      <a:pt x="510736" y="140204"/>
                      <a:pt x="491522" y="140204"/>
                    </a:cubicBezTo>
                    <a:lnTo>
                      <a:pt x="446838" y="140204"/>
                    </a:lnTo>
                    <a:lnTo>
                      <a:pt x="446838" y="215673"/>
                    </a:lnTo>
                    <a:lnTo>
                      <a:pt x="408857" y="215673"/>
                    </a:lnTo>
                    <a:lnTo>
                      <a:pt x="408857" y="4895"/>
                    </a:lnTo>
                    <a:lnTo>
                      <a:pt x="491522" y="4895"/>
                    </a:lnTo>
                    <a:cubicBezTo>
                      <a:pt x="510289" y="4895"/>
                      <a:pt x="530397" y="9360"/>
                      <a:pt x="545143" y="21418"/>
                    </a:cubicBezTo>
                    <a:cubicBezTo>
                      <a:pt x="560335" y="33921"/>
                      <a:pt x="566144" y="53124"/>
                      <a:pt x="566144" y="72326"/>
                    </a:cubicBezTo>
                    <a:lnTo>
                      <a:pt x="566144" y="72326"/>
                    </a:lnTo>
                    <a:close/>
                    <a:moveTo>
                      <a:pt x="527716" y="72772"/>
                    </a:moveTo>
                    <a:cubicBezTo>
                      <a:pt x="527716" y="62948"/>
                      <a:pt x="524588" y="53124"/>
                      <a:pt x="516992" y="46425"/>
                    </a:cubicBezTo>
                    <a:cubicBezTo>
                      <a:pt x="509843" y="40173"/>
                      <a:pt x="499565" y="38387"/>
                      <a:pt x="490182" y="38387"/>
                    </a:cubicBezTo>
                    <a:lnTo>
                      <a:pt x="446838" y="38387"/>
                    </a:lnTo>
                    <a:lnTo>
                      <a:pt x="446838" y="106711"/>
                    </a:lnTo>
                    <a:lnTo>
                      <a:pt x="490182" y="106711"/>
                    </a:lnTo>
                    <a:cubicBezTo>
                      <a:pt x="499565" y="106711"/>
                      <a:pt x="509843" y="105372"/>
                      <a:pt x="516992" y="98673"/>
                    </a:cubicBezTo>
                    <a:cubicBezTo>
                      <a:pt x="524588" y="91975"/>
                      <a:pt x="527716" y="82150"/>
                      <a:pt x="527716" y="72772"/>
                    </a:cubicBezTo>
                    <a:lnTo>
                      <a:pt x="527716" y="72772"/>
                    </a:lnTo>
                    <a:close/>
                    <a:moveTo>
                      <a:pt x="791798" y="215673"/>
                    </a:moveTo>
                    <a:lnTo>
                      <a:pt x="787329" y="192452"/>
                    </a:lnTo>
                    <a:cubicBezTo>
                      <a:pt x="777052" y="212100"/>
                      <a:pt x="751582" y="220139"/>
                      <a:pt x="731028" y="219692"/>
                    </a:cubicBezTo>
                    <a:cubicBezTo>
                      <a:pt x="708686" y="219245"/>
                      <a:pt x="687238" y="212994"/>
                      <a:pt x="671598" y="196024"/>
                    </a:cubicBezTo>
                    <a:cubicBezTo>
                      <a:pt x="649256" y="172803"/>
                      <a:pt x="644341" y="141097"/>
                      <a:pt x="644341" y="110284"/>
                    </a:cubicBezTo>
                    <a:cubicBezTo>
                      <a:pt x="644341" y="79471"/>
                      <a:pt x="648809" y="48211"/>
                      <a:pt x="671598" y="25437"/>
                    </a:cubicBezTo>
                    <a:cubicBezTo>
                      <a:pt x="703771" y="-6716"/>
                      <a:pt x="764541" y="-8502"/>
                      <a:pt x="797160" y="24990"/>
                    </a:cubicBezTo>
                    <a:cubicBezTo>
                      <a:pt x="808331" y="36601"/>
                      <a:pt x="815480" y="51337"/>
                      <a:pt x="816374" y="67414"/>
                    </a:cubicBezTo>
                    <a:lnTo>
                      <a:pt x="777052" y="67414"/>
                    </a:lnTo>
                    <a:cubicBezTo>
                      <a:pt x="776158" y="59822"/>
                      <a:pt x="772584" y="54017"/>
                      <a:pt x="767668" y="48211"/>
                    </a:cubicBezTo>
                    <a:cubicBezTo>
                      <a:pt x="751135" y="29009"/>
                      <a:pt x="715835" y="32135"/>
                      <a:pt x="699302" y="49551"/>
                    </a:cubicBezTo>
                    <a:cubicBezTo>
                      <a:pt x="684110" y="65627"/>
                      <a:pt x="682769" y="90188"/>
                      <a:pt x="682769" y="111177"/>
                    </a:cubicBezTo>
                    <a:cubicBezTo>
                      <a:pt x="682769" y="132165"/>
                      <a:pt x="684556" y="156280"/>
                      <a:pt x="699302" y="171910"/>
                    </a:cubicBezTo>
                    <a:cubicBezTo>
                      <a:pt x="715388" y="189326"/>
                      <a:pt x="748901" y="190219"/>
                      <a:pt x="764987" y="173249"/>
                    </a:cubicBezTo>
                    <a:cubicBezTo>
                      <a:pt x="776158" y="162085"/>
                      <a:pt x="778839" y="147349"/>
                      <a:pt x="778839" y="132165"/>
                    </a:cubicBezTo>
                    <a:lnTo>
                      <a:pt x="728347" y="132165"/>
                    </a:lnTo>
                    <a:lnTo>
                      <a:pt x="728347" y="100459"/>
                    </a:lnTo>
                    <a:lnTo>
                      <a:pt x="815927" y="100459"/>
                    </a:lnTo>
                    <a:lnTo>
                      <a:pt x="815927" y="216119"/>
                    </a:lnTo>
                    <a:lnTo>
                      <a:pt x="791798" y="216119"/>
                    </a:lnTo>
                    <a:close/>
                    <a:moveTo>
                      <a:pt x="909763" y="215226"/>
                    </a:moveTo>
                    <a:cubicBezTo>
                      <a:pt x="895911" y="218352"/>
                      <a:pt x="880719" y="218799"/>
                      <a:pt x="868207" y="211207"/>
                    </a:cubicBezTo>
                    <a:cubicBezTo>
                      <a:pt x="855249" y="203616"/>
                      <a:pt x="851227" y="189772"/>
                      <a:pt x="851227" y="175482"/>
                    </a:cubicBezTo>
                    <a:lnTo>
                      <a:pt x="851227" y="429"/>
                    </a:lnTo>
                    <a:lnTo>
                      <a:pt x="888762" y="429"/>
                    </a:lnTo>
                    <a:lnTo>
                      <a:pt x="888762" y="169677"/>
                    </a:lnTo>
                    <a:cubicBezTo>
                      <a:pt x="888762" y="174589"/>
                      <a:pt x="889655" y="180394"/>
                      <a:pt x="894124" y="183074"/>
                    </a:cubicBezTo>
                    <a:cubicBezTo>
                      <a:pt x="899039" y="185753"/>
                      <a:pt x="904401" y="184413"/>
                      <a:pt x="909763" y="184413"/>
                    </a:cubicBezTo>
                    <a:lnTo>
                      <a:pt x="909763" y="215226"/>
                    </a:lnTo>
                    <a:close/>
                    <a:moveTo>
                      <a:pt x="1067497" y="138417"/>
                    </a:moveTo>
                    <a:cubicBezTo>
                      <a:pt x="1067497" y="159406"/>
                      <a:pt x="1062582" y="179055"/>
                      <a:pt x="1049177" y="195578"/>
                    </a:cubicBezTo>
                    <a:cubicBezTo>
                      <a:pt x="1022813" y="227730"/>
                      <a:pt x="966958" y="227730"/>
                      <a:pt x="940595" y="195578"/>
                    </a:cubicBezTo>
                    <a:cubicBezTo>
                      <a:pt x="915572" y="163871"/>
                      <a:pt x="915572" y="112963"/>
                      <a:pt x="940595" y="81257"/>
                    </a:cubicBezTo>
                    <a:cubicBezTo>
                      <a:pt x="966958" y="49104"/>
                      <a:pt x="1022813" y="49104"/>
                      <a:pt x="1049177" y="81257"/>
                    </a:cubicBezTo>
                    <a:cubicBezTo>
                      <a:pt x="1062582" y="97780"/>
                      <a:pt x="1067497" y="117429"/>
                      <a:pt x="1067497" y="138417"/>
                    </a:cubicBezTo>
                    <a:close/>
                    <a:moveTo>
                      <a:pt x="1029963" y="138417"/>
                    </a:moveTo>
                    <a:cubicBezTo>
                      <a:pt x="1029963" y="125020"/>
                      <a:pt x="1028622" y="109837"/>
                      <a:pt x="1018792" y="99566"/>
                    </a:cubicBezTo>
                    <a:cubicBezTo>
                      <a:pt x="1006727" y="86616"/>
                      <a:pt x="983938" y="86616"/>
                      <a:pt x="971874" y="99566"/>
                    </a:cubicBezTo>
                    <a:cubicBezTo>
                      <a:pt x="962490" y="109837"/>
                      <a:pt x="960703" y="125020"/>
                      <a:pt x="960703" y="138417"/>
                    </a:cubicBezTo>
                    <a:cubicBezTo>
                      <a:pt x="960703" y="151814"/>
                      <a:pt x="962043" y="166997"/>
                      <a:pt x="971874" y="177268"/>
                    </a:cubicBezTo>
                    <a:cubicBezTo>
                      <a:pt x="983938" y="190219"/>
                      <a:pt x="1006727" y="190219"/>
                      <a:pt x="1018792" y="177268"/>
                    </a:cubicBezTo>
                    <a:cubicBezTo>
                      <a:pt x="1028622" y="166997"/>
                      <a:pt x="1029963" y="151814"/>
                      <a:pt x="1029963" y="138417"/>
                    </a:cubicBezTo>
                    <a:close/>
                    <a:moveTo>
                      <a:pt x="1239530" y="138864"/>
                    </a:moveTo>
                    <a:cubicBezTo>
                      <a:pt x="1239530" y="164318"/>
                      <a:pt x="1231934" y="190219"/>
                      <a:pt x="1211826" y="206295"/>
                    </a:cubicBezTo>
                    <a:cubicBezTo>
                      <a:pt x="1189484" y="225051"/>
                      <a:pt x="1147481" y="225051"/>
                      <a:pt x="1130948" y="198703"/>
                    </a:cubicBezTo>
                    <a:lnTo>
                      <a:pt x="1128714" y="215673"/>
                    </a:lnTo>
                    <a:lnTo>
                      <a:pt x="1096542" y="215673"/>
                    </a:lnTo>
                    <a:lnTo>
                      <a:pt x="1096542" y="876"/>
                    </a:lnTo>
                    <a:lnTo>
                      <a:pt x="1133629" y="876"/>
                    </a:lnTo>
                    <a:lnTo>
                      <a:pt x="1133629" y="72326"/>
                    </a:lnTo>
                    <a:cubicBezTo>
                      <a:pt x="1142119" y="61608"/>
                      <a:pt x="1157758" y="57589"/>
                      <a:pt x="1170717" y="57143"/>
                    </a:cubicBezTo>
                    <a:cubicBezTo>
                      <a:pt x="1185462" y="56696"/>
                      <a:pt x="1200655" y="59822"/>
                      <a:pt x="1211826" y="69646"/>
                    </a:cubicBezTo>
                    <a:cubicBezTo>
                      <a:pt x="1230146" y="84830"/>
                      <a:pt x="1239530" y="108051"/>
                      <a:pt x="1239530" y="138864"/>
                    </a:cubicBezTo>
                    <a:close/>
                    <a:moveTo>
                      <a:pt x="1201549" y="137971"/>
                    </a:moveTo>
                    <a:cubicBezTo>
                      <a:pt x="1201549" y="125020"/>
                      <a:pt x="1199761" y="111177"/>
                      <a:pt x="1191718" y="100459"/>
                    </a:cubicBezTo>
                    <a:cubicBezTo>
                      <a:pt x="1183675" y="91082"/>
                      <a:pt x="1172504" y="87062"/>
                      <a:pt x="1160439" y="88849"/>
                    </a:cubicBezTo>
                    <a:cubicBezTo>
                      <a:pt x="1148822" y="90635"/>
                      <a:pt x="1140332" y="99120"/>
                      <a:pt x="1135863" y="109837"/>
                    </a:cubicBezTo>
                    <a:cubicBezTo>
                      <a:pt x="1131395" y="121448"/>
                      <a:pt x="1130948" y="135291"/>
                      <a:pt x="1131842" y="147795"/>
                    </a:cubicBezTo>
                    <a:cubicBezTo>
                      <a:pt x="1133182" y="159852"/>
                      <a:pt x="1135416" y="171910"/>
                      <a:pt x="1144800" y="180394"/>
                    </a:cubicBezTo>
                    <a:cubicBezTo>
                      <a:pt x="1158205" y="192898"/>
                      <a:pt x="1180100" y="189772"/>
                      <a:pt x="1191718" y="175929"/>
                    </a:cubicBezTo>
                    <a:cubicBezTo>
                      <a:pt x="1200208" y="165211"/>
                      <a:pt x="1201549" y="150921"/>
                      <a:pt x="1201549" y="137971"/>
                    </a:cubicBezTo>
                    <a:close/>
                    <a:moveTo>
                      <a:pt x="1404860" y="213887"/>
                    </a:moveTo>
                    <a:cubicBezTo>
                      <a:pt x="1387880" y="221478"/>
                      <a:pt x="1362410" y="219245"/>
                      <a:pt x="1360176" y="196471"/>
                    </a:cubicBezTo>
                    <a:cubicBezTo>
                      <a:pt x="1346324" y="221032"/>
                      <a:pt x="1309237" y="225051"/>
                      <a:pt x="1286001" y="214333"/>
                    </a:cubicBezTo>
                    <a:cubicBezTo>
                      <a:pt x="1273043" y="208528"/>
                      <a:pt x="1262765" y="197810"/>
                      <a:pt x="1259191" y="183520"/>
                    </a:cubicBezTo>
                    <a:cubicBezTo>
                      <a:pt x="1255169" y="169230"/>
                      <a:pt x="1257850" y="153600"/>
                      <a:pt x="1267234" y="141990"/>
                    </a:cubicBezTo>
                    <a:cubicBezTo>
                      <a:pt x="1277511" y="129039"/>
                      <a:pt x="1294044" y="123681"/>
                      <a:pt x="1309683" y="122341"/>
                    </a:cubicBezTo>
                    <a:lnTo>
                      <a:pt x="1355261" y="119215"/>
                    </a:lnTo>
                    <a:lnTo>
                      <a:pt x="1355261" y="109837"/>
                    </a:lnTo>
                    <a:cubicBezTo>
                      <a:pt x="1355261" y="103139"/>
                      <a:pt x="1353474" y="94654"/>
                      <a:pt x="1348112" y="90188"/>
                    </a:cubicBezTo>
                    <a:cubicBezTo>
                      <a:pt x="1343196" y="86169"/>
                      <a:pt x="1336494" y="85723"/>
                      <a:pt x="1330685" y="85276"/>
                    </a:cubicBezTo>
                    <a:cubicBezTo>
                      <a:pt x="1315939" y="84830"/>
                      <a:pt x="1301640" y="90635"/>
                      <a:pt x="1300747" y="107158"/>
                    </a:cubicBezTo>
                    <a:lnTo>
                      <a:pt x="1264553" y="107158"/>
                    </a:lnTo>
                    <a:cubicBezTo>
                      <a:pt x="1265446" y="93314"/>
                      <a:pt x="1270809" y="79917"/>
                      <a:pt x="1281980" y="70540"/>
                    </a:cubicBezTo>
                    <a:cubicBezTo>
                      <a:pt x="1292704" y="62055"/>
                      <a:pt x="1306556" y="58036"/>
                      <a:pt x="1320408" y="57143"/>
                    </a:cubicBezTo>
                    <a:cubicBezTo>
                      <a:pt x="1346324" y="54910"/>
                      <a:pt x="1376709" y="61608"/>
                      <a:pt x="1386987" y="88402"/>
                    </a:cubicBezTo>
                    <a:cubicBezTo>
                      <a:pt x="1391008" y="98227"/>
                      <a:pt x="1391455" y="108944"/>
                      <a:pt x="1391455" y="119662"/>
                    </a:cubicBezTo>
                    <a:lnTo>
                      <a:pt x="1391455" y="177268"/>
                    </a:lnTo>
                    <a:cubicBezTo>
                      <a:pt x="1391455" y="183967"/>
                      <a:pt x="1395923" y="189326"/>
                      <a:pt x="1403519" y="186646"/>
                    </a:cubicBezTo>
                    <a:cubicBezTo>
                      <a:pt x="1403966" y="186646"/>
                      <a:pt x="1404413" y="186646"/>
                      <a:pt x="1404860" y="186200"/>
                    </a:cubicBezTo>
                    <a:lnTo>
                      <a:pt x="1404860" y="213887"/>
                    </a:lnTo>
                    <a:close/>
                    <a:moveTo>
                      <a:pt x="1355261" y="146902"/>
                    </a:moveTo>
                    <a:lnTo>
                      <a:pt x="1315939" y="150028"/>
                    </a:lnTo>
                    <a:cubicBezTo>
                      <a:pt x="1305662" y="150921"/>
                      <a:pt x="1294938" y="156726"/>
                      <a:pt x="1293597" y="168337"/>
                    </a:cubicBezTo>
                    <a:cubicBezTo>
                      <a:pt x="1292704" y="179948"/>
                      <a:pt x="1301194" y="188432"/>
                      <a:pt x="1312364" y="189772"/>
                    </a:cubicBezTo>
                    <a:cubicBezTo>
                      <a:pt x="1322642" y="191112"/>
                      <a:pt x="1334706" y="187986"/>
                      <a:pt x="1342749" y="181734"/>
                    </a:cubicBezTo>
                    <a:cubicBezTo>
                      <a:pt x="1351239" y="175036"/>
                      <a:pt x="1354814" y="165211"/>
                      <a:pt x="1354814" y="154494"/>
                    </a:cubicBezTo>
                    <a:lnTo>
                      <a:pt x="1354814" y="146902"/>
                    </a:lnTo>
                    <a:close/>
                    <a:moveTo>
                      <a:pt x="1486631" y="215226"/>
                    </a:moveTo>
                    <a:cubicBezTo>
                      <a:pt x="1472333" y="218352"/>
                      <a:pt x="1457140" y="218799"/>
                      <a:pt x="1444629" y="210761"/>
                    </a:cubicBezTo>
                    <a:cubicBezTo>
                      <a:pt x="1432117" y="203169"/>
                      <a:pt x="1428096" y="189326"/>
                      <a:pt x="1428096" y="175482"/>
                    </a:cubicBezTo>
                    <a:lnTo>
                      <a:pt x="1428096" y="429"/>
                    </a:lnTo>
                    <a:lnTo>
                      <a:pt x="1465630" y="429"/>
                    </a:lnTo>
                    <a:lnTo>
                      <a:pt x="1465630" y="169677"/>
                    </a:lnTo>
                    <a:cubicBezTo>
                      <a:pt x="1465630" y="174589"/>
                      <a:pt x="1466524" y="180394"/>
                      <a:pt x="1470992" y="183074"/>
                    </a:cubicBezTo>
                    <a:cubicBezTo>
                      <a:pt x="1475907" y="185753"/>
                      <a:pt x="1481716" y="184413"/>
                      <a:pt x="1486631" y="184413"/>
                    </a:cubicBezTo>
                    <a:lnTo>
                      <a:pt x="1486631" y="215226"/>
                    </a:lnTo>
                    <a:close/>
                  </a:path>
                </a:pathLst>
              </a:custGeom>
              <a:solidFill>
                <a:schemeClr val="accent1"/>
              </a:solidFill>
              <a:ln w="4461"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1D53005D-708A-8475-30FA-A7EA4F4729D7}"/>
                  </a:ext>
                </a:extLst>
              </p:cNvPr>
              <p:cNvSpPr/>
              <p:nvPr/>
            </p:nvSpPr>
            <p:spPr>
              <a:xfrm>
                <a:off x="568668" y="3640224"/>
                <a:ext cx="1486631" cy="37957"/>
              </a:xfrm>
              <a:custGeom>
                <a:avLst/>
                <a:gdLst>
                  <a:gd name="connsiteX0" fmla="*/ 0 w 1486631"/>
                  <a:gd name="connsiteY0" fmla="*/ 0 h 37957"/>
                  <a:gd name="connsiteX1" fmla="*/ 1486631 w 1486631"/>
                  <a:gd name="connsiteY1" fmla="*/ 0 h 37957"/>
                  <a:gd name="connsiteX2" fmla="*/ 1486631 w 1486631"/>
                  <a:gd name="connsiteY2" fmla="*/ 37958 h 37957"/>
                  <a:gd name="connsiteX3" fmla="*/ 0 w 1486631"/>
                  <a:gd name="connsiteY3" fmla="*/ 37958 h 37957"/>
                </a:gdLst>
                <a:ahLst/>
                <a:cxnLst>
                  <a:cxn ang="0">
                    <a:pos x="connsiteX0" y="connsiteY0"/>
                  </a:cxn>
                  <a:cxn ang="0">
                    <a:pos x="connsiteX1" y="connsiteY1"/>
                  </a:cxn>
                  <a:cxn ang="0">
                    <a:pos x="connsiteX2" y="connsiteY2"/>
                  </a:cxn>
                  <a:cxn ang="0">
                    <a:pos x="connsiteX3" y="connsiteY3"/>
                  </a:cxn>
                </a:cxnLst>
                <a:rect l="l" t="t" r="r" b="b"/>
                <a:pathLst>
                  <a:path w="1486631" h="37957">
                    <a:moveTo>
                      <a:pt x="0" y="0"/>
                    </a:moveTo>
                    <a:lnTo>
                      <a:pt x="1486631" y="0"/>
                    </a:lnTo>
                    <a:lnTo>
                      <a:pt x="1486631" y="37958"/>
                    </a:lnTo>
                    <a:lnTo>
                      <a:pt x="0" y="37958"/>
                    </a:lnTo>
                    <a:close/>
                  </a:path>
                </a:pathLst>
              </a:custGeom>
              <a:grpFill/>
              <a:ln w="4461" cap="flat">
                <a:noFill/>
                <a:prstDash val="solid"/>
                <a:miter/>
              </a:ln>
            </p:spPr>
            <p:txBody>
              <a:bodyPr rtlCol="0" anchor="ctr"/>
              <a:lstStyle/>
              <a:p>
                <a:endParaRPr lang="en-US"/>
              </a:p>
            </p:txBody>
          </p:sp>
        </p:grpSp>
        <p:grpSp>
          <p:nvGrpSpPr>
            <p:cNvPr id="7" name="Graphic 1">
              <a:extLst>
                <a:ext uri="{FF2B5EF4-FFF2-40B4-BE49-F238E27FC236}">
                  <a16:creationId xmlns:a16="http://schemas.microsoft.com/office/drawing/2014/main" id="{462BA6C4-4020-22C0-82DC-628B762436BF}"/>
                </a:ext>
              </a:extLst>
            </p:cNvPr>
            <p:cNvGrpSpPr/>
            <p:nvPr/>
          </p:nvGrpSpPr>
          <p:grpSpPr>
            <a:xfrm>
              <a:off x="568668" y="4067139"/>
              <a:ext cx="915571" cy="281781"/>
              <a:chOff x="568668" y="4067139"/>
              <a:chExt cx="915571" cy="281781"/>
            </a:xfrm>
            <a:grpFill/>
          </p:grpSpPr>
          <p:sp>
            <p:nvSpPr>
              <p:cNvPr id="8" name="Freeform: Shape 7">
                <a:extLst>
                  <a:ext uri="{FF2B5EF4-FFF2-40B4-BE49-F238E27FC236}">
                    <a16:creationId xmlns:a16="http://schemas.microsoft.com/office/drawing/2014/main" id="{00DC94DC-6D51-1620-3B28-215F24AA647B}"/>
                  </a:ext>
                </a:extLst>
              </p:cNvPr>
              <p:cNvSpPr/>
              <p:nvPr/>
            </p:nvSpPr>
            <p:spPr>
              <a:xfrm>
                <a:off x="568668" y="4067139"/>
                <a:ext cx="138073" cy="215690"/>
              </a:xfrm>
              <a:custGeom>
                <a:avLst/>
                <a:gdLst>
                  <a:gd name="connsiteX0" fmla="*/ 138073 w 138073"/>
                  <a:gd name="connsiteY0" fmla="*/ 447 h 215690"/>
                  <a:gd name="connsiteX1" fmla="*/ 138073 w 138073"/>
                  <a:gd name="connsiteY1" fmla="*/ 15630 h 215690"/>
                  <a:gd name="connsiteX2" fmla="*/ 16086 w 138073"/>
                  <a:gd name="connsiteY2" fmla="*/ 15630 h 215690"/>
                  <a:gd name="connsiteX3" fmla="*/ 16086 w 138073"/>
                  <a:gd name="connsiteY3" fmla="*/ 96011 h 215690"/>
                  <a:gd name="connsiteX4" fmla="*/ 123327 w 138073"/>
                  <a:gd name="connsiteY4" fmla="*/ 96011 h 215690"/>
                  <a:gd name="connsiteX5" fmla="*/ 123327 w 138073"/>
                  <a:gd name="connsiteY5" fmla="*/ 111194 h 215690"/>
                  <a:gd name="connsiteX6" fmla="*/ 16086 w 138073"/>
                  <a:gd name="connsiteY6" fmla="*/ 111194 h 215690"/>
                  <a:gd name="connsiteX7" fmla="*/ 16086 w 138073"/>
                  <a:gd name="connsiteY7" fmla="*/ 200507 h 215690"/>
                  <a:gd name="connsiteX8" fmla="*/ 138073 w 138073"/>
                  <a:gd name="connsiteY8" fmla="*/ 200507 h 215690"/>
                  <a:gd name="connsiteX9" fmla="*/ 138073 w 138073"/>
                  <a:gd name="connsiteY9" fmla="*/ 215690 h 215690"/>
                  <a:gd name="connsiteX10" fmla="*/ 0 w 138073"/>
                  <a:gd name="connsiteY10" fmla="*/ 215690 h 215690"/>
                  <a:gd name="connsiteX11" fmla="*/ 0 w 138073"/>
                  <a:gd name="connsiteY11" fmla="*/ 0 h 215690"/>
                  <a:gd name="connsiteX12" fmla="*/ 138073 w 138073"/>
                  <a:gd name="connsiteY12" fmla="*/ 0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8073" h="215690">
                    <a:moveTo>
                      <a:pt x="138073" y="447"/>
                    </a:moveTo>
                    <a:lnTo>
                      <a:pt x="138073" y="15630"/>
                    </a:lnTo>
                    <a:lnTo>
                      <a:pt x="16086" y="15630"/>
                    </a:lnTo>
                    <a:lnTo>
                      <a:pt x="16086" y="96011"/>
                    </a:lnTo>
                    <a:lnTo>
                      <a:pt x="123327" y="96011"/>
                    </a:lnTo>
                    <a:lnTo>
                      <a:pt x="123327" y="111194"/>
                    </a:lnTo>
                    <a:lnTo>
                      <a:pt x="16086" y="111194"/>
                    </a:lnTo>
                    <a:lnTo>
                      <a:pt x="16086" y="200507"/>
                    </a:lnTo>
                    <a:lnTo>
                      <a:pt x="138073" y="200507"/>
                    </a:lnTo>
                    <a:lnTo>
                      <a:pt x="138073" y="215690"/>
                    </a:lnTo>
                    <a:lnTo>
                      <a:pt x="0" y="215690"/>
                    </a:lnTo>
                    <a:lnTo>
                      <a:pt x="0" y="0"/>
                    </a:lnTo>
                    <a:lnTo>
                      <a:pt x="138073" y="0"/>
                    </a:lnTo>
                    <a:close/>
                  </a:path>
                </a:pathLst>
              </a:custGeom>
              <a:grpFill/>
              <a:ln w="4461"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EBCE1537-5436-956E-EF76-809E1055037A}"/>
                  </a:ext>
                </a:extLst>
              </p:cNvPr>
              <p:cNvSpPr/>
              <p:nvPr/>
            </p:nvSpPr>
            <p:spPr>
              <a:xfrm>
                <a:off x="744276" y="4126979"/>
                <a:ext cx="121986" cy="156297"/>
              </a:xfrm>
              <a:custGeom>
                <a:avLst/>
                <a:gdLst>
                  <a:gd name="connsiteX0" fmla="*/ 0 w 121986"/>
                  <a:gd name="connsiteY0" fmla="*/ 4466 h 156297"/>
                  <a:gd name="connsiteX1" fmla="*/ 13852 w 121986"/>
                  <a:gd name="connsiteY1" fmla="*/ 4466 h 156297"/>
                  <a:gd name="connsiteX2" fmla="*/ 15193 w 121986"/>
                  <a:gd name="connsiteY2" fmla="*/ 33492 h 156297"/>
                  <a:gd name="connsiteX3" fmla="*/ 67919 w 121986"/>
                  <a:gd name="connsiteY3" fmla="*/ 0 h 156297"/>
                  <a:gd name="connsiteX4" fmla="*/ 121987 w 121986"/>
                  <a:gd name="connsiteY4" fmla="*/ 56714 h 156297"/>
                  <a:gd name="connsiteX5" fmla="*/ 121987 w 121986"/>
                  <a:gd name="connsiteY5" fmla="*/ 156297 h 156297"/>
                  <a:gd name="connsiteX6" fmla="*/ 106794 w 121986"/>
                  <a:gd name="connsiteY6" fmla="*/ 156297 h 156297"/>
                  <a:gd name="connsiteX7" fmla="*/ 106794 w 121986"/>
                  <a:gd name="connsiteY7" fmla="*/ 58500 h 156297"/>
                  <a:gd name="connsiteX8" fmla="*/ 66579 w 121986"/>
                  <a:gd name="connsiteY8" fmla="*/ 15183 h 156297"/>
                  <a:gd name="connsiteX9" fmla="*/ 15193 w 121986"/>
                  <a:gd name="connsiteY9" fmla="*/ 76809 h 156297"/>
                  <a:gd name="connsiteX10" fmla="*/ 15193 w 121986"/>
                  <a:gd name="connsiteY10" fmla="*/ 156297 h 156297"/>
                  <a:gd name="connsiteX11" fmla="*/ 0 w 121986"/>
                  <a:gd name="connsiteY11" fmla="*/ 156297 h 156297"/>
                  <a:gd name="connsiteX12" fmla="*/ 0 w 121986"/>
                  <a:gd name="connsiteY12" fmla="*/ 4466 h 15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86" h="156297">
                    <a:moveTo>
                      <a:pt x="0" y="4466"/>
                    </a:moveTo>
                    <a:lnTo>
                      <a:pt x="13852" y="4466"/>
                    </a:lnTo>
                    <a:lnTo>
                      <a:pt x="15193" y="33492"/>
                    </a:lnTo>
                    <a:cubicBezTo>
                      <a:pt x="23236" y="12504"/>
                      <a:pt x="46918" y="0"/>
                      <a:pt x="67919" y="0"/>
                    </a:cubicBezTo>
                    <a:cubicBezTo>
                      <a:pt x="102773" y="0"/>
                      <a:pt x="121987" y="23221"/>
                      <a:pt x="121987" y="56714"/>
                    </a:cubicBezTo>
                    <a:lnTo>
                      <a:pt x="121987" y="156297"/>
                    </a:lnTo>
                    <a:lnTo>
                      <a:pt x="106794" y="156297"/>
                    </a:lnTo>
                    <a:lnTo>
                      <a:pt x="106794" y="58500"/>
                    </a:lnTo>
                    <a:cubicBezTo>
                      <a:pt x="106794" y="33046"/>
                      <a:pt x="93836" y="15183"/>
                      <a:pt x="66579" y="15183"/>
                    </a:cubicBezTo>
                    <a:cubicBezTo>
                      <a:pt x="39322" y="15183"/>
                      <a:pt x="15193" y="43317"/>
                      <a:pt x="15193" y="76809"/>
                    </a:cubicBezTo>
                    <a:lnTo>
                      <a:pt x="15193" y="156297"/>
                    </a:lnTo>
                    <a:lnTo>
                      <a:pt x="0" y="156297"/>
                    </a:lnTo>
                    <a:lnTo>
                      <a:pt x="0" y="4466"/>
                    </a:lnTo>
                    <a:close/>
                  </a:path>
                </a:pathLst>
              </a:custGeom>
              <a:grpFill/>
              <a:ln w="4461"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884BED35-F217-19A6-20FB-385D308A4151}"/>
                  </a:ext>
                </a:extLst>
              </p:cNvPr>
              <p:cNvSpPr/>
              <p:nvPr/>
            </p:nvSpPr>
            <p:spPr>
              <a:xfrm>
                <a:off x="906478" y="4126979"/>
                <a:ext cx="135392" cy="160316"/>
              </a:xfrm>
              <a:custGeom>
                <a:avLst/>
                <a:gdLst>
                  <a:gd name="connsiteX0" fmla="*/ 20108 w 135392"/>
                  <a:gd name="connsiteY0" fmla="*/ 139328 h 160316"/>
                  <a:gd name="connsiteX1" fmla="*/ 0 w 135392"/>
                  <a:gd name="connsiteY1" fmla="*/ 80828 h 160316"/>
                  <a:gd name="connsiteX2" fmla="*/ 15193 w 135392"/>
                  <a:gd name="connsiteY2" fmla="*/ 26794 h 160316"/>
                  <a:gd name="connsiteX3" fmla="*/ 68366 w 135392"/>
                  <a:gd name="connsiteY3" fmla="*/ 0 h 160316"/>
                  <a:gd name="connsiteX4" fmla="*/ 135392 w 135392"/>
                  <a:gd name="connsiteY4" fmla="*/ 73683 h 160316"/>
                  <a:gd name="connsiteX5" fmla="*/ 135392 w 135392"/>
                  <a:gd name="connsiteY5" fmla="*/ 83507 h 160316"/>
                  <a:gd name="connsiteX6" fmla="*/ 15193 w 135392"/>
                  <a:gd name="connsiteY6" fmla="*/ 83507 h 160316"/>
                  <a:gd name="connsiteX7" fmla="*/ 69707 w 135392"/>
                  <a:gd name="connsiteY7" fmla="*/ 145580 h 160316"/>
                  <a:gd name="connsiteX8" fmla="*/ 116178 w 135392"/>
                  <a:gd name="connsiteY8" fmla="*/ 110301 h 160316"/>
                  <a:gd name="connsiteX9" fmla="*/ 131817 w 135392"/>
                  <a:gd name="connsiteY9" fmla="*/ 110301 h 160316"/>
                  <a:gd name="connsiteX10" fmla="*/ 69260 w 135392"/>
                  <a:gd name="connsiteY10" fmla="*/ 160316 h 160316"/>
                  <a:gd name="connsiteX11" fmla="*/ 19661 w 135392"/>
                  <a:gd name="connsiteY11" fmla="*/ 138881 h 160316"/>
                  <a:gd name="connsiteX12" fmla="*/ 120200 w 135392"/>
                  <a:gd name="connsiteY12" fmla="*/ 70111 h 160316"/>
                  <a:gd name="connsiteX13" fmla="*/ 68813 w 135392"/>
                  <a:gd name="connsiteY13" fmla="*/ 14290 h 160316"/>
                  <a:gd name="connsiteX14" fmla="*/ 16086 w 135392"/>
                  <a:gd name="connsiteY14" fmla="*/ 70111 h 160316"/>
                  <a:gd name="connsiteX15" fmla="*/ 120646 w 135392"/>
                  <a:gd name="connsiteY15" fmla="*/ 70111 h 16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5392" h="160316">
                    <a:moveTo>
                      <a:pt x="20108" y="139328"/>
                    </a:moveTo>
                    <a:cubicBezTo>
                      <a:pt x="7596" y="124591"/>
                      <a:pt x="0" y="104049"/>
                      <a:pt x="0" y="80828"/>
                    </a:cubicBezTo>
                    <a:cubicBezTo>
                      <a:pt x="0" y="57607"/>
                      <a:pt x="3128" y="42870"/>
                      <a:pt x="15193" y="26794"/>
                    </a:cubicBezTo>
                    <a:cubicBezTo>
                      <a:pt x="28151" y="9378"/>
                      <a:pt x="46024" y="0"/>
                      <a:pt x="68366" y="0"/>
                    </a:cubicBezTo>
                    <a:cubicBezTo>
                      <a:pt x="110816" y="0"/>
                      <a:pt x="135392" y="33939"/>
                      <a:pt x="135392" y="73683"/>
                    </a:cubicBezTo>
                    <a:cubicBezTo>
                      <a:pt x="135392" y="113427"/>
                      <a:pt x="135392" y="79042"/>
                      <a:pt x="135392" y="83507"/>
                    </a:cubicBezTo>
                    <a:lnTo>
                      <a:pt x="15193" y="83507"/>
                    </a:lnTo>
                    <a:cubicBezTo>
                      <a:pt x="16086" y="117446"/>
                      <a:pt x="35300" y="145580"/>
                      <a:pt x="69707" y="145580"/>
                    </a:cubicBezTo>
                    <a:cubicBezTo>
                      <a:pt x="104113" y="145580"/>
                      <a:pt x="112156" y="129950"/>
                      <a:pt x="116178" y="110301"/>
                    </a:cubicBezTo>
                    <a:lnTo>
                      <a:pt x="131817" y="110301"/>
                    </a:lnTo>
                    <a:cubicBezTo>
                      <a:pt x="126902" y="138435"/>
                      <a:pt x="100092" y="160316"/>
                      <a:pt x="69260" y="160316"/>
                    </a:cubicBezTo>
                    <a:cubicBezTo>
                      <a:pt x="38428" y="160316"/>
                      <a:pt x="29491" y="150939"/>
                      <a:pt x="19661" y="138881"/>
                    </a:cubicBezTo>
                    <a:close/>
                    <a:moveTo>
                      <a:pt x="120200" y="70111"/>
                    </a:moveTo>
                    <a:cubicBezTo>
                      <a:pt x="119306" y="41084"/>
                      <a:pt x="101879" y="14290"/>
                      <a:pt x="68813" y="14290"/>
                    </a:cubicBezTo>
                    <a:cubicBezTo>
                      <a:pt x="35747" y="14290"/>
                      <a:pt x="16980" y="40637"/>
                      <a:pt x="16086" y="70111"/>
                    </a:cubicBezTo>
                    <a:lnTo>
                      <a:pt x="120646" y="70111"/>
                    </a:lnTo>
                    <a:close/>
                  </a:path>
                </a:pathLst>
              </a:custGeom>
              <a:grpFill/>
              <a:ln w="4461"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CCD13D3E-9784-A77B-E8C8-C6ADE2397FE0}"/>
                  </a:ext>
                </a:extLst>
              </p:cNvPr>
              <p:cNvSpPr/>
              <p:nvPr/>
            </p:nvSpPr>
            <p:spPr>
              <a:xfrm>
                <a:off x="1083426" y="4129658"/>
                <a:ext cx="78643" cy="153618"/>
              </a:xfrm>
              <a:custGeom>
                <a:avLst/>
                <a:gdLst>
                  <a:gd name="connsiteX0" fmla="*/ 0 w 78643"/>
                  <a:gd name="connsiteY0" fmla="*/ 1786 h 153618"/>
                  <a:gd name="connsiteX1" fmla="*/ 13852 w 78643"/>
                  <a:gd name="connsiteY1" fmla="*/ 1786 h 153618"/>
                  <a:gd name="connsiteX2" fmla="*/ 15192 w 78643"/>
                  <a:gd name="connsiteY2" fmla="*/ 33046 h 153618"/>
                  <a:gd name="connsiteX3" fmla="*/ 64345 w 78643"/>
                  <a:gd name="connsiteY3" fmla="*/ 0 h 153618"/>
                  <a:gd name="connsiteX4" fmla="*/ 78644 w 78643"/>
                  <a:gd name="connsiteY4" fmla="*/ 1340 h 153618"/>
                  <a:gd name="connsiteX5" fmla="*/ 78644 w 78643"/>
                  <a:gd name="connsiteY5" fmla="*/ 16076 h 153618"/>
                  <a:gd name="connsiteX6" fmla="*/ 63898 w 78643"/>
                  <a:gd name="connsiteY6" fmla="*/ 14737 h 153618"/>
                  <a:gd name="connsiteX7" fmla="*/ 15639 w 78643"/>
                  <a:gd name="connsiteY7" fmla="*/ 77702 h 153618"/>
                  <a:gd name="connsiteX8" fmla="*/ 15639 w 78643"/>
                  <a:gd name="connsiteY8" fmla="*/ 153618 h 153618"/>
                  <a:gd name="connsiteX9" fmla="*/ 447 w 78643"/>
                  <a:gd name="connsiteY9" fmla="*/ 153618 h 153618"/>
                  <a:gd name="connsiteX10" fmla="*/ 447 w 78643"/>
                  <a:gd name="connsiteY10" fmla="*/ 1786 h 153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643" h="153618">
                    <a:moveTo>
                      <a:pt x="0" y="1786"/>
                    </a:moveTo>
                    <a:lnTo>
                      <a:pt x="13852" y="1786"/>
                    </a:lnTo>
                    <a:lnTo>
                      <a:pt x="15192" y="33046"/>
                    </a:lnTo>
                    <a:cubicBezTo>
                      <a:pt x="22342" y="11611"/>
                      <a:pt x="42450" y="0"/>
                      <a:pt x="64345" y="0"/>
                    </a:cubicBezTo>
                    <a:cubicBezTo>
                      <a:pt x="86240" y="0"/>
                      <a:pt x="74175" y="0"/>
                      <a:pt x="78644" y="1340"/>
                    </a:cubicBezTo>
                    <a:lnTo>
                      <a:pt x="78644" y="16076"/>
                    </a:lnTo>
                    <a:cubicBezTo>
                      <a:pt x="73728" y="14737"/>
                      <a:pt x="68813" y="14737"/>
                      <a:pt x="63898" y="14737"/>
                    </a:cubicBezTo>
                    <a:cubicBezTo>
                      <a:pt x="28598" y="14737"/>
                      <a:pt x="15639" y="43763"/>
                      <a:pt x="15639" y="77702"/>
                    </a:cubicBezTo>
                    <a:lnTo>
                      <a:pt x="15639" y="153618"/>
                    </a:lnTo>
                    <a:lnTo>
                      <a:pt x="447" y="153618"/>
                    </a:lnTo>
                    <a:lnTo>
                      <a:pt x="447" y="1786"/>
                    </a:lnTo>
                    <a:close/>
                  </a:path>
                </a:pathLst>
              </a:custGeom>
              <a:grpFill/>
              <a:ln w="4461"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3063FFB9-B86D-62AF-F1C4-F52BDA3BD870}"/>
                  </a:ext>
                </a:extLst>
              </p:cNvPr>
              <p:cNvSpPr/>
              <p:nvPr/>
            </p:nvSpPr>
            <p:spPr>
              <a:xfrm>
                <a:off x="1178603" y="4116708"/>
                <a:ext cx="141450" cy="232213"/>
              </a:xfrm>
              <a:custGeom>
                <a:avLst/>
                <a:gdLst>
                  <a:gd name="connsiteX0" fmla="*/ 0 w 141450"/>
                  <a:gd name="connsiteY0" fmla="*/ 188003 h 232213"/>
                  <a:gd name="connsiteX1" fmla="*/ 26810 w 141450"/>
                  <a:gd name="connsiteY1" fmla="*/ 154065 h 232213"/>
                  <a:gd name="connsiteX2" fmla="*/ 6703 w 141450"/>
                  <a:gd name="connsiteY2" fmla="*/ 130397 h 232213"/>
                  <a:gd name="connsiteX3" fmla="*/ 28151 w 141450"/>
                  <a:gd name="connsiteY3" fmla="*/ 103603 h 232213"/>
                  <a:gd name="connsiteX4" fmla="*/ 10724 w 141450"/>
                  <a:gd name="connsiteY4" fmla="*/ 63859 h 232213"/>
                  <a:gd name="connsiteX5" fmla="*/ 67473 w 141450"/>
                  <a:gd name="connsiteY5" fmla="*/ 10271 h 232213"/>
                  <a:gd name="connsiteX6" fmla="*/ 104113 w 141450"/>
                  <a:gd name="connsiteY6" fmla="*/ 20988 h 232213"/>
                  <a:gd name="connsiteX7" fmla="*/ 134052 w 141450"/>
                  <a:gd name="connsiteY7" fmla="*/ 0 h 232213"/>
                  <a:gd name="connsiteX8" fmla="*/ 139860 w 141450"/>
                  <a:gd name="connsiteY8" fmla="*/ 447 h 232213"/>
                  <a:gd name="connsiteX9" fmla="*/ 139860 w 141450"/>
                  <a:gd name="connsiteY9" fmla="*/ 13397 h 232213"/>
                  <a:gd name="connsiteX10" fmla="*/ 134052 w 141450"/>
                  <a:gd name="connsiteY10" fmla="*/ 13397 h 232213"/>
                  <a:gd name="connsiteX11" fmla="*/ 113050 w 141450"/>
                  <a:gd name="connsiteY11" fmla="*/ 29920 h 232213"/>
                  <a:gd name="connsiteX12" fmla="*/ 125115 w 141450"/>
                  <a:gd name="connsiteY12" fmla="*/ 64305 h 232213"/>
                  <a:gd name="connsiteX13" fmla="*/ 67473 w 141450"/>
                  <a:gd name="connsiteY13" fmla="*/ 117000 h 232213"/>
                  <a:gd name="connsiteX14" fmla="*/ 36641 w 141450"/>
                  <a:gd name="connsiteY14" fmla="*/ 109855 h 232213"/>
                  <a:gd name="connsiteX15" fmla="*/ 21001 w 141450"/>
                  <a:gd name="connsiteY15" fmla="*/ 128164 h 232213"/>
                  <a:gd name="connsiteX16" fmla="*/ 48259 w 141450"/>
                  <a:gd name="connsiteY16" fmla="*/ 143794 h 232213"/>
                  <a:gd name="connsiteX17" fmla="*/ 79537 w 141450"/>
                  <a:gd name="connsiteY17" fmla="*/ 143794 h 232213"/>
                  <a:gd name="connsiteX18" fmla="*/ 127796 w 141450"/>
                  <a:gd name="connsiteY18" fmla="*/ 157637 h 232213"/>
                  <a:gd name="connsiteX19" fmla="*/ 139414 w 141450"/>
                  <a:gd name="connsiteY19" fmla="*/ 185771 h 232213"/>
                  <a:gd name="connsiteX20" fmla="*/ 67473 w 141450"/>
                  <a:gd name="connsiteY20" fmla="*/ 232213 h 232213"/>
                  <a:gd name="connsiteX21" fmla="*/ 447 w 141450"/>
                  <a:gd name="connsiteY21" fmla="*/ 188897 h 232213"/>
                  <a:gd name="connsiteX22" fmla="*/ 123774 w 141450"/>
                  <a:gd name="connsiteY22" fmla="*/ 185324 h 232213"/>
                  <a:gd name="connsiteX23" fmla="*/ 80431 w 141450"/>
                  <a:gd name="connsiteY23" fmla="*/ 157191 h 232213"/>
                  <a:gd name="connsiteX24" fmla="*/ 39769 w 141450"/>
                  <a:gd name="connsiteY24" fmla="*/ 157191 h 232213"/>
                  <a:gd name="connsiteX25" fmla="*/ 14299 w 141450"/>
                  <a:gd name="connsiteY25" fmla="*/ 186217 h 232213"/>
                  <a:gd name="connsiteX26" fmla="*/ 67473 w 141450"/>
                  <a:gd name="connsiteY26" fmla="*/ 217030 h 232213"/>
                  <a:gd name="connsiteX27" fmla="*/ 123774 w 141450"/>
                  <a:gd name="connsiteY27" fmla="*/ 184877 h 232213"/>
                  <a:gd name="connsiteX28" fmla="*/ 109475 w 141450"/>
                  <a:gd name="connsiteY28" fmla="*/ 63859 h 232213"/>
                  <a:gd name="connsiteX29" fmla="*/ 67026 w 141450"/>
                  <a:gd name="connsiteY29" fmla="*/ 23668 h 232213"/>
                  <a:gd name="connsiteX30" fmla="*/ 25023 w 141450"/>
                  <a:gd name="connsiteY30" fmla="*/ 63859 h 232213"/>
                  <a:gd name="connsiteX31" fmla="*/ 67026 w 141450"/>
                  <a:gd name="connsiteY31" fmla="*/ 103156 h 232213"/>
                  <a:gd name="connsiteX32" fmla="*/ 109475 w 141450"/>
                  <a:gd name="connsiteY32" fmla="*/ 63859 h 23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1450" h="232213">
                    <a:moveTo>
                      <a:pt x="0" y="188003"/>
                    </a:moveTo>
                    <a:cubicBezTo>
                      <a:pt x="0" y="172374"/>
                      <a:pt x="9830" y="158530"/>
                      <a:pt x="26810" y="154065"/>
                    </a:cubicBezTo>
                    <a:cubicBezTo>
                      <a:pt x="14746" y="151832"/>
                      <a:pt x="6703" y="141561"/>
                      <a:pt x="6703" y="130397"/>
                    </a:cubicBezTo>
                    <a:cubicBezTo>
                      <a:pt x="6703" y="119233"/>
                      <a:pt x="15639" y="108068"/>
                      <a:pt x="28151" y="103603"/>
                    </a:cubicBezTo>
                    <a:cubicBezTo>
                      <a:pt x="17427" y="94225"/>
                      <a:pt x="10724" y="80828"/>
                      <a:pt x="10724" y="63859"/>
                    </a:cubicBezTo>
                    <a:cubicBezTo>
                      <a:pt x="10724" y="30813"/>
                      <a:pt x="37088" y="10271"/>
                      <a:pt x="67473" y="10271"/>
                    </a:cubicBezTo>
                    <a:cubicBezTo>
                      <a:pt x="97858" y="10271"/>
                      <a:pt x="93389" y="13844"/>
                      <a:pt x="104113" y="20988"/>
                    </a:cubicBezTo>
                    <a:cubicBezTo>
                      <a:pt x="107688" y="7592"/>
                      <a:pt x="120200" y="0"/>
                      <a:pt x="134052" y="0"/>
                    </a:cubicBezTo>
                    <a:cubicBezTo>
                      <a:pt x="147903" y="0"/>
                      <a:pt x="137626" y="0"/>
                      <a:pt x="139860" y="447"/>
                    </a:cubicBezTo>
                    <a:lnTo>
                      <a:pt x="139860" y="13397"/>
                    </a:lnTo>
                    <a:cubicBezTo>
                      <a:pt x="138520" y="13397"/>
                      <a:pt x="136286" y="13397"/>
                      <a:pt x="134052" y="13397"/>
                    </a:cubicBezTo>
                    <a:cubicBezTo>
                      <a:pt x="122881" y="13397"/>
                      <a:pt x="115284" y="19202"/>
                      <a:pt x="113050" y="29920"/>
                    </a:cubicBezTo>
                    <a:cubicBezTo>
                      <a:pt x="120646" y="38851"/>
                      <a:pt x="125115" y="50015"/>
                      <a:pt x="125115" y="64305"/>
                    </a:cubicBezTo>
                    <a:cubicBezTo>
                      <a:pt x="125115" y="97351"/>
                      <a:pt x="99198" y="117000"/>
                      <a:pt x="67473" y="117000"/>
                    </a:cubicBezTo>
                    <a:cubicBezTo>
                      <a:pt x="35747" y="117000"/>
                      <a:pt x="45131" y="114767"/>
                      <a:pt x="36641" y="109855"/>
                    </a:cubicBezTo>
                    <a:cubicBezTo>
                      <a:pt x="28598" y="112981"/>
                      <a:pt x="21001" y="118786"/>
                      <a:pt x="21001" y="128164"/>
                    </a:cubicBezTo>
                    <a:cubicBezTo>
                      <a:pt x="21001" y="142007"/>
                      <a:pt x="36194" y="143794"/>
                      <a:pt x="48259" y="143794"/>
                    </a:cubicBezTo>
                    <a:lnTo>
                      <a:pt x="79537" y="143794"/>
                    </a:lnTo>
                    <a:cubicBezTo>
                      <a:pt x="102773" y="143794"/>
                      <a:pt x="117072" y="147813"/>
                      <a:pt x="127796" y="157637"/>
                    </a:cubicBezTo>
                    <a:cubicBezTo>
                      <a:pt x="134945" y="164782"/>
                      <a:pt x="139414" y="172374"/>
                      <a:pt x="139414" y="185771"/>
                    </a:cubicBezTo>
                    <a:cubicBezTo>
                      <a:pt x="139414" y="219709"/>
                      <a:pt x="104113" y="232213"/>
                      <a:pt x="67473" y="232213"/>
                    </a:cubicBezTo>
                    <a:cubicBezTo>
                      <a:pt x="30832" y="232213"/>
                      <a:pt x="447" y="219263"/>
                      <a:pt x="447" y="188897"/>
                    </a:cubicBezTo>
                    <a:close/>
                    <a:moveTo>
                      <a:pt x="123774" y="185324"/>
                    </a:moveTo>
                    <a:cubicBezTo>
                      <a:pt x="123774" y="163889"/>
                      <a:pt x="103667" y="157191"/>
                      <a:pt x="80431" y="157191"/>
                    </a:cubicBezTo>
                    <a:lnTo>
                      <a:pt x="39769" y="157191"/>
                    </a:lnTo>
                    <a:cubicBezTo>
                      <a:pt x="25917" y="160316"/>
                      <a:pt x="14299" y="168355"/>
                      <a:pt x="14299" y="186217"/>
                    </a:cubicBezTo>
                    <a:cubicBezTo>
                      <a:pt x="14299" y="204080"/>
                      <a:pt x="40662" y="217030"/>
                      <a:pt x="67473" y="217030"/>
                    </a:cubicBezTo>
                    <a:cubicBezTo>
                      <a:pt x="94283" y="217030"/>
                      <a:pt x="123774" y="209885"/>
                      <a:pt x="123774" y="184877"/>
                    </a:cubicBezTo>
                    <a:close/>
                    <a:moveTo>
                      <a:pt x="109475" y="63859"/>
                    </a:moveTo>
                    <a:cubicBezTo>
                      <a:pt x="109475" y="38405"/>
                      <a:pt x="90708" y="23668"/>
                      <a:pt x="67026" y="23668"/>
                    </a:cubicBezTo>
                    <a:cubicBezTo>
                      <a:pt x="43343" y="23668"/>
                      <a:pt x="25023" y="38405"/>
                      <a:pt x="25023" y="63859"/>
                    </a:cubicBezTo>
                    <a:cubicBezTo>
                      <a:pt x="25023" y="89313"/>
                      <a:pt x="43343" y="103156"/>
                      <a:pt x="67026" y="103156"/>
                    </a:cubicBezTo>
                    <a:cubicBezTo>
                      <a:pt x="90708" y="103156"/>
                      <a:pt x="109475" y="89313"/>
                      <a:pt x="109475" y="63859"/>
                    </a:cubicBezTo>
                    <a:close/>
                  </a:path>
                </a:pathLst>
              </a:custGeom>
              <a:grpFill/>
              <a:ln w="4461"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6F89CD9F-D98D-1442-858E-FC7E5D6DEF88}"/>
                  </a:ext>
                </a:extLst>
              </p:cNvPr>
              <p:cNvSpPr/>
              <p:nvPr/>
            </p:nvSpPr>
            <p:spPr>
              <a:xfrm>
                <a:off x="1347954" y="4131445"/>
                <a:ext cx="136285" cy="215690"/>
              </a:xfrm>
              <a:custGeom>
                <a:avLst/>
                <a:gdLst>
                  <a:gd name="connsiteX0" fmla="*/ 2681 w 136285"/>
                  <a:gd name="connsiteY0" fmla="*/ 211225 h 215690"/>
                  <a:gd name="connsiteX1" fmla="*/ 2681 w 136285"/>
                  <a:gd name="connsiteY1" fmla="*/ 196488 h 215690"/>
                  <a:gd name="connsiteX2" fmla="*/ 22342 w 136285"/>
                  <a:gd name="connsiteY2" fmla="*/ 200954 h 215690"/>
                  <a:gd name="connsiteX3" fmla="*/ 53174 w 136285"/>
                  <a:gd name="connsiteY3" fmla="*/ 176839 h 215690"/>
                  <a:gd name="connsiteX4" fmla="*/ 62111 w 136285"/>
                  <a:gd name="connsiteY4" fmla="*/ 154511 h 215690"/>
                  <a:gd name="connsiteX5" fmla="*/ 0 w 136285"/>
                  <a:gd name="connsiteY5" fmla="*/ 0 h 215690"/>
                  <a:gd name="connsiteX6" fmla="*/ 16533 w 136285"/>
                  <a:gd name="connsiteY6" fmla="*/ 0 h 215690"/>
                  <a:gd name="connsiteX7" fmla="*/ 69260 w 136285"/>
                  <a:gd name="connsiteY7" fmla="*/ 134862 h 215690"/>
                  <a:gd name="connsiteX8" fmla="*/ 120200 w 136285"/>
                  <a:gd name="connsiteY8" fmla="*/ 0 h 215690"/>
                  <a:gd name="connsiteX9" fmla="*/ 136286 w 136285"/>
                  <a:gd name="connsiteY9" fmla="*/ 0 h 215690"/>
                  <a:gd name="connsiteX10" fmla="*/ 66579 w 136285"/>
                  <a:gd name="connsiteY10" fmla="*/ 181752 h 215690"/>
                  <a:gd name="connsiteX11" fmla="*/ 23236 w 136285"/>
                  <a:gd name="connsiteY11" fmla="*/ 215690 h 215690"/>
                  <a:gd name="connsiteX12" fmla="*/ 2681 w 136285"/>
                  <a:gd name="connsiteY12" fmla="*/ 211225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6285" h="215690">
                    <a:moveTo>
                      <a:pt x="2681" y="211225"/>
                    </a:moveTo>
                    <a:lnTo>
                      <a:pt x="2681" y="196488"/>
                    </a:lnTo>
                    <a:cubicBezTo>
                      <a:pt x="8490" y="199168"/>
                      <a:pt x="14746" y="200954"/>
                      <a:pt x="22342" y="200954"/>
                    </a:cubicBezTo>
                    <a:cubicBezTo>
                      <a:pt x="37088" y="200954"/>
                      <a:pt x="46024" y="194702"/>
                      <a:pt x="53174" y="176839"/>
                    </a:cubicBezTo>
                    <a:lnTo>
                      <a:pt x="62111" y="154511"/>
                    </a:lnTo>
                    <a:lnTo>
                      <a:pt x="0" y="0"/>
                    </a:lnTo>
                    <a:lnTo>
                      <a:pt x="16533" y="0"/>
                    </a:lnTo>
                    <a:lnTo>
                      <a:pt x="69260" y="134862"/>
                    </a:lnTo>
                    <a:lnTo>
                      <a:pt x="120200" y="0"/>
                    </a:lnTo>
                    <a:lnTo>
                      <a:pt x="136286" y="0"/>
                    </a:lnTo>
                    <a:lnTo>
                      <a:pt x="66579" y="181752"/>
                    </a:lnTo>
                    <a:cubicBezTo>
                      <a:pt x="57195" y="206313"/>
                      <a:pt x="43790" y="215690"/>
                      <a:pt x="23236" y="215690"/>
                    </a:cubicBezTo>
                    <a:cubicBezTo>
                      <a:pt x="2681" y="215690"/>
                      <a:pt x="4915" y="213011"/>
                      <a:pt x="2681" y="211225"/>
                    </a:cubicBezTo>
                    <a:close/>
                  </a:path>
                </a:pathLst>
              </a:custGeom>
              <a:grpFill/>
              <a:ln w="4461" cap="flat">
                <a:noFill/>
                <a:prstDash val="solid"/>
                <a:miter/>
              </a:ln>
            </p:spPr>
            <p:txBody>
              <a:bodyPr rtlCol="0" anchor="ctr"/>
              <a:lstStyle/>
              <a:p>
                <a:endParaRPr lang="en-US"/>
              </a:p>
            </p:txBody>
          </p:sp>
        </p:grpSp>
      </p:grpSp>
      <p:grpSp>
        <p:nvGrpSpPr>
          <p:cNvPr id="20" name="Graphic 1">
            <a:extLst>
              <a:ext uri="{FF2B5EF4-FFF2-40B4-BE49-F238E27FC236}">
                <a16:creationId xmlns:a16="http://schemas.microsoft.com/office/drawing/2014/main" id="{7D7DBF73-3DDE-BF83-D04D-46A2452F6EC1}"/>
              </a:ext>
            </a:extLst>
          </p:cNvPr>
          <p:cNvGrpSpPr/>
          <p:nvPr userDrawn="1"/>
        </p:nvGrpSpPr>
        <p:grpSpPr>
          <a:xfrm>
            <a:off x="558800" y="636386"/>
            <a:ext cx="1486631" cy="708697"/>
            <a:chOff x="568668" y="3640224"/>
            <a:chExt cx="1486631" cy="708697"/>
          </a:xfrm>
          <a:solidFill>
            <a:schemeClr val="tx1"/>
          </a:solidFill>
        </p:grpSpPr>
        <p:grpSp>
          <p:nvGrpSpPr>
            <p:cNvPr id="21" name="Graphic 1">
              <a:extLst>
                <a:ext uri="{FF2B5EF4-FFF2-40B4-BE49-F238E27FC236}">
                  <a16:creationId xmlns:a16="http://schemas.microsoft.com/office/drawing/2014/main" id="{555DD513-CCA1-0B05-EAAF-0EBAB444950C}"/>
                </a:ext>
              </a:extLst>
            </p:cNvPr>
            <p:cNvGrpSpPr/>
            <p:nvPr/>
          </p:nvGrpSpPr>
          <p:grpSpPr>
            <a:xfrm>
              <a:off x="568668" y="3640224"/>
              <a:ext cx="1486631" cy="321349"/>
              <a:chOff x="568668" y="3640224"/>
              <a:chExt cx="1486631" cy="321349"/>
            </a:xfrm>
            <a:grpFill/>
          </p:grpSpPr>
          <p:sp>
            <p:nvSpPr>
              <p:cNvPr id="29" name="Freeform: Shape 28">
                <a:extLst>
                  <a:ext uri="{FF2B5EF4-FFF2-40B4-BE49-F238E27FC236}">
                    <a16:creationId xmlns:a16="http://schemas.microsoft.com/office/drawing/2014/main" id="{27F3D0F1-E3C6-D0C7-D832-E4E627F2026A}"/>
                  </a:ext>
                </a:extLst>
              </p:cNvPr>
              <p:cNvSpPr/>
              <p:nvPr/>
            </p:nvSpPr>
            <p:spPr>
              <a:xfrm>
                <a:off x="568668" y="3740272"/>
                <a:ext cx="1486631" cy="221301"/>
              </a:xfrm>
              <a:custGeom>
                <a:avLst/>
                <a:gdLst>
                  <a:gd name="connsiteX0" fmla="*/ 169352 w 1486631"/>
                  <a:gd name="connsiteY0" fmla="*/ 153154 h 221301"/>
                  <a:gd name="connsiteX1" fmla="*/ 151925 w 1486631"/>
                  <a:gd name="connsiteY1" fmla="*/ 197364 h 221301"/>
                  <a:gd name="connsiteX2" fmla="*/ 88921 w 1486631"/>
                  <a:gd name="connsiteY2" fmla="*/ 220139 h 221301"/>
                  <a:gd name="connsiteX3" fmla="*/ 21895 w 1486631"/>
                  <a:gd name="connsiteY3" fmla="*/ 197810 h 221301"/>
                  <a:gd name="connsiteX4" fmla="*/ 0 w 1486631"/>
                  <a:gd name="connsiteY4" fmla="*/ 148688 h 221301"/>
                  <a:gd name="connsiteX5" fmla="*/ 39322 w 1486631"/>
                  <a:gd name="connsiteY5" fmla="*/ 148688 h 221301"/>
                  <a:gd name="connsiteX6" fmla="*/ 50493 w 1486631"/>
                  <a:gd name="connsiteY6" fmla="*/ 174589 h 221301"/>
                  <a:gd name="connsiteX7" fmla="*/ 86687 w 1486631"/>
                  <a:gd name="connsiteY7" fmla="*/ 185753 h 221301"/>
                  <a:gd name="connsiteX8" fmla="*/ 122434 w 1486631"/>
                  <a:gd name="connsiteY8" fmla="*/ 174589 h 221301"/>
                  <a:gd name="connsiteX9" fmla="*/ 122434 w 1486631"/>
                  <a:gd name="connsiteY9" fmla="*/ 136631 h 221301"/>
                  <a:gd name="connsiteX10" fmla="*/ 75069 w 1486631"/>
                  <a:gd name="connsiteY10" fmla="*/ 125914 h 221301"/>
                  <a:gd name="connsiteX11" fmla="*/ 28598 w 1486631"/>
                  <a:gd name="connsiteY11" fmla="*/ 112070 h 221301"/>
                  <a:gd name="connsiteX12" fmla="*/ 5809 w 1486631"/>
                  <a:gd name="connsiteY12" fmla="*/ 72772 h 221301"/>
                  <a:gd name="connsiteX13" fmla="*/ 23682 w 1486631"/>
                  <a:gd name="connsiteY13" fmla="*/ 23650 h 221301"/>
                  <a:gd name="connsiteX14" fmla="*/ 83112 w 1486631"/>
                  <a:gd name="connsiteY14" fmla="*/ 1322 h 221301"/>
                  <a:gd name="connsiteX15" fmla="*/ 144776 w 1486631"/>
                  <a:gd name="connsiteY15" fmla="*/ 21864 h 221301"/>
                  <a:gd name="connsiteX16" fmla="*/ 166224 w 1486631"/>
                  <a:gd name="connsiteY16" fmla="*/ 66967 h 221301"/>
                  <a:gd name="connsiteX17" fmla="*/ 126902 w 1486631"/>
                  <a:gd name="connsiteY17" fmla="*/ 66967 h 221301"/>
                  <a:gd name="connsiteX18" fmla="*/ 117519 w 1486631"/>
                  <a:gd name="connsiteY18" fmla="*/ 45979 h 221301"/>
                  <a:gd name="connsiteX19" fmla="*/ 84452 w 1486631"/>
                  <a:gd name="connsiteY19" fmla="*/ 34814 h 221301"/>
                  <a:gd name="connsiteX20" fmla="*/ 50940 w 1486631"/>
                  <a:gd name="connsiteY20" fmla="*/ 46425 h 221301"/>
                  <a:gd name="connsiteX21" fmla="*/ 55408 w 1486631"/>
                  <a:gd name="connsiteY21" fmla="*/ 83937 h 221301"/>
                  <a:gd name="connsiteX22" fmla="*/ 79537 w 1486631"/>
                  <a:gd name="connsiteY22" fmla="*/ 88849 h 221301"/>
                  <a:gd name="connsiteX23" fmla="*/ 105901 w 1486631"/>
                  <a:gd name="connsiteY23" fmla="*/ 91528 h 221301"/>
                  <a:gd name="connsiteX24" fmla="*/ 151478 w 1486631"/>
                  <a:gd name="connsiteY24" fmla="*/ 110284 h 221301"/>
                  <a:gd name="connsiteX25" fmla="*/ 169352 w 1486631"/>
                  <a:gd name="connsiteY25" fmla="*/ 153154 h 221301"/>
                  <a:gd name="connsiteX26" fmla="*/ 335576 w 1486631"/>
                  <a:gd name="connsiteY26" fmla="*/ 216119 h 221301"/>
                  <a:gd name="connsiteX27" fmla="*/ 320830 w 1486631"/>
                  <a:gd name="connsiteY27" fmla="*/ 199150 h 221301"/>
                  <a:gd name="connsiteX28" fmla="*/ 227441 w 1486631"/>
                  <a:gd name="connsiteY28" fmla="*/ 213887 h 221301"/>
                  <a:gd name="connsiteX29" fmla="*/ 194375 w 1486631"/>
                  <a:gd name="connsiteY29" fmla="*/ 136184 h 221301"/>
                  <a:gd name="connsiteX30" fmla="*/ 228334 w 1486631"/>
                  <a:gd name="connsiteY30" fmla="*/ 99120 h 221301"/>
                  <a:gd name="connsiteX31" fmla="*/ 205993 w 1486631"/>
                  <a:gd name="connsiteY31" fmla="*/ 45979 h 221301"/>
                  <a:gd name="connsiteX32" fmla="*/ 238612 w 1486631"/>
                  <a:gd name="connsiteY32" fmla="*/ 4448 h 221301"/>
                  <a:gd name="connsiteX33" fmla="*/ 298041 w 1486631"/>
                  <a:gd name="connsiteY33" fmla="*/ 9360 h 221301"/>
                  <a:gd name="connsiteX34" fmla="*/ 321277 w 1486631"/>
                  <a:gd name="connsiteY34" fmla="*/ 57143 h 221301"/>
                  <a:gd name="connsiteX35" fmla="*/ 281508 w 1486631"/>
                  <a:gd name="connsiteY35" fmla="*/ 108498 h 221301"/>
                  <a:gd name="connsiteX36" fmla="*/ 318149 w 1486631"/>
                  <a:gd name="connsiteY36" fmla="*/ 148242 h 221301"/>
                  <a:gd name="connsiteX37" fmla="*/ 323511 w 1486631"/>
                  <a:gd name="connsiteY37" fmla="*/ 122341 h 221301"/>
                  <a:gd name="connsiteX38" fmla="*/ 323958 w 1486631"/>
                  <a:gd name="connsiteY38" fmla="*/ 96440 h 221301"/>
                  <a:gd name="connsiteX39" fmla="*/ 378472 w 1486631"/>
                  <a:gd name="connsiteY39" fmla="*/ 96440 h 221301"/>
                  <a:gd name="connsiteX40" fmla="*/ 378472 w 1486631"/>
                  <a:gd name="connsiteY40" fmla="*/ 125914 h 221301"/>
                  <a:gd name="connsiteX41" fmla="*/ 353896 w 1486631"/>
                  <a:gd name="connsiteY41" fmla="*/ 125914 h 221301"/>
                  <a:gd name="connsiteX42" fmla="*/ 340938 w 1486631"/>
                  <a:gd name="connsiteY42" fmla="*/ 173249 h 221301"/>
                  <a:gd name="connsiteX43" fmla="*/ 379813 w 1486631"/>
                  <a:gd name="connsiteY43" fmla="*/ 215673 h 221301"/>
                  <a:gd name="connsiteX44" fmla="*/ 335576 w 1486631"/>
                  <a:gd name="connsiteY44" fmla="*/ 215673 h 221301"/>
                  <a:gd name="connsiteX45" fmla="*/ 250230 w 1486631"/>
                  <a:gd name="connsiteY45" fmla="*/ 122788 h 221301"/>
                  <a:gd name="connsiteX46" fmla="*/ 226100 w 1486631"/>
                  <a:gd name="connsiteY46" fmla="*/ 147349 h 221301"/>
                  <a:gd name="connsiteX47" fmla="*/ 233696 w 1486631"/>
                  <a:gd name="connsiteY47" fmla="*/ 178608 h 221301"/>
                  <a:gd name="connsiteX48" fmla="*/ 298041 w 1486631"/>
                  <a:gd name="connsiteY48" fmla="*/ 176375 h 221301"/>
                  <a:gd name="connsiteX49" fmla="*/ 250230 w 1486631"/>
                  <a:gd name="connsiteY49" fmla="*/ 122788 h 221301"/>
                  <a:gd name="connsiteX50" fmla="*/ 287317 w 1486631"/>
                  <a:gd name="connsiteY50" fmla="*/ 54017 h 221301"/>
                  <a:gd name="connsiteX51" fmla="*/ 274806 w 1486631"/>
                  <a:gd name="connsiteY51" fmla="*/ 33475 h 221301"/>
                  <a:gd name="connsiteX52" fmla="*/ 247995 w 1486631"/>
                  <a:gd name="connsiteY52" fmla="*/ 36154 h 221301"/>
                  <a:gd name="connsiteX53" fmla="*/ 241293 w 1486631"/>
                  <a:gd name="connsiteY53" fmla="*/ 60269 h 221301"/>
                  <a:gd name="connsiteX54" fmla="*/ 260060 w 1486631"/>
                  <a:gd name="connsiteY54" fmla="*/ 85276 h 221301"/>
                  <a:gd name="connsiteX55" fmla="*/ 287317 w 1486631"/>
                  <a:gd name="connsiteY55" fmla="*/ 54017 h 221301"/>
                  <a:gd name="connsiteX56" fmla="*/ 566144 w 1486631"/>
                  <a:gd name="connsiteY56" fmla="*/ 72326 h 221301"/>
                  <a:gd name="connsiteX57" fmla="*/ 545143 w 1486631"/>
                  <a:gd name="connsiteY57" fmla="*/ 123234 h 221301"/>
                  <a:gd name="connsiteX58" fmla="*/ 491522 w 1486631"/>
                  <a:gd name="connsiteY58" fmla="*/ 140204 h 221301"/>
                  <a:gd name="connsiteX59" fmla="*/ 446838 w 1486631"/>
                  <a:gd name="connsiteY59" fmla="*/ 140204 h 221301"/>
                  <a:gd name="connsiteX60" fmla="*/ 446838 w 1486631"/>
                  <a:gd name="connsiteY60" fmla="*/ 215673 h 221301"/>
                  <a:gd name="connsiteX61" fmla="*/ 408857 w 1486631"/>
                  <a:gd name="connsiteY61" fmla="*/ 215673 h 221301"/>
                  <a:gd name="connsiteX62" fmla="*/ 408857 w 1486631"/>
                  <a:gd name="connsiteY62" fmla="*/ 4895 h 221301"/>
                  <a:gd name="connsiteX63" fmla="*/ 491522 w 1486631"/>
                  <a:gd name="connsiteY63" fmla="*/ 4895 h 221301"/>
                  <a:gd name="connsiteX64" fmla="*/ 545143 w 1486631"/>
                  <a:gd name="connsiteY64" fmla="*/ 21418 h 221301"/>
                  <a:gd name="connsiteX65" fmla="*/ 566144 w 1486631"/>
                  <a:gd name="connsiteY65" fmla="*/ 72326 h 221301"/>
                  <a:gd name="connsiteX66" fmla="*/ 566144 w 1486631"/>
                  <a:gd name="connsiteY66" fmla="*/ 72326 h 221301"/>
                  <a:gd name="connsiteX67" fmla="*/ 527716 w 1486631"/>
                  <a:gd name="connsiteY67" fmla="*/ 72772 h 221301"/>
                  <a:gd name="connsiteX68" fmla="*/ 516992 w 1486631"/>
                  <a:gd name="connsiteY68" fmla="*/ 46425 h 221301"/>
                  <a:gd name="connsiteX69" fmla="*/ 490182 w 1486631"/>
                  <a:gd name="connsiteY69" fmla="*/ 38387 h 221301"/>
                  <a:gd name="connsiteX70" fmla="*/ 446838 w 1486631"/>
                  <a:gd name="connsiteY70" fmla="*/ 38387 h 221301"/>
                  <a:gd name="connsiteX71" fmla="*/ 446838 w 1486631"/>
                  <a:gd name="connsiteY71" fmla="*/ 106711 h 221301"/>
                  <a:gd name="connsiteX72" fmla="*/ 490182 w 1486631"/>
                  <a:gd name="connsiteY72" fmla="*/ 106711 h 221301"/>
                  <a:gd name="connsiteX73" fmla="*/ 516992 w 1486631"/>
                  <a:gd name="connsiteY73" fmla="*/ 98673 h 221301"/>
                  <a:gd name="connsiteX74" fmla="*/ 527716 w 1486631"/>
                  <a:gd name="connsiteY74" fmla="*/ 72772 h 221301"/>
                  <a:gd name="connsiteX75" fmla="*/ 527716 w 1486631"/>
                  <a:gd name="connsiteY75" fmla="*/ 72772 h 221301"/>
                  <a:gd name="connsiteX76" fmla="*/ 791798 w 1486631"/>
                  <a:gd name="connsiteY76" fmla="*/ 215673 h 221301"/>
                  <a:gd name="connsiteX77" fmla="*/ 787329 w 1486631"/>
                  <a:gd name="connsiteY77" fmla="*/ 192452 h 221301"/>
                  <a:gd name="connsiteX78" fmla="*/ 731028 w 1486631"/>
                  <a:gd name="connsiteY78" fmla="*/ 219692 h 221301"/>
                  <a:gd name="connsiteX79" fmla="*/ 671598 w 1486631"/>
                  <a:gd name="connsiteY79" fmla="*/ 196024 h 221301"/>
                  <a:gd name="connsiteX80" fmla="*/ 644341 w 1486631"/>
                  <a:gd name="connsiteY80" fmla="*/ 110284 h 221301"/>
                  <a:gd name="connsiteX81" fmla="*/ 671598 w 1486631"/>
                  <a:gd name="connsiteY81" fmla="*/ 25437 h 221301"/>
                  <a:gd name="connsiteX82" fmla="*/ 797160 w 1486631"/>
                  <a:gd name="connsiteY82" fmla="*/ 24990 h 221301"/>
                  <a:gd name="connsiteX83" fmla="*/ 816374 w 1486631"/>
                  <a:gd name="connsiteY83" fmla="*/ 67414 h 221301"/>
                  <a:gd name="connsiteX84" fmla="*/ 777052 w 1486631"/>
                  <a:gd name="connsiteY84" fmla="*/ 67414 h 221301"/>
                  <a:gd name="connsiteX85" fmla="*/ 767668 w 1486631"/>
                  <a:gd name="connsiteY85" fmla="*/ 48211 h 221301"/>
                  <a:gd name="connsiteX86" fmla="*/ 699302 w 1486631"/>
                  <a:gd name="connsiteY86" fmla="*/ 49551 h 221301"/>
                  <a:gd name="connsiteX87" fmla="*/ 682769 w 1486631"/>
                  <a:gd name="connsiteY87" fmla="*/ 111177 h 221301"/>
                  <a:gd name="connsiteX88" fmla="*/ 699302 w 1486631"/>
                  <a:gd name="connsiteY88" fmla="*/ 171910 h 221301"/>
                  <a:gd name="connsiteX89" fmla="*/ 764987 w 1486631"/>
                  <a:gd name="connsiteY89" fmla="*/ 173249 h 221301"/>
                  <a:gd name="connsiteX90" fmla="*/ 778839 w 1486631"/>
                  <a:gd name="connsiteY90" fmla="*/ 132165 h 221301"/>
                  <a:gd name="connsiteX91" fmla="*/ 728347 w 1486631"/>
                  <a:gd name="connsiteY91" fmla="*/ 132165 h 221301"/>
                  <a:gd name="connsiteX92" fmla="*/ 728347 w 1486631"/>
                  <a:gd name="connsiteY92" fmla="*/ 100459 h 221301"/>
                  <a:gd name="connsiteX93" fmla="*/ 815927 w 1486631"/>
                  <a:gd name="connsiteY93" fmla="*/ 100459 h 221301"/>
                  <a:gd name="connsiteX94" fmla="*/ 815927 w 1486631"/>
                  <a:gd name="connsiteY94" fmla="*/ 216119 h 221301"/>
                  <a:gd name="connsiteX95" fmla="*/ 791798 w 1486631"/>
                  <a:gd name="connsiteY95" fmla="*/ 216119 h 221301"/>
                  <a:gd name="connsiteX96" fmla="*/ 909763 w 1486631"/>
                  <a:gd name="connsiteY96" fmla="*/ 215226 h 221301"/>
                  <a:gd name="connsiteX97" fmla="*/ 868207 w 1486631"/>
                  <a:gd name="connsiteY97" fmla="*/ 211207 h 221301"/>
                  <a:gd name="connsiteX98" fmla="*/ 851227 w 1486631"/>
                  <a:gd name="connsiteY98" fmla="*/ 175482 h 221301"/>
                  <a:gd name="connsiteX99" fmla="*/ 851227 w 1486631"/>
                  <a:gd name="connsiteY99" fmla="*/ 429 h 221301"/>
                  <a:gd name="connsiteX100" fmla="*/ 888762 w 1486631"/>
                  <a:gd name="connsiteY100" fmla="*/ 429 h 221301"/>
                  <a:gd name="connsiteX101" fmla="*/ 888762 w 1486631"/>
                  <a:gd name="connsiteY101" fmla="*/ 169677 h 221301"/>
                  <a:gd name="connsiteX102" fmla="*/ 894124 w 1486631"/>
                  <a:gd name="connsiteY102" fmla="*/ 183074 h 221301"/>
                  <a:gd name="connsiteX103" fmla="*/ 909763 w 1486631"/>
                  <a:gd name="connsiteY103" fmla="*/ 184413 h 221301"/>
                  <a:gd name="connsiteX104" fmla="*/ 909763 w 1486631"/>
                  <a:gd name="connsiteY104" fmla="*/ 215226 h 221301"/>
                  <a:gd name="connsiteX105" fmla="*/ 1067497 w 1486631"/>
                  <a:gd name="connsiteY105" fmla="*/ 138417 h 221301"/>
                  <a:gd name="connsiteX106" fmla="*/ 1049177 w 1486631"/>
                  <a:gd name="connsiteY106" fmla="*/ 195578 h 221301"/>
                  <a:gd name="connsiteX107" fmla="*/ 940595 w 1486631"/>
                  <a:gd name="connsiteY107" fmla="*/ 195578 h 221301"/>
                  <a:gd name="connsiteX108" fmla="*/ 940595 w 1486631"/>
                  <a:gd name="connsiteY108" fmla="*/ 81257 h 221301"/>
                  <a:gd name="connsiteX109" fmla="*/ 1049177 w 1486631"/>
                  <a:gd name="connsiteY109" fmla="*/ 81257 h 221301"/>
                  <a:gd name="connsiteX110" fmla="*/ 1067497 w 1486631"/>
                  <a:gd name="connsiteY110" fmla="*/ 138417 h 221301"/>
                  <a:gd name="connsiteX111" fmla="*/ 1029963 w 1486631"/>
                  <a:gd name="connsiteY111" fmla="*/ 138417 h 221301"/>
                  <a:gd name="connsiteX112" fmla="*/ 1018792 w 1486631"/>
                  <a:gd name="connsiteY112" fmla="*/ 99566 h 221301"/>
                  <a:gd name="connsiteX113" fmla="*/ 971874 w 1486631"/>
                  <a:gd name="connsiteY113" fmla="*/ 99566 h 221301"/>
                  <a:gd name="connsiteX114" fmla="*/ 960703 w 1486631"/>
                  <a:gd name="connsiteY114" fmla="*/ 138417 h 221301"/>
                  <a:gd name="connsiteX115" fmla="*/ 971874 w 1486631"/>
                  <a:gd name="connsiteY115" fmla="*/ 177268 h 221301"/>
                  <a:gd name="connsiteX116" fmla="*/ 1018792 w 1486631"/>
                  <a:gd name="connsiteY116" fmla="*/ 177268 h 221301"/>
                  <a:gd name="connsiteX117" fmla="*/ 1029963 w 1486631"/>
                  <a:gd name="connsiteY117" fmla="*/ 138417 h 221301"/>
                  <a:gd name="connsiteX118" fmla="*/ 1239530 w 1486631"/>
                  <a:gd name="connsiteY118" fmla="*/ 138864 h 221301"/>
                  <a:gd name="connsiteX119" fmla="*/ 1211826 w 1486631"/>
                  <a:gd name="connsiteY119" fmla="*/ 206295 h 221301"/>
                  <a:gd name="connsiteX120" fmla="*/ 1130948 w 1486631"/>
                  <a:gd name="connsiteY120" fmla="*/ 198703 h 221301"/>
                  <a:gd name="connsiteX121" fmla="*/ 1128714 w 1486631"/>
                  <a:gd name="connsiteY121" fmla="*/ 215673 h 221301"/>
                  <a:gd name="connsiteX122" fmla="*/ 1096542 w 1486631"/>
                  <a:gd name="connsiteY122" fmla="*/ 215673 h 221301"/>
                  <a:gd name="connsiteX123" fmla="*/ 1096542 w 1486631"/>
                  <a:gd name="connsiteY123" fmla="*/ 876 h 221301"/>
                  <a:gd name="connsiteX124" fmla="*/ 1133629 w 1486631"/>
                  <a:gd name="connsiteY124" fmla="*/ 876 h 221301"/>
                  <a:gd name="connsiteX125" fmla="*/ 1133629 w 1486631"/>
                  <a:gd name="connsiteY125" fmla="*/ 72326 h 221301"/>
                  <a:gd name="connsiteX126" fmla="*/ 1170717 w 1486631"/>
                  <a:gd name="connsiteY126" fmla="*/ 57143 h 221301"/>
                  <a:gd name="connsiteX127" fmla="*/ 1211826 w 1486631"/>
                  <a:gd name="connsiteY127" fmla="*/ 69646 h 221301"/>
                  <a:gd name="connsiteX128" fmla="*/ 1239530 w 1486631"/>
                  <a:gd name="connsiteY128" fmla="*/ 138864 h 221301"/>
                  <a:gd name="connsiteX129" fmla="*/ 1201549 w 1486631"/>
                  <a:gd name="connsiteY129" fmla="*/ 137971 h 221301"/>
                  <a:gd name="connsiteX130" fmla="*/ 1191718 w 1486631"/>
                  <a:gd name="connsiteY130" fmla="*/ 100459 h 221301"/>
                  <a:gd name="connsiteX131" fmla="*/ 1160439 w 1486631"/>
                  <a:gd name="connsiteY131" fmla="*/ 88849 h 221301"/>
                  <a:gd name="connsiteX132" fmla="*/ 1135863 w 1486631"/>
                  <a:gd name="connsiteY132" fmla="*/ 109837 h 221301"/>
                  <a:gd name="connsiteX133" fmla="*/ 1131842 w 1486631"/>
                  <a:gd name="connsiteY133" fmla="*/ 147795 h 221301"/>
                  <a:gd name="connsiteX134" fmla="*/ 1144800 w 1486631"/>
                  <a:gd name="connsiteY134" fmla="*/ 180394 h 221301"/>
                  <a:gd name="connsiteX135" fmla="*/ 1191718 w 1486631"/>
                  <a:gd name="connsiteY135" fmla="*/ 175929 h 221301"/>
                  <a:gd name="connsiteX136" fmla="*/ 1201549 w 1486631"/>
                  <a:gd name="connsiteY136" fmla="*/ 137971 h 221301"/>
                  <a:gd name="connsiteX137" fmla="*/ 1404860 w 1486631"/>
                  <a:gd name="connsiteY137" fmla="*/ 213887 h 221301"/>
                  <a:gd name="connsiteX138" fmla="*/ 1360176 w 1486631"/>
                  <a:gd name="connsiteY138" fmla="*/ 196471 h 221301"/>
                  <a:gd name="connsiteX139" fmla="*/ 1286001 w 1486631"/>
                  <a:gd name="connsiteY139" fmla="*/ 214333 h 221301"/>
                  <a:gd name="connsiteX140" fmla="*/ 1259191 w 1486631"/>
                  <a:gd name="connsiteY140" fmla="*/ 183520 h 221301"/>
                  <a:gd name="connsiteX141" fmla="*/ 1267234 w 1486631"/>
                  <a:gd name="connsiteY141" fmla="*/ 141990 h 221301"/>
                  <a:gd name="connsiteX142" fmla="*/ 1309683 w 1486631"/>
                  <a:gd name="connsiteY142" fmla="*/ 122341 h 221301"/>
                  <a:gd name="connsiteX143" fmla="*/ 1355261 w 1486631"/>
                  <a:gd name="connsiteY143" fmla="*/ 119215 h 221301"/>
                  <a:gd name="connsiteX144" fmla="*/ 1355261 w 1486631"/>
                  <a:gd name="connsiteY144" fmla="*/ 109837 h 221301"/>
                  <a:gd name="connsiteX145" fmla="*/ 1348112 w 1486631"/>
                  <a:gd name="connsiteY145" fmla="*/ 90188 h 221301"/>
                  <a:gd name="connsiteX146" fmla="*/ 1330685 w 1486631"/>
                  <a:gd name="connsiteY146" fmla="*/ 85276 h 221301"/>
                  <a:gd name="connsiteX147" fmla="*/ 1300747 w 1486631"/>
                  <a:gd name="connsiteY147" fmla="*/ 107158 h 221301"/>
                  <a:gd name="connsiteX148" fmla="*/ 1264553 w 1486631"/>
                  <a:gd name="connsiteY148" fmla="*/ 107158 h 221301"/>
                  <a:gd name="connsiteX149" fmla="*/ 1281980 w 1486631"/>
                  <a:gd name="connsiteY149" fmla="*/ 70540 h 221301"/>
                  <a:gd name="connsiteX150" fmla="*/ 1320408 w 1486631"/>
                  <a:gd name="connsiteY150" fmla="*/ 57143 h 221301"/>
                  <a:gd name="connsiteX151" fmla="*/ 1386987 w 1486631"/>
                  <a:gd name="connsiteY151" fmla="*/ 88402 h 221301"/>
                  <a:gd name="connsiteX152" fmla="*/ 1391455 w 1486631"/>
                  <a:gd name="connsiteY152" fmla="*/ 119662 h 221301"/>
                  <a:gd name="connsiteX153" fmla="*/ 1391455 w 1486631"/>
                  <a:gd name="connsiteY153" fmla="*/ 177268 h 221301"/>
                  <a:gd name="connsiteX154" fmla="*/ 1403519 w 1486631"/>
                  <a:gd name="connsiteY154" fmla="*/ 186646 h 221301"/>
                  <a:gd name="connsiteX155" fmla="*/ 1404860 w 1486631"/>
                  <a:gd name="connsiteY155" fmla="*/ 186200 h 221301"/>
                  <a:gd name="connsiteX156" fmla="*/ 1404860 w 1486631"/>
                  <a:gd name="connsiteY156" fmla="*/ 213887 h 221301"/>
                  <a:gd name="connsiteX157" fmla="*/ 1355261 w 1486631"/>
                  <a:gd name="connsiteY157" fmla="*/ 146902 h 221301"/>
                  <a:gd name="connsiteX158" fmla="*/ 1315939 w 1486631"/>
                  <a:gd name="connsiteY158" fmla="*/ 150028 h 221301"/>
                  <a:gd name="connsiteX159" fmla="*/ 1293597 w 1486631"/>
                  <a:gd name="connsiteY159" fmla="*/ 168337 h 221301"/>
                  <a:gd name="connsiteX160" fmla="*/ 1312364 w 1486631"/>
                  <a:gd name="connsiteY160" fmla="*/ 189772 h 221301"/>
                  <a:gd name="connsiteX161" fmla="*/ 1342749 w 1486631"/>
                  <a:gd name="connsiteY161" fmla="*/ 181734 h 221301"/>
                  <a:gd name="connsiteX162" fmla="*/ 1354814 w 1486631"/>
                  <a:gd name="connsiteY162" fmla="*/ 154494 h 221301"/>
                  <a:gd name="connsiteX163" fmla="*/ 1354814 w 1486631"/>
                  <a:gd name="connsiteY163" fmla="*/ 146902 h 221301"/>
                  <a:gd name="connsiteX164" fmla="*/ 1486631 w 1486631"/>
                  <a:gd name="connsiteY164" fmla="*/ 215226 h 221301"/>
                  <a:gd name="connsiteX165" fmla="*/ 1444629 w 1486631"/>
                  <a:gd name="connsiteY165" fmla="*/ 210761 h 221301"/>
                  <a:gd name="connsiteX166" fmla="*/ 1428096 w 1486631"/>
                  <a:gd name="connsiteY166" fmla="*/ 175482 h 221301"/>
                  <a:gd name="connsiteX167" fmla="*/ 1428096 w 1486631"/>
                  <a:gd name="connsiteY167" fmla="*/ 429 h 221301"/>
                  <a:gd name="connsiteX168" fmla="*/ 1465630 w 1486631"/>
                  <a:gd name="connsiteY168" fmla="*/ 429 h 221301"/>
                  <a:gd name="connsiteX169" fmla="*/ 1465630 w 1486631"/>
                  <a:gd name="connsiteY169" fmla="*/ 169677 h 221301"/>
                  <a:gd name="connsiteX170" fmla="*/ 1470992 w 1486631"/>
                  <a:gd name="connsiteY170" fmla="*/ 183074 h 221301"/>
                  <a:gd name="connsiteX171" fmla="*/ 1486631 w 1486631"/>
                  <a:gd name="connsiteY171" fmla="*/ 184413 h 221301"/>
                  <a:gd name="connsiteX172" fmla="*/ 1486631 w 1486631"/>
                  <a:gd name="connsiteY172" fmla="*/ 215226 h 221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486631" h="221301">
                    <a:moveTo>
                      <a:pt x="169352" y="153154"/>
                    </a:moveTo>
                    <a:cubicBezTo>
                      <a:pt x="169352" y="169677"/>
                      <a:pt x="163543" y="185307"/>
                      <a:pt x="151925" y="197364"/>
                    </a:cubicBezTo>
                    <a:cubicBezTo>
                      <a:pt x="135392" y="213887"/>
                      <a:pt x="111263" y="219245"/>
                      <a:pt x="88921" y="220139"/>
                    </a:cubicBezTo>
                    <a:cubicBezTo>
                      <a:pt x="64792" y="220139"/>
                      <a:pt x="40215" y="214333"/>
                      <a:pt x="21895" y="197810"/>
                    </a:cubicBezTo>
                    <a:cubicBezTo>
                      <a:pt x="8043" y="185307"/>
                      <a:pt x="0" y="167444"/>
                      <a:pt x="0" y="148688"/>
                    </a:cubicBezTo>
                    <a:lnTo>
                      <a:pt x="39322" y="148688"/>
                    </a:lnTo>
                    <a:cubicBezTo>
                      <a:pt x="39322" y="158513"/>
                      <a:pt x="43343" y="167891"/>
                      <a:pt x="50493" y="174589"/>
                    </a:cubicBezTo>
                    <a:cubicBezTo>
                      <a:pt x="59876" y="183967"/>
                      <a:pt x="74175" y="186200"/>
                      <a:pt x="86687" y="185753"/>
                    </a:cubicBezTo>
                    <a:cubicBezTo>
                      <a:pt x="98751" y="185753"/>
                      <a:pt x="113497" y="183967"/>
                      <a:pt x="122434" y="174589"/>
                    </a:cubicBezTo>
                    <a:cubicBezTo>
                      <a:pt x="131817" y="164318"/>
                      <a:pt x="135392" y="146009"/>
                      <a:pt x="122434" y="136631"/>
                    </a:cubicBezTo>
                    <a:cubicBezTo>
                      <a:pt x="109475" y="126807"/>
                      <a:pt x="90708" y="127253"/>
                      <a:pt x="75069" y="125914"/>
                    </a:cubicBezTo>
                    <a:cubicBezTo>
                      <a:pt x="58983" y="124574"/>
                      <a:pt x="42003" y="121448"/>
                      <a:pt x="28598" y="112070"/>
                    </a:cubicBezTo>
                    <a:cubicBezTo>
                      <a:pt x="15639" y="102692"/>
                      <a:pt x="7596" y="88402"/>
                      <a:pt x="5809" y="72772"/>
                    </a:cubicBezTo>
                    <a:cubicBezTo>
                      <a:pt x="4022" y="54017"/>
                      <a:pt x="10724" y="36601"/>
                      <a:pt x="23682" y="23650"/>
                    </a:cubicBezTo>
                    <a:cubicBezTo>
                      <a:pt x="38875" y="8467"/>
                      <a:pt x="61664" y="1769"/>
                      <a:pt x="83112" y="1322"/>
                    </a:cubicBezTo>
                    <a:cubicBezTo>
                      <a:pt x="105007" y="876"/>
                      <a:pt x="128689" y="6681"/>
                      <a:pt x="144776" y="21864"/>
                    </a:cubicBezTo>
                    <a:cubicBezTo>
                      <a:pt x="157287" y="33475"/>
                      <a:pt x="165777" y="49551"/>
                      <a:pt x="166224" y="66967"/>
                    </a:cubicBezTo>
                    <a:lnTo>
                      <a:pt x="126902" y="66967"/>
                    </a:lnTo>
                    <a:cubicBezTo>
                      <a:pt x="126455" y="59375"/>
                      <a:pt x="122881" y="51784"/>
                      <a:pt x="117519" y="45979"/>
                    </a:cubicBezTo>
                    <a:cubicBezTo>
                      <a:pt x="109475" y="37494"/>
                      <a:pt x="95623" y="34368"/>
                      <a:pt x="84452" y="34814"/>
                    </a:cubicBezTo>
                    <a:cubicBezTo>
                      <a:pt x="72388" y="34814"/>
                      <a:pt x="59430" y="37494"/>
                      <a:pt x="50940" y="46425"/>
                    </a:cubicBezTo>
                    <a:cubicBezTo>
                      <a:pt x="40662" y="57589"/>
                      <a:pt x="41109" y="76791"/>
                      <a:pt x="55408" y="83937"/>
                    </a:cubicBezTo>
                    <a:cubicBezTo>
                      <a:pt x="62557" y="87509"/>
                      <a:pt x="71494" y="87956"/>
                      <a:pt x="79537" y="88849"/>
                    </a:cubicBezTo>
                    <a:cubicBezTo>
                      <a:pt x="88474" y="89742"/>
                      <a:pt x="96964" y="90635"/>
                      <a:pt x="105901" y="91528"/>
                    </a:cubicBezTo>
                    <a:cubicBezTo>
                      <a:pt x="122434" y="93761"/>
                      <a:pt x="138967" y="98673"/>
                      <a:pt x="151478" y="110284"/>
                    </a:cubicBezTo>
                    <a:cubicBezTo>
                      <a:pt x="163543" y="121001"/>
                      <a:pt x="169352" y="136631"/>
                      <a:pt x="169352" y="153154"/>
                    </a:cubicBezTo>
                    <a:close/>
                    <a:moveTo>
                      <a:pt x="335576" y="216119"/>
                    </a:moveTo>
                    <a:lnTo>
                      <a:pt x="320830" y="199150"/>
                    </a:lnTo>
                    <a:cubicBezTo>
                      <a:pt x="296254" y="221032"/>
                      <a:pt x="257826" y="228177"/>
                      <a:pt x="227441" y="213887"/>
                    </a:cubicBezTo>
                    <a:cubicBezTo>
                      <a:pt x="198396" y="200490"/>
                      <a:pt x="183204" y="166551"/>
                      <a:pt x="194375" y="136184"/>
                    </a:cubicBezTo>
                    <a:cubicBezTo>
                      <a:pt x="200184" y="120108"/>
                      <a:pt x="214036" y="108051"/>
                      <a:pt x="228334" y="99120"/>
                    </a:cubicBezTo>
                    <a:cubicBezTo>
                      <a:pt x="214036" y="83937"/>
                      <a:pt x="203758" y="67414"/>
                      <a:pt x="205993" y="45979"/>
                    </a:cubicBezTo>
                    <a:cubicBezTo>
                      <a:pt x="208227" y="27223"/>
                      <a:pt x="221185" y="11147"/>
                      <a:pt x="238612" y="4448"/>
                    </a:cubicBezTo>
                    <a:cubicBezTo>
                      <a:pt x="257379" y="-2697"/>
                      <a:pt x="280615" y="-1357"/>
                      <a:pt x="298041" y="9360"/>
                    </a:cubicBezTo>
                    <a:cubicBezTo>
                      <a:pt x="315021" y="19631"/>
                      <a:pt x="323064" y="37940"/>
                      <a:pt x="321277" y="57143"/>
                    </a:cubicBezTo>
                    <a:cubicBezTo>
                      <a:pt x="319489" y="81257"/>
                      <a:pt x="301169" y="97333"/>
                      <a:pt x="281508" y="108498"/>
                    </a:cubicBezTo>
                    <a:lnTo>
                      <a:pt x="318149" y="148242"/>
                    </a:lnTo>
                    <a:cubicBezTo>
                      <a:pt x="322171" y="140650"/>
                      <a:pt x="322617" y="130826"/>
                      <a:pt x="323511" y="122341"/>
                    </a:cubicBezTo>
                    <a:cubicBezTo>
                      <a:pt x="324405" y="113856"/>
                      <a:pt x="323958" y="104925"/>
                      <a:pt x="323958" y="96440"/>
                    </a:cubicBezTo>
                    <a:lnTo>
                      <a:pt x="378472" y="96440"/>
                    </a:lnTo>
                    <a:lnTo>
                      <a:pt x="378472" y="125914"/>
                    </a:lnTo>
                    <a:lnTo>
                      <a:pt x="353896" y="125914"/>
                    </a:lnTo>
                    <a:cubicBezTo>
                      <a:pt x="353002" y="142436"/>
                      <a:pt x="350321" y="159406"/>
                      <a:pt x="340938" y="173249"/>
                    </a:cubicBezTo>
                    <a:lnTo>
                      <a:pt x="379813" y="215673"/>
                    </a:lnTo>
                    <a:lnTo>
                      <a:pt x="335576" y="215673"/>
                    </a:lnTo>
                    <a:close/>
                    <a:moveTo>
                      <a:pt x="250230" y="122788"/>
                    </a:moveTo>
                    <a:cubicBezTo>
                      <a:pt x="240399" y="129039"/>
                      <a:pt x="229675" y="135291"/>
                      <a:pt x="226100" y="147349"/>
                    </a:cubicBezTo>
                    <a:cubicBezTo>
                      <a:pt x="222972" y="158066"/>
                      <a:pt x="225653" y="170570"/>
                      <a:pt x="233696" y="178608"/>
                    </a:cubicBezTo>
                    <a:cubicBezTo>
                      <a:pt x="249336" y="194684"/>
                      <a:pt x="283296" y="192898"/>
                      <a:pt x="298041" y="176375"/>
                    </a:cubicBezTo>
                    <a:lnTo>
                      <a:pt x="250230" y="122788"/>
                    </a:lnTo>
                    <a:close/>
                    <a:moveTo>
                      <a:pt x="287317" y="54017"/>
                    </a:moveTo>
                    <a:cubicBezTo>
                      <a:pt x="287317" y="45085"/>
                      <a:pt x="283296" y="37047"/>
                      <a:pt x="274806" y="33475"/>
                    </a:cubicBezTo>
                    <a:cubicBezTo>
                      <a:pt x="266316" y="29456"/>
                      <a:pt x="255592" y="30795"/>
                      <a:pt x="247995" y="36154"/>
                    </a:cubicBezTo>
                    <a:cubicBezTo>
                      <a:pt x="240399" y="41513"/>
                      <a:pt x="238612" y="51784"/>
                      <a:pt x="241293" y="60269"/>
                    </a:cubicBezTo>
                    <a:cubicBezTo>
                      <a:pt x="244421" y="70540"/>
                      <a:pt x="252911" y="78131"/>
                      <a:pt x="260060" y="85276"/>
                    </a:cubicBezTo>
                    <a:cubicBezTo>
                      <a:pt x="273018" y="78131"/>
                      <a:pt x="287317" y="70540"/>
                      <a:pt x="287317" y="54017"/>
                    </a:cubicBezTo>
                    <a:close/>
                    <a:moveTo>
                      <a:pt x="566144" y="72326"/>
                    </a:moveTo>
                    <a:cubicBezTo>
                      <a:pt x="566144" y="91528"/>
                      <a:pt x="559889" y="110730"/>
                      <a:pt x="545143" y="123234"/>
                    </a:cubicBezTo>
                    <a:cubicBezTo>
                      <a:pt x="530397" y="135738"/>
                      <a:pt x="510736" y="140204"/>
                      <a:pt x="491522" y="140204"/>
                    </a:cubicBezTo>
                    <a:lnTo>
                      <a:pt x="446838" y="140204"/>
                    </a:lnTo>
                    <a:lnTo>
                      <a:pt x="446838" y="215673"/>
                    </a:lnTo>
                    <a:lnTo>
                      <a:pt x="408857" y="215673"/>
                    </a:lnTo>
                    <a:lnTo>
                      <a:pt x="408857" y="4895"/>
                    </a:lnTo>
                    <a:lnTo>
                      <a:pt x="491522" y="4895"/>
                    </a:lnTo>
                    <a:cubicBezTo>
                      <a:pt x="510289" y="4895"/>
                      <a:pt x="530397" y="9360"/>
                      <a:pt x="545143" y="21418"/>
                    </a:cubicBezTo>
                    <a:cubicBezTo>
                      <a:pt x="560335" y="33921"/>
                      <a:pt x="566144" y="53124"/>
                      <a:pt x="566144" y="72326"/>
                    </a:cubicBezTo>
                    <a:lnTo>
                      <a:pt x="566144" y="72326"/>
                    </a:lnTo>
                    <a:close/>
                    <a:moveTo>
                      <a:pt x="527716" y="72772"/>
                    </a:moveTo>
                    <a:cubicBezTo>
                      <a:pt x="527716" y="62948"/>
                      <a:pt x="524588" y="53124"/>
                      <a:pt x="516992" y="46425"/>
                    </a:cubicBezTo>
                    <a:cubicBezTo>
                      <a:pt x="509843" y="40173"/>
                      <a:pt x="499565" y="38387"/>
                      <a:pt x="490182" y="38387"/>
                    </a:cubicBezTo>
                    <a:lnTo>
                      <a:pt x="446838" y="38387"/>
                    </a:lnTo>
                    <a:lnTo>
                      <a:pt x="446838" y="106711"/>
                    </a:lnTo>
                    <a:lnTo>
                      <a:pt x="490182" y="106711"/>
                    </a:lnTo>
                    <a:cubicBezTo>
                      <a:pt x="499565" y="106711"/>
                      <a:pt x="509843" y="105372"/>
                      <a:pt x="516992" y="98673"/>
                    </a:cubicBezTo>
                    <a:cubicBezTo>
                      <a:pt x="524588" y="91975"/>
                      <a:pt x="527716" y="82150"/>
                      <a:pt x="527716" y="72772"/>
                    </a:cubicBezTo>
                    <a:lnTo>
                      <a:pt x="527716" y="72772"/>
                    </a:lnTo>
                    <a:close/>
                    <a:moveTo>
                      <a:pt x="791798" y="215673"/>
                    </a:moveTo>
                    <a:lnTo>
                      <a:pt x="787329" y="192452"/>
                    </a:lnTo>
                    <a:cubicBezTo>
                      <a:pt x="777052" y="212100"/>
                      <a:pt x="751582" y="220139"/>
                      <a:pt x="731028" y="219692"/>
                    </a:cubicBezTo>
                    <a:cubicBezTo>
                      <a:pt x="708686" y="219245"/>
                      <a:pt x="687238" y="212994"/>
                      <a:pt x="671598" y="196024"/>
                    </a:cubicBezTo>
                    <a:cubicBezTo>
                      <a:pt x="649256" y="172803"/>
                      <a:pt x="644341" y="141097"/>
                      <a:pt x="644341" y="110284"/>
                    </a:cubicBezTo>
                    <a:cubicBezTo>
                      <a:pt x="644341" y="79471"/>
                      <a:pt x="648809" y="48211"/>
                      <a:pt x="671598" y="25437"/>
                    </a:cubicBezTo>
                    <a:cubicBezTo>
                      <a:pt x="703771" y="-6716"/>
                      <a:pt x="764541" y="-8502"/>
                      <a:pt x="797160" y="24990"/>
                    </a:cubicBezTo>
                    <a:cubicBezTo>
                      <a:pt x="808331" y="36601"/>
                      <a:pt x="815480" y="51337"/>
                      <a:pt x="816374" y="67414"/>
                    </a:cubicBezTo>
                    <a:lnTo>
                      <a:pt x="777052" y="67414"/>
                    </a:lnTo>
                    <a:cubicBezTo>
                      <a:pt x="776158" y="59822"/>
                      <a:pt x="772584" y="54017"/>
                      <a:pt x="767668" y="48211"/>
                    </a:cubicBezTo>
                    <a:cubicBezTo>
                      <a:pt x="751135" y="29009"/>
                      <a:pt x="715835" y="32135"/>
                      <a:pt x="699302" y="49551"/>
                    </a:cubicBezTo>
                    <a:cubicBezTo>
                      <a:pt x="684110" y="65627"/>
                      <a:pt x="682769" y="90188"/>
                      <a:pt x="682769" y="111177"/>
                    </a:cubicBezTo>
                    <a:cubicBezTo>
                      <a:pt x="682769" y="132165"/>
                      <a:pt x="684556" y="156280"/>
                      <a:pt x="699302" y="171910"/>
                    </a:cubicBezTo>
                    <a:cubicBezTo>
                      <a:pt x="715388" y="189326"/>
                      <a:pt x="748901" y="190219"/>
                      <a:pt x="764987" y="173249"/>
                    </a:cubicBezTo>
                    <a:cubicBezTo>
                      <a:pt x="776158" y="162085"/>
                      <a:pt x="778839" y="147349"/>
                      <a:pt x="778839" y="132165"/>
                    </a:cubicBezTo>
                    <a:lnTo>
                      <a:pt x="728347" y="132165"/>
                    </a:lnTo>
                    <a:lnTo>
                      <a:pt x="728347" y="100459"/>
                    </a:lnTo>
                    <a:lnTo>
                      <a:pt x="815927" y="100459"/>
                    </a:lnTo>
                    <a:lnTo>
                      <a:pt x="815927" y="216119"/>
                    </a:lnTo>
                    <a:lnTo>
                      <a:pt x="791798" y="216119"/>
                    </a:lnTo>
                    <a:close/>
                    <a:moveTo>
                      <a:pt x="909763" y="215226"/>
                    </a:moveTo>
                    <a:cubicBezTo>
                      <a:pt x="895911" y="218352"/>
                      <a:pt x="880719" y="218799"/>
                      <a:pt x="868207" y="211207"/>
                    </a:cubicBezTo>
                    <a:cubicBezTo>
                      <a:pt x="855249" y="203616"/>
                      <a:pt x="851227" y="189772"/>
                      <a:pt x="851227" y="175482"/>
                    </a:cubicBezTo>
                    <a:lnTo>
                      <a:pt x="851227" y="429"/>
                    </a:lnTo>
                    <a:lnTo>
                      <a:pt x="888762" y="429"/>
                    </a:lnTo>
                    <a:lnTo>
                      <a:pt x="888762" y="169677"/>
                    </a:lnTo>
                    <a:cubicBezTo>
                      <a:pt x="888762" y="174589"/>
                      <a:pt x="889655" y="180394"/>
                      <a:pt x="894124" y="183074"/>
                    </a:cubicBezTo>
                    <a:cubicBezTo>
                      <a:pt x="899039" y="185753"/>
                      <a:pt x="904401" y="184413"/>
                      <a:pt x="909763" y="184413"/>
                    </a:cubicBezTo>
                    <a:lnTo>
                      <a:pt x="909763" y="215226"/>
                    </a:lnTo>
                    <a:close/>
                    <a:moveTo>
                      <a:pt x="1067497" y="138417"/>
                    </a:moveTo>
                    <a:cubicBezTo>
                      <a:pt x="1067497" y="159406"/>
                      <a:pt x="1062582" y="179055"/>
                      <a:pt x="1049177" y="195578"/>
                    </a:cubicBezTo>
                    <a:cubicBezTo>
                      <a:pt x="1022813" y="227730"/>
                      <a:pt x="966958" y="227730"/>
                      <a:pt x="940595" y="195578"/>
                    </a:cubicBezTo>
                    <a:cubicBezTo>
                      <a:pt x="915572" y="163871"/>
                      <a:pt x="915572" y="112963"/>
                      <a:pt x="940595" y="81257"/>
                    </a:cubicBezTo>
                    <a:cubicBezTo>
                      <a:pt x="966958" y="49104"/>
                      <a:pt x="1022813" y="49104"/>
                      <a:pt x="1049177" y="81257"/>
                    </a:cubicBezTo>
                    <a:cubicBezTo>
                      <a:pt x="1062582" y="97780"/>
                      <a:pt x="1067497" y="117429"/>
                      <a:pt x="1067497" y="138417"/>
                    </a:cubicBezTo>
                    <a:close/>
                    <a:moveTo>
                      <a:pt x="1029963" y="138417"/>
                    </a:moveTo>
                    <a:cubicBezTo>
                      <a:pt x="1029963" y="125020"/>
                      <a:pt x="1028622" y="109837"/>
                      <a:pt x="1018792" y="99566"/>
                    </a:cubicBezTo>
                    <a:cubicBezTo>
                      <a:pt x="1006727" y="86616"/>
                      <a:pt x="983938" y="86616"/>
                      <a:pt x="971874" y="99566"/>
                    </a:cubicBezTo>
                    <a:cubicBezTo>
                      <a:pt x="962490" y="109837"/>
                      <a:pt x="960703" y="125020"/>
                      <a:pt x="960703" y="138417"/>
                    </a:cubicBezTo>
                    <a:cubicBezTo>
                      <a:pt x="960703" y="151814"/>
                      <a:pt x="962043" y="166997"/>
                      <a:pt x="971874" y="177268"/>
                    </a:cubicBezTo>
                    <a:cubicBezTo>
                      <a:pt x="983938" y="190219"/>
                      <a:pt x="1006727" y="190219"/>
                      <a:pt x="1018792" y="177268"/>
                    </a:cubicBezTo>
                    <a:cubicBezTo>
                      <a:pt x="1028622" y="166997"/>
                      <a:pt x="1029963" y="151814"/>
                      <a:pt x="1029963" y="138417"/>
                    </a:cubicBezTo>
                    <a:close/>
                    <a:moveTo>
                      <a:pt x="1239530" y="138864"/>
                    </a:moveTo>
                    <a:cubicBezTo>
                      <a:pt x="1239530" y="164318"/>
                      <a:pt x="1231934" y="190219"/>
                      <a:pt x="1211826" y="206295"/>
                    </a:cubicBezTo>
                    <a:cubicBezTo>
                      <a:pt x="1189484" y="225051"/>
                      <a:pt x="1147481" y="225051"/>
                      <a:pt x="1130948" y="198703"/>
                    </a:cubicBezTo>
                    <a:lnTo>
                      <a:pt x="1128714" y="215673"/>
                    </a:lnTo>
                    <a:lnTo>
                      <a:pt x="1096542" y="215673"/>
                    </a:lnTo>
                    <a:lnTo>
                      <a:pt x="1096542" y="876"/>
                    </a:lnTo>
                    <a:lnTo>
                      <a:pt x="1133629" y="876"/>
                    </a:lnTo>
                    <a:lnTo>
                      <a:pt x="1133629" y="72326"/>
                    </a:lnTo>
                    <a:cubicBezTo>
                      <a:pt x="1142119" y="61608"/>
                      <a:pt x="1157758" y="57589"/>
                      <a:pt x="1170717" y="57143"/>
                    </a:cubicBezTo>
                    <a:cubicBezTo>
                      <a:pt x="1185462" y="56696"/>
                      <a:pt x="1200655" y="59822"/>
                      <a:pt x="1211826" y="69646"/>
                    </a:cubicBezTo>
                    <a:cubicBezTo>
                      <a:pt x="1230146" y="84830"/>
                      <a:pt x="1239530" y="108051"/>
                      <a:pt x="1239530" y="138864"/>
                    </a:cubicBezTo>
                    <a:close/>
                    <a:moveTo>
                      <a:pt x="1201549" y="137971"/>
                    </a:moveTo>
                    <a:cubicBezTo>
                      <a:pt x="1201549" y="125020"/>
                      <a:pt x="1199761" y="111177"/>
                      <a:pt x="1191718" y="100459"/>
                    </a:cubicBezTo>
                    <a:cubicBezTo>
                      <a:pt x="1183675" y="91082"/>
                      <a:pt x="1172504" y="87062"/>
                      <a:pt x="1160439" y="88849"/>
                    </a:cubicBezTo>
                    <a:cubicBezTo>
                      <a:pt x="1148822" y="90635"/>
                      <a:pt x="1140332" y="99120"/>
                      <a:pt x="1135863" y="109837"/>
                    </a:cubicBezTo>
                    <a:cubicBezTo>
                      <a:pt x="1131395" y="121448"/>
                      <a:pt x="1130948" y="135291"/>
                      <a:pt x="1131842" y="147795"/>
                    </a:cubicBezTo>
                    <a:cubicBezTo>
                      <a:pt x="1133182" y="159852"/>
                      <a:pt x="1135416" y="171910"/>
                      <a:pt x="1144800" y="180394"/>
                    </a:cubicBezTo>
                    <a:cubicBezTo>
                      <a:pt x="1158205" y="192898"/>
                      <a:pt x="1180100" y="189772"/>
                      <a:pt x="1191718" y="175929"/>
                    </a:cubicBezTo>
                    <a:cubicBezTo>
                      <a:pt x="1200208" y="165211"/>
                      <a:pt x="1201549" y="150921"/>
                      <a:pt x="1201549" y="137971"/>
                    </a:cubicBezTo>
                    <a:close/>
                    <a:moveTo>
                      <a:pt x="1404860" y="213887"/>
                    </a:moveTo>
                    <a:cubicBezTo>
                      <a:pt x="1387880" y="221478"/>
                      <a:pt x="1362410" y="219245"/>
                      <a:pt x="1360176" y="196471"/>
                    </a:cubicBezTo>
                    <a:cubicBezTo>
                      <a:pt x="1346324" y="221032"/>
                      <a:pt x="1309237" y="225051"/>
                      <a:pt x="1286001" y="214333"/>
                    </a:cubicBezTo>
                    <a:cubicBezTo>
                      <a:pt x="1273043" y="208528"/>
                      <a:pt x="1262765" y="197810"/>
                      <a:pt x="1259191" y="183520"/>
                    </a:cubicBezTo>
                    <a:cubicBezTo>
                      <a:pt x="1255169" y="169230"/>
                      <a:pt x="1257850" y="153600"/>
                      <a:pt x="1267234" y="141990"/>
                    </a:cubicBezTo>
                    <a:cubicBezTo>
                      <a:pt x="1277511" y="129039"/>
                      <a:pt x="1294044" y="123681"/>
                      <a:pt x="1309683" y="122341"/>
                    </a:cubicBezTo>
                    <a:lnTo>
                      <a:pt x="1355261" y="119215"/>
                    </a:lnTo>
                    <a:lnTo>
                      <a:pt x="1355261" y="109837"/>
                    </a:lnTo>
                    <a:cubicBezTo>
                      <a:pt x="1355261" y="103139"/>
                      <a:pt x="1353474" y="94654"/>
                      <a:pt x="1348112" y="90188"/>
                    </a:cubicBezTo>
                    <a:cubicBezTo>
                      <a:pt x="1343196" y="86169"/>
                      <a:pt x="1336494" y="85723"/>
                      <a:pt x="1330685" y="85276"/>
                    </a:cubicBezTo>
                    <a:cubicBezTo>
                      <a:pt x="1315939" y="84830"/>
                      <a:pt x="1301640" y="90635"/>
                      <a:pt x="1300747" y="107158"/>
                    </a:cubicBezTo>
                    <a:lnTo>
                      <a:pt x="1264553" y="107158"/>
                    </a:lnTo>
                    <a:cubicBezTo>
                      <a:pt x="1265446" y="93314"/>
                      <a:pt x="1270809" y="79917"/>
                      <a:pt x="1281980" y="70540"/>
                    </a:cubicBezTo>
                    <a:cubicBezTo>
                      <a:pt x="1292704" y="62055"/>
                      <a:pt x="1306556" y="58036"/>
                      <a:pt x="1320408" y="57143"/>
                    </a:cubicBezTo>
                    <a:cubicBezTo>
                      <a:pt x="1346324" y="54910"/>
                      <a:pt x="1376709" y="61608"/>
                      <a:pt x="1386987" y="88402"/>
                    </a:cubicBezTo>
                    <a:cubicBezTo>
                      <a:pt x="1391008" y="98227"/>
                      <a:pt x="1391455" y="108944"/>
                      <a:pt x="1391455" y="119662"/>
                    </a:cubicBezTo>
                    <a:lnTo>
                      <a:pt x="1391455" y="177268"/>
                    </a:lnTo>
                    <a:cubicBezTo>
                      <a:pt x="1391455" y="183967"/>
                      <a:pt x="1395923" y="189326"/>
                      <a:pt x="1403519" y="186646"/>
                    </a:cubicBezTo>
                    <a:cubicBezTo>
                      <a:pt x="1403966" y="186646"/>
                      <a:pt x="1404413" y="186646"/>
                      <a:pt x="1404860" y="186200"/>
                    </a:cubicBezTo>
                    <a:lnTo>
                      <a:pt x="1404860" y="213887"/>
                    </a:lnTo>
                    <a:close/>
                    <a:moveTo>
                      <a:pt x="1355261" y="146902"/>
                    </a:moveTo>
                    <a:lnTo>
                      <a:pt x="1315939" y="150028"/>
                    </a:lnTo>
                    <a:cubicBezTo>
                      <a:pt x="1305662" y="150921"/>
                      <a:pt x="1294938" y="156726"/>
                      <a:pt x="1293597" y="168337"/>
                    </a:cubicBezTo>
                    <a:cubicBezTo>
                      <a:pt x="1292704" y="179948"/>
                      <a:pt x="1301194" y="188432"/>
                      <a:pt x="1312364" y="189772"/>
                    </a:cubicBezTo>
                    <a:cubicBezTo>
                      <a:pt x="1322642" y="191112"/>
                      <a:pt x="1334706" y="187986"/>
                      <a:pt x="1342749" y="181734"/>
                    </a:cubicBezTo>
                    <a:cubicBezTo>
                      <a:pt x="1351239" y="175036"/>
                      <a:pt x="1354814" y="165211"/>
                      <a:pt x="1354814" y="154494"/>
                    </a:cubicBezTo>
                    <a:lnTo>
                      <a:pt x="1354814" y="146902"/>
                    </a:lnTo>
                    <a:close/>
                    <a:moveTo>
                      <a:pt x="1486631" y="215226"/>
                    </a:moveTo>
                    <a:cubicBezTo>
                      <a:pt x="1472333" y="218352"/>
                      <a:pt x="1457140" y="218799"/>
                      <a:pt x="1444629" y="210761"/>
                    </a:cubicBezTo>
                    <a:cubicBezTo>
                      <a:pt x="1432117" y="203169"/>
                      <a:pt x="1428096" y="189326"/>
                      <a:pt x="1428096" y="175482"/>
                    </a:cubicBezTo>
                    <a:lnTo>
                      <a:pt x="1428096" y="429"/>
                    </a:lnTo>
                    <a:lnTo>
                      <a:pt x="1465630" y="429"/>
                    </a:lnTo>
                    <a:lnTo>
                      <a:pt x="1465630" y="169677"/>
                    </a:lnTo>
                    <a:cubicBezTo>
                      <a:pt x="1465630" y="174589"/>
                      <a:pt x="1466524" y="180394"/>
                      <a:pt x="1470992" y="183074"/>
                    </a:cubicBezTo>
                    <a:cubicBezTo>
                      <a:pt x="1475907" y="185753"/>
                      <a:pt x="1481716" y="184413"/>
                      <a:pt x="1486631" y="184413"/>
                    </a:cubicBezTo>
                    <a:lnTo>
                      <a:pt x="1486631" y="215226"/>
                    </a:lnTo>
                    <a:close/>
                  </a:path>
                </a:pathLst>
              </a:custGeom>
              <a:solidFill>
                <a:schemeClr val="accent1"/>
              </a:solidFill>
              <a:ln w="4461"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41750635-00C1-4655-3E1C-36F5DC23A83E}"/>
                  </a:ext>
                </a:extLst>
              </p:cNvPr>
              <p:cNvSpPr/>
              <p:nvPr/>
            </p:nvSpPr>
            <p:spPr>
              <a:xfrm>
                <a:off x="568668" y="3640224"/>
                <a:ext cx="1486631" cy="37957"/>
              </a:xfrm>
              <a:custGeom>
                <a:avLst/>
                <a:gdLst>
                  <a:gd name="connsiteX0" fmla="*/ 0 w 1486631"/>
                  <a:gd name="connsiteY0" fmla="*/ 0 h 37957"/>
                  <a:gd name="connsiteX1" fmla="*/ 1486631 w 1486631"/>
                  <a:gd name="connsiteY1" fmla="*/ 0 h 37957"/>
                  <a:gd name="connsiteX2" fmla="*/ 1486631 w 1486631"/>
                  <a:gd name="connsiteY2" fmla="*/ 37958 h 37957"/>
                  <a:gd name="connsiteX3" fmla="*/ 0 w 1486631"/>
                  <a:gd name="connsiteY3" fmla="*/ 37958 h 37957"/>
                </a:gdLst>
                <a:ahLst/>
                <a:cxnLst>
                  <a:cxn ang="0">
                    <a:pos x="connsiteX0" y="connsiteY0"/>
                  </a:cxn>
                  <a:cxn ang="0">
                    <a:pos x="connsiteX1" y="connsiteY1"/>
                  </a:cxn>
                  <a:cxn ang="0">
                    <a:pos x="connsiteX2" y="connsiteY2"/>
                  </a:cxn>
                  <a:cxn ang="0">
                    <a:pos x="connsiteX3" y="connsiteY3"/>
                  </a:cxn>
                </a:cxnLst>
                <a:rect l="l" t="t" r="r" b="b"/>
                <a:pathLst>
                  <a:path w="1486631" h="37957">
                    <a:moveTo>
                      <a:pt x="0" y="0"/>
                    </a:moveTo>
                    <a:lnTo>
                      <a:pt x="1486631" y="0"/>
                    </a:lnTo>
                    <a:lnTo>
                      <a:pt x="1486631" y="37958"/>
                    </a:lnTo>
                    <a:lnTo>
                      <a:pt x="0" y="37958"/>
                    </a:lnTo>
                    <a:close/>
                  </a:path>
                </a:pathLst>
              </a:custGeom>
              <a:grpFill/>
              <a:ln w="4461" cap="flat">
                <a:noFill/>
                <a:prstDash val="solid"/>
                <a:miter/>
              </a:ln>
            </p:spPr>
            <p:txBody>
              <a:bodyPr rtlCol="0" anchor="ctr"/>
              <a:lstStyle/>
              <a:p>
                <a:endParaRPr lang="en-US"/>
              </a:p>
            </p:txBody>
          </p:sp>
        </p:grpSp>
        <p:grpSp>
          <p:nvGrpSpPr>
            <p:cNvPr id="22" name="Graphic 1">
              <a:extLst>
                <a:ext uri="{FF2B5EF4-FFF2-40B4-BE49-F238E27FC236}">
                  <a16:creationId xmlns:a16="http://schemas.microsoft.com/office/drawing/2014/main" id="{649F79A1-B8D7-DEAA-0C8E-AA86C7AE12F8}"/>
                </a:ext>
              </a:extLst>
            </p:cNvPr>
            <p:cNvGrpSpPr/>
            <p:nvPr/>
          </p:nvGrpSpPr>
          <p:grpSpPr>
            <a:xfrm>
              <a:off x="568668" y="4067139"/>
              <a:ext cx="915571" cy="281781"/>
              <a:chOff x="568668" y="4067139"/>
              <a:chExt cx="915571" cy="281781"/>
            </a:xfrm>
            <a:grpFill/>
          </p:grpSpPr>
          <p:sp>
            <p:nvSpPr>
              <p:cNvPr id="23" name="Freeform: Shape 22">
                <a:extLst>
                  <a:ext uri="{FF2B5EF4-FFF2-40B4-BE49-F238E27FC236}">
                    <a16:creationId xmlns:a16="http://schemas.microsoft.com/office/drawing/2014/main" id="{3B001637-5408-4B1D-1B31-B40ABFC612AB}"/>
                  </a:ext>
                </a:extLst>
              </p:cNvPr>
              <p:cNvSpPr/>
              <p:nvPr/>
            </p:nvSpPr>
            <p:spPr>
              <a:xfrm>
                <a:off x="568668" y="4067139"/>
                <a:ext cx="138073" cy="215690"/>
              </a:xfrm>
              <a:custGeom>
                <a:avLst/>
                <a:gdLst>
                  <a:gd name="connsiteX0" fmla="*/ 138073 w 138073"/>
                  <a:gd name="connsiteY0" fmla="*/ 447 h 215690"/>
                  <a:gd name="connsiteX1" fmla="*/ 138073 w 138073"/>
                  <a:gd name="connsiteY1" fmla="*/ 15630 h 215690"/>
                  <a:gd name="connsiteX2" fmla="*/ 16086 w 138073"/>
                  <a:gd name="connsiteY2" fmla="*/ 15630 h 215690"/>
                  <a:gd name="connsiteX3" fmla="*/ 16086 w 138073"/>
                  <a:gd name="connsiteY3" fmla="*/ 96011 h 215690"/>
                  <a:gd name="connsiteX4" fmla="*/ 123327 w 138073"/>
                  <a:gd name="connsiteY4" fmla="*/ 96011 h 215690"/>
                  <a:gd name="connsiteX5" fmla="*/ 123327 w 138073"/>
                  <a:gd name="connsiteY5" fmla="*/ 111194 h 215690"/>
                  <a:gd name="connsiteX6" fmla="*/ 16086 w 138073"/>
                  <a:gd name="connsiteY6" fmla="*/ 111194 h 215690"/>
                  <a:gd name="connsiteX7" fmla="*/ 16086 w 138073"/>
                  <a:gd name="connsiteY7" fmla="*/ 200507 h 215690"/>
                  <a:gd name="connsiteX8" fmla="*/ 138073 w 138073"/>
                  <a:gd name="connsiteY8" fmla="*/ 200507 h 215690"/>
                  <a:gd name="connsiteX9" fmla="*/ 138073 w 138073"/>
                  <a:gd name="connsiteY9" fmla="*/ 215690 h 215690"/>
                  <a:gd name="connsiteX10" fmla="*/ 0 w 138073"/>
                  <a:gd name="connsiteY10" fmla="*/ 215690 h 215690"/>
                  <a:gd name="connsiteX11" fmla="*/ 0 w 138073"/>
                  <a:gd name="connsiteY11" fmla="*/ 0 h 215690"/>
                  <a:gd name="connsiteX12" fmla="*/ 138073 w 138073"/>
                  <a:gd name="connsiteY12" fmla="*/ 0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8073" h="215690">
                    <a:moveTo>
                      <a:pt x="138073" y="447"/>
                    </a:moveTo>
                    <a:lnTo>
                      <a:pt x="138073" y="15630"/>
                    </a:lnTo>
                    <a:lnTo>
                      <a:pt x="16086" y="15630"/>
                    </a:lnTo>
                    <a:lnTo>
                      <a:pt x="16086" y="96011"/>
                    </a:lnTo>
                    <a:lnTo>
                      <a:pt x="123327" y="96011"/>
                    </a:lnTo>
                    <a:lnTo>
                      <a:pt x="123327" y="111194"/>
                    </a:lnTo>
                    <a:lnTo>
                      <a:pt x="16086" y="111194"/>
                    </a:lnTo>
                    <a:lnTo>
                      <a:pt x="16086" y="200507"/>
                    </a:lnTo>
                    <a:lnTo>
                      <a:pt x="138073" y="200507"/>
                    </a:lnTo>
                    <a:lnTo>
                      <a:pt x="138073" y="215690"/>
                    </a:lnTo>
                    <a:lnTo>
                      <a:pt x="0" y="215690"/>
                    </a:lnTo>
                    <a:lnTo>
                      <a:pt x="0" y="0"/>
                    </a:lnTo>
                    <a:lnTo>
                      <a:pt x="138073" y="0"/>
                    </a:lnTo>
                    <a:close/>
                  </a:path>
                </a:pathLst>
              </a:custGeom>
              <a:grpFill/>
              <a:ln w="4461"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DC56086D-A96E-2E4C-96E4-610F69CE0280}"/>
                  </a:ext>
                </a:extLst>
              </p:cNvPr>
              <p:cNvSpPr/>
              <p:nvPr/>
            </p:nvSpPr>
            <p:spPr>
              <a:xfrm>
                <a:off x="744276" y="4126979"/>
                <a:ext cx="121986" cy="156297"/>
              </a:xfrm>
              <a:custGeom>
                <a:avLst/>
                <a:gdLst>
                  <a:gd name="connsiteX0" fmla="*/ 0 w 121986"/>
                  <a:gd name="connsiteY0" fmla="*/ 4466 h 156297"/>
                  <a:gd name="connsiteX1" fmla="*/ 13852 w 121986"/>
                  <a:gd name="connsiteY1" fmla="*/ 4466 h 156297"/>
                  <a:gd name="connsiteX2" fmla="*/ 15193 w 121986"/>
                  <a:gd name="connsiteY2" fmla="*/ 33492 h 156297"/>
                  <a:gd name="connsiteX3" fmla="*/ 67919 w 121986"/>
                  <a:gd name="connsiteY3" fmla="*/ 0 h 156297"/>
                  <a:gd name="connsiteX4" fmla="*/ 121987 w 121986"/>
                  <a:gd name="connsiteY4" fmla="*/ 56714 h 156297"/>
                  <a:gd name="connsiteX5" fmla="*/ 121987 w 121986"/>
                  <a:gd name="connsiteY5" fmla="*/ 156297 h 156297"/>
                  <a:gd name="connsiteX6" fmla="*/ 106794 w 121986"/>
                  <a:gd name="connsiteY6" fmla="*/ 156297 h 156297"/>
                  <a:gd name="connsiteX7" fmla="*/ 106794 w 121986"/>
                  <a:gd name="connsiteY7" fmla="*/ 58500 h 156297"/>
                  <a:gd name="connsiteX8" fmla="*/ 66579 w 121986"/>
                  <a:gd name="connsiteY8" fmla="*/ 15183 h 156297"/>
                  <a:gd name="connsiteX9" fmla="*/ 15193 w 121986"/>
                  <a:gd name="connsiteY9" fmla="*/ 76809 h 156297"/>
                  <a:gd name="connsiteX10" fmla="*/ 15193 w 121986"/>
                  <a:gd name="connsiteY10" fmla="*/ 156297 h 156297"/>
                  <a:gd name="connsiteX11" fmla="*/ 0 w 121986"/>
                  <a:gd name="connsiteY11" fmla="*/ 156297 h 156297"/>
                  <a:gd name="connsiteX12" fmla="*/ 0 w 121986"/>
                  <a:gd name="connsiteY12" fmla="*/ 4466 h 15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86" h="156297">
                    <a:moveTo>
                      <a:pt x="0" y="4466"/>
                    </a:moveTo>
                    <a:lnTo>
                      <a:pt x="13852" y="4466"/>
                    </a:lnTo>
                    <a:lnTo>
                      <a:pt x="15193" y="33492"/>
                    </a:lnTo>
                    <a:cubicBezTo>
                      <a:pt x="23236" y="12504"/>
                      <a:pt x="46918" y="0"/>
                      <a:pt x="67919" y="0"/>
                    </a:cubicBezTo>
                    <a:cubicBezTo>
                      <a:pt x="102773" y="0"/>
                      <a:pt x="121987" y="23221"/>
                      <a:pt x="121987" y="56714"/>
                    </a:cubicBezTo>
                    <a:lnTo>
                      <a:pt x="121987" y="156297"/>
                    </a:lnTo>
                    <a:lnTo>
                      <a:pt x="106794" y="156297"/>
                    </a:lnTo>
                    <a:lnTo>
                      <a:pt x="106794" y="58500"/>
                    </a:lnTo>
                    <a:cubicBezTo>
                      <a:pt x="106794" y="33046"/>
                      <a:pt x="93836" y="15183"/>
                      <a:pt x="66579" y="15183"/>
                    </a:cubicBezTo>
                    <a:cubicBezTo>
                      <a:pt x="39322" y="15183"/>
                      <a:pt x="15193" y="43317"/>
                      <a:pt x="15193" y="76809"/>
                    </a:cubicBezTo>
                    <a:lnTo>
                      <a:pt x="15193" y="156297"/>
                    </a:lnTo>
                    <a:lnTo>
                      <a:pt x="0" y="156297"/>
                    </a:lnTo>
                    <a:lnTo>
                      <a:pt x="0" y="4466"/>
                    </a:lnTo>
                    <a:close/>
                  </a:path>
                </a:pathLst>
              </a:custGeom>
              <a:grpFill/>
              <a:ln w="4461"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772088C8-0F39-5160-CEE8-FDC2FB7F1224}"/>
                  </a:ext>
                </a:extLst>
              </p:cNvPr>
              <p:cNvSpPr/>
              <p:nvPr/>
            </p:nvSpPr>
            <p:spPr>
              <a:xfrm>
                <a:off x="906478" y="4126979"/>
                <a:ext cx="135392" cy="160316"/>
              </a:xfrm>
              <a:custGeom>
                <a:avLst/>
                <a:gdLst>
                  <a:gd name="connsiteX0" fmla="*/ 20108 w 135392"/>
                  <a:gd name="connsiteY0" fmla="*/ 139328 h 160316"/>
                  <a:gd name="connsiteX1" fmla="*/ 0 w 135392"/>
                  <a:gd name="connsiteY1" fmla="*/ 80828 h 160316"/>
                  <a:gd name="connsiteX2" fmla="*/ 15193 w 135392"/>
                  <a:gd name="connsiteY2" fmla="*/ 26794 h 160316"/>
                  <a:gd name="connsiteX3" fmla="*/ 68366 w 135392"/>
                  <a:gd name="connsiteY3" fmla="*/ 0 h 160316"/>
                  <a:gd name="connsiteX4" fmla="*/ 135392 w 135392"/>
                  <a:gd name="connsiteY4" fmla="*/ 73683 h 160316"/>
                  <a:gd name="connsiteX5" fmla="*/ 135392 w 135392"/>
                  <a:gd name="connsiteY5" fmla="*/ 83507 h 160316"/>
                  <a:gd name="connsiteX6" fmla="*/ 15193 w 135392"/>
                  <a:gd name="connsiteY6" fmla="*/ 83507 h 160316"/>
                  <a:gd name="connsiteX7" fmla="*/ 69707 w 135392"/>
                  <a:gd name="connsiteY7" fmla="*/ 145580 h 160316"/>
                  <a:gd name="connsiteX8" fmla="*/ 116178 w 135392"/>
                  <a:gd name="connsiteY8" fmla="*/ 110301 h 160316"/>
                  <a:gd name="connsiteX9" fmla="*/ 131817 w 135392"/>
                  <a:gd name="connsiteY9" fmla="*/ 110301 h 160316"/>
                  <a:gd name="connsiteX10" fmla="*/ 69260 w 135392"/>
                  <a:gd name="connsiteY10" fmla="*/ 160316 h 160316"/>
                  <a:gd name="connsiteX11" fmla="*/ 19661 w 135392"/>
                  <a:gd name="connsiteY11" fmla="*/ 138881 h 160316"/>
                  <a:gd name="connsiteX12" fmla="*/ 120200 w 135392"/>
                  <a:gd name="connsiteY12" fmla="*/ 70111 h 160316"/>
                  <a:gd name="connsiteX13" fmla="*/ 68813 w 135392"/>
                  <a:gd name="connsiteY13" fmla="*/ 14290 h 160316"/>
                  <a:gd name="connsiteX14" fmla="*/ 16086 w 135392"/>
                  <a:gd name="connsiteY14" fmla="*/ 70111 h 160316"/>
                  <a:gd name="connsiteX15" fmla="*/ 120646 w 135392"/>
                  <a:gd name="connsiteY15" fmla="*/ 70111 h 16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5392" h="160316">
                    <a:moveTo>
                      <a:pt x="20108" y="139328"/>
                    </a:moveTo>
                    <a:cubicBezTo>
                      <a:pt x="7596" y="124591"/>
                      <a:pt x="0" y="104049"/>
                      <a:pt x="0" y="80828"/>
                    </a:cubicBezTo>
                    <a:cubicBezTo>
                      <a:pt x="0" y="57607"/>
                      <a:pt x="3128" y="42870"/>
                      <a:pt x="15193" y="26794"/>
                    </a:cubicBezTo>
                    <a:cubicBezTo>
                      <a:pt x="28151" y="9378"/>
                      <a:pt x="46024" y="0"/>
                      <a:pt x="68366" y="0"/>
                    </a:cubicBezTo>
                    <a:cubicBezTo>
                      <a:pt x="110816" y="0"/>
                      <a:pt x="135392" y="33939"/>
                      <a:pt x="135392" y="73683"/>
                    </a:cubicBezTo>
                    <a:cubicBezTo>
                      <a:pt x="135392" y="113427"/>
                      <a:pt x="135392" y="79042"/>
                      <a:pt x="135392" y="83507"/>
                    </a:cubicBezTo>
                    <a:lnTo>
                      <a:pt x="15193" y="83507"/>
                    </a:lnTo>
                    <a:cubicBezTo>
                      <a:pt x="16086" y="117446"/>
                      <a:pt x="35300" y="145580"/>
                      <a:pt x="69707" y="145580"/>
                    </a:cubicBezTo>
                    <a:cubicBezTo>
                      <a:pt x="104113" y="145580"/>
                      <a:pt x="112156" y="129950"/>
                      <a:pt x="116178" y="110301"/>
                    </a:cubicBezTo>
                    <a:lnTo>
                      <a:pt x="131817" y="110301"/>
                    </a:lnTo>
                    <a:cubicBezTo>
                      <a:pt x="126902" y="138435"/>
                      <a:pt x="100092" y="160316"/>
                      <a:pt x="69260" y="160316"/>
                    </a:cubicBezTo>
                    <a:cubicBezTo>
                      <a:pt x="38428" y="160316"/>
                      <a:pt x="29491" y="150939"/>
                      <a:pt x="19661" y="138881"/>
                    </a:cubicBezTo>
                    <a:close/>
                    <a:moveTo>
                      <a:pt x="120200" y="70111"/>
                    </a:moveTo>
                    <a:cubicBezTo>
                      <a:pt x="119306" y="41084"/>
                      <a:pt x="101879" y="14290"/>
                      <a:pt x="68813" y="14290"/>
                    </a:cubicBezTo>
                    <a:cubicBezTo>
                      <a:pt x="35747" y="14290"/>
                      <a:pt x="16980" y="40637"/>
                      <a:pt x="16086" y="70111"/>
                    </a:cubicBezTo>
                    <a:lnTo>
                      <a:pt x="120646" y="70111"/>
                    </a:lnTo>
                    <a:close/>
                  </a:path>
                </a:pathLst>
              </a:custGeom>
              <a:grpFill/>
              <a:ln w="4461"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9CB09821-82C5-32D8-3761-5EE7ACF2370C}"/>
                  </a:ext>
                </a:extLst>
              </p:cNvPr>
              <p:cNvSpPr/>
              <p:nvPr/>
            </p:nvSpPr>
            <p:spPr>
              <a:xfrm>
                <a:off x="1083426" y="4129658"/>
                <a:ext cx="78643" cy="153618"/>
              </a:xfrm>
              <a:custGeom>
                <a:avLst/>
                <a:gdLst>
                  <a:gd name="connsiteX0" fmla="*/ 0 w 78643"/>
                  <a:gd name="connsiteY0" fmla="*/ 1786 h 153618"/>
                  <a:gd name="connsiteX1" fmla="*/ 13852 w 78643"/>
                  <a:gd name="connsiteY1" fmla="*/ 1786 h 153618"/>
                  <a:gd name="connsiteX2" fmla="*/ 15192 w 78643"/>
                  <a:gd name="connsiteY2" fmla="*/ 33046 h 153618"/>
                  <a:gd name="connsiteX3" fmla="*/ 64345 w 78643"/>
                  <a:gd name="connsiteY3" fmla="*/ 0 h 153618"/>
                  <a:gd name="connsiteX4" fmla="*/ 78644 w 78643"/>
                  <a:gd name="connsiteY4" fmla="*/ 1340 h 153618"/>
                  <a:gd name="connsiteX5" fmla="*/ 78644 w 78643"/>
                  <a:gd name="connsiteY5" fmla="*/ 16076 h 153618"/>
                  <a:gd name="connsiteX6" fmla="*/ 63898 w 78643"/>
                  <a:gd name="connsiteY6" fmla="*/ 14737 h 153618"/>
                  <a:gd name="connsiteX7" fmla="*/ 15639 w 78643"/>
                  <a:gd name="connsiteY7" fmla="*/ 77702 h 153618"/>
                  <a:gd name="connsiteX8" fmla="*/ 15639 w 78643"/>
                  <a:gd name="connsiteY8" fmla="*/ 153618 h 153618"/>
                  <a:gd name="connsiteX9" fmla="*/ 447 w 78643"/>
                  <a:gd name="connsiteY9" fmla="*/ 153618 h 153618"/>
                  <a:gd name="connsiteX10" fmla="*/ 447 w 78643"/>
                  <a:gd name="connsiteY10" fmla="*/ 1786 h 153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643" h="153618">
                    <a:moveTo>
                      <a:pt x="0" y="1786"/>
                    </a:moveTo>
                    <a:lnTo>
                      <a:pt x="13852" y="1786"/>
                    </a:lnTo>
                    <a:lnTo>
                      <a:pt x="15192" y="33046"/>
                    </a:lnTo>
                    <a:cubicBezTo>
                      <a:pt x="22342" y="11611"/>
                      <a:pt x="42450" y="0"/>
                      <a:pt x="64345" y="0"/>
                    </a:cubicBezTo>
                    <a:cubicBezTo>
                      <a:pt x="86240" y="0"/>
                      <a:pt x="74175" y="0"/>
                      <a:pt x="78644" y="1340"/>
                    </a:cubicBezTo>
                    <a:lnTo>
                      <a:pt x="78644" y="16076"/>
                    </a:lnTo>
                    <a:cubicBezTo>
                      <a:pt x="73728" y="14737"/>
                      <a:pt x="68813" y="14737"/>
                      <a:pt x="63898" y="14737"/>
                    </a:cubicBezTo>
                    <a:cubicBezTo>
                      <a:pt x="28598" y="14737"/>
                      <a:pt x="15639" y="43763"/>
                      <a:pt x="15639" y="77702"/>
                    </a:cubicBezTo>
                    <a:lnTo>
                      <a:pt x="15639" y="153618"/>
                    </a:lnTo>
                    <a:lnTo>
                      <a:pt x="447" y="153618"/>
                    </a:lnTo>
                    <a:lnTo>
                      <a:pt x="447" y="1786"/>
                    </a:lnTo>
                    <a:close/>
                  </a:path>
                </a:pathLst>
              </a:custGeom>
              <a:grpFill/>
              <a:ln w="4461"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1CF37976-5B6D-2F6B-618E-ABB355DF6C28}"/>
                  </a:ext>
                </a:extLst>
              </p:cNvPr>
              <p:cNvSpPr/>
              <p:nvPr/>
            </p:nvSpPr>
            <p:spPr>
              <a:xfrm>
                <a:off x="1178603" y="4116708"/>
                <a:ext cx="141450" cy="232213"/>
              </a:xfrm>
              <a:custGeom>
                <a:avLst/>
                <a:gdLst>
                  <a:gd name="connsiteX0" fmla="*/ 0 w 141450"/>
                  <a:gd name="connsiteY0" fmla="*/ 188003 h 232213"/>
                  <a:gd name="connsiteX1" fmla="*/ 26810 w 141450"/>
                  <a:gd name="connsiteY1" fmla="*/ 154065 h 232213"/>
                  <a:gd name="connsiteX2" fmla="*/ 6703 w 141450"/>
                  <a:gd name="connsiteY2" fmla="*/ 130397 h 232213"/>
                  <a:gd name="connsiteX3" fmla="*/ 28151 w 141450"/>
                  <a:gd name="connsiteY3" fmla="*/ 103603 h 232213"/>
                  <a:gd name="connsiteX4" fmla="*/ 10724 w 141450"/>
                  <a:gd name="connsiteY4" fmla="*/ 63859 h 232213"/>
                  <a:gd name="connsiteX5" fmla="*/ 67473 w 141450"/>
                  <a:gd name="connsiteY5" fmla="*/ 10271 h 232213"/>
                  <a:gd name="connsiteX6" fmla="*/ 104113 w 141450"/>
                  <a:gd name="connsiteY6" fmla="*/ 20988 h 232213"/>
                  <a:gd name="connsiteX7" fmla="*/ 134052 w 141450"/>
                  <a:gd name="connsiteY7" fmla="*/ 0 h 232213"/>
                  <a:gd name="connsiteX8" fmla="*/ 139860 w 141450"/>
                  <a:gd name="connsiteY8" fmla="*/ 447 h 232213"/>
                  <a:gd name="connsiteX9" fmla="*/ 139860 w 141450"/>
                  <a:gd name="connsiteY9" fmla="*/ 13397 h 232213"/>
                  <a:gd name="connsiteX10" fmla="*/ 134052 w 141450"/>
                  <a:gd name="connsiteY10" fmla="*/ 13397 h 232213"/>
                  <a:gd name="connsiteX11" fmla="*/ 113050 w 141450"/>
                  <a:gd name="connsiteY11" fmla="*/ 29920 h 232213"/>
                  <a:gd name="connsiteX12" fmla="*/ 125115 w 141450"/>
                  <a:gd name="connsiteY12" fmla="*/ 64305 h 232213"/>
                  <a:gd name="connsiteX13" fmla="*/ 67473 w 141450"/>
                  <a:gd name="connsiteY13" fmla="*/ 117000 h 232213"/>
                  <a:gd name="connsiteX14" fmla="*/ 36641 w 141450"/>
                  <a:gd name="connsiteY14" fmla="*/ 109855 h 232213"/>
                  <a:gd name="connsiteX15" fmla="*/ 21001 w 141450"/>
                  <a:gd name="connsiteY15" fmla="*/ 128164 h 232213"/>
                  <a:gd name="connsiteX16" fmla="*/ 48259 w 141450"/>
                  <a:gd name="connsiteY16" fmla="*/ 143794 h 232213"/>
                  <a:gd name="connsiteX17" fmla="*/ 79537 w 141450"/>
                  <a:gd name="connsiteY17" fmla="*/ 143794 h 232213"/>
                  <a:gd name="connsiteX18" fmla="*/ 127796 w 141450"/>
                  <a:gd name="connsiteY18" fmla="*/ 157637 h 232213"/>
                  <a:gd name="connsiteX19" fmla="*/ 139414 w 141450"/>
                  <a:gd name="connsiteY19" fmla="*/ 185771 h 232213"/>
                  <a:gd name="connsiteX20" fmla="*/ 67473 w 141450"/>
                  <a:gd name="connsiteY20" fmla="*/ 232213 h 232213"/>
                  <a:gd name="connsiteX21" fmla="*/ 447 w 141450"/>
                  <a:gd name="connsiteY21" fmla="*/ 188897 h 232213"/>
                  <a:gd name="connsiteX22" fmla="*/ 123774 w 141450"/>
                  <a:gd name="connsiteY22" fmla="*/ 185324 h 232213"/>
                  <a:gd name="connsiteX23" fmla="*/ 80431 w 141450"/>
                  <a:gd name="connsiteY23" fmla="*/ 157191 h 232213"/>
                  <a:gd name="connsiteX24" fmla="*/ 39769 w 141450"/>
                  <a:gd name="connsiteY24" fmla="*/ 157191 h 232213"/>
                  <a:gd name="connsiteX25" fmla="*/ 14299 w 141450"/>
                  <a:gd name="connsiteY25" fmla="*/ 186217 h 232213"/>
                  <a:gd name="connsiteX26" fmla="*/ 67473 w 141450"/>
                  <a:gd name="connsiteY26" fmla="*/ 217030 h 232213"/>
                  <a:gd name="connsiteX27" fmla="*/ 123774 w 141450"/>
                  <a:gd name="connsiteY27" fmla="*/ 184877 h 232213"/>
                  <a:gd name="connsiteX28" fmla="*/ 109475 w 141450"/>
                  <a:gd name="connsiteY28" fmla="*/ 63859 h 232213"/>
                  <a:gd name="connsiteX29" fmla="*/ 67026 w 141450"/>
                  <a:gd name="connsiteY29" fmla="*/ 23668 h 232213"/>
                  <a:gd name="connsiteX30" fmla="*/ 25023 w 141450"/>
                  <a:gd name="connsiteY30" fmla="*/ 63859 h 232213"/>
                  <a:gd name="connsiteX31" fmla="*/ 67026 w 141450"/>
                  <a:gd name="connsiteY31" fmla="*/ 103156 h 232213"/>
                  <a:gd name="connsiteX32" fmla="*/ 109475 w 141450"/>
                  <a:gd name="connsiteY32" fmla="*/ 63859 h 23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1450" h="232213">
                    <a:moveTo>
                      <a:pt x="0" y="188003"/>
                    </a:moveTo>
                    <a:cubicBezTo>
                      <a:pt x="0" y="172374"/>
                      <a:pt x="9830" y="158530"/>
                      <a:pt x="26810" y="154065"/>
                    </a:cubicBezTo>
                    <a:cubicBezTo>
                      <a:pt x="14746" y="151832"/>
                      <a:pt x="6703" y="141561"/>
                      <a:pt x="6703" y="130397"/>
                    </a:cubicBezTo>
                    <a:cubicBezTo>
                      <a:pt x="6703" y="119233"/>
                      <a:pt x="15639" y="108068"/>
                      <a:pt x="28151" y="103603"/>
                    </a:cubicBezTo>
                    <a:cubicBezTo>
                      <a:pt x="17427" y="94225"/>
                      <a:pt x="10724" y="80828"/>
                      <a:pt x="10724" y="63859"/>
                    </a:cubicBezTo>
                    <a:cubicBezTo>
                      <a:pt x="10724" y="30813"/>
                      <a:pt x="37088" y="10271"/>
                      <a:pt x="67473" y="10271"/>
                    </a:cubicBezTo>
                    <a:cubicBezTo>
                      <a:pt x="97858" y="10271"/>
                      <a:pt x="93389" y="13844"/>
                      <a:pt x="104113" y="20988"/>
                    </a:cubicBezTo>
                    <a:cubicBezTo>
                      <a:pt x="107688" y="7592"/>
                      <a:pt x="120200" y="0"/>
                      <a:pt x="134052" y="0"/>
                    </a:cubicBezTo>
                    <a:cubicBezTo>
                      <a:pt x="147903" y="0"/>
                      <a:pt x="137626" y="0"/>
                      <a:pt x="139860" y="447"/>
                    </a:cubicBezTo>
                    <a:lnTo>
                      <a:pt x="139860" y="13397"/>
                    </a:lnTo>
                    <a:cubicBezTo>
                      <a:pt x="138520" y="13397"/>
                      <a:pt x="136286" y="13397"/>
                      <a:pt x="134052" y="13397"/>
                    </a:cubicBezTo>
                    <a:cubicBezTo>
                      <a:pt x="122881" y="13397"/>
                      <a:pt x="115284" y="19202"/>
                      <a:pt x="113050" y="29920"/>
                    </a:cubicBezTo>
                    <a:cubicBezTo>
                      <a:pt x="120646" y="38851"/>
                      <a:pt x="125115" y="50015"/>
                      <a:pt x="125115" y="64305"/>
                    </a:cubicBezTo>
                    <a:cubicBezTo>
                      <a:pt x="125115" y="97351"/>
                      <a:pt x="99198" y="117000"/>
                      <a:pt x="67473" y="117000"/>
                    </a:cubicBezTo>
                    <a:cubicBezTo>
                      <a:pt x="35747" y="117000"/>
                      <a:pt x="45131" y="114767"/>
                      <a:pt x="36641" y="109855"/>
                    </a:cubicBezTo>
                    <a:cubicBezTo>
                      <a:pt x="28598" y="112981"/>
                      <a:pt x="21001" y="118786"/>
                      <a:pt x="21001" y="128164"/>
                    </a:cubicBezTo>
                    <a:cubicBezTo>
                      <a:pt x="21001" y="142007"/>
                      <a:pt x="36194" y="143794"/>
                      <a:pt x="48259" y="143794"/>
                    </a:cubicBezTo>
                    <a:lnTo>
                      <a:pt x="79537" y="143794"/>
                    </a:lnTo>
                    <a:cubicBezTo>
                      <a:pt x="102773" y="143794"/>
                      <a:pt x="117072" y="147813"/>
                      <a:pt x="127796" y="157637"/>
                    </a:cubicBezTo>
                    <a:cubicBezTo>
                      <a:pt x="134945" y="164782"/>
                      <a:pt x="139414" y="172374"/>
                      <a:pt x="139414" y="185771"/>
                    </a:cubicBezTo>
                    <a:cubicBezTo>
                      <a:pt x="139414" y="219709"/>
                      <a:pt x="104113" y="232213"/>
                      <a:pt x="67473" y="232213"/>
                    </a:cubicBezTo>
                    <a:cubicBezTo>
                      <a:pt x="30832" y="232213"/>
                      <a:pt x="447" y="219263"/>
                      <a:pt x="447" y="188897"/>
                    </a:cubicBezTo>
                    <a:close/>
                    <a:moveTo>
                      <a:pt x="123774" y="185324"/>
                    </a:moveTo>
                    <a:cubicBezTo>
                      <a:pt x="123774" y="163889"/>
                      <a:pt x="103667" y="157191"/>
                      <a:pt x="80431" y="157191"/>
                    </a:cubicBezTo>
                    <a:lnTo>
                      <a:pt x="39769" y="157191"/>
                    </a:lnTo>
                    <a:cubicBezTo>
                      <a:pt x="25917" y="160316"/>
                      <a:pt x="14299" y="168355"/>
                      <a:pt x="14299" y="186217"/>
                    </a:cubicBezTo>
                    <a:cubicBezTo>
                      <a:pt x="14299" y="204080"/>
                      <a:pt x="40662" y="217030"/>
                      <a:pt x="67473" y="217030"/>
                    </a:cubicBezTo>
                    <a:cubicBezTo>
                      <a:pt x="94283" y="217030"/>
                      <a:pt x="123774" y="209885"/>
                      <a:pt x="123774" y="184877"/>
                    </a:cubicBezTo>
                    <a:close/>
                    <a:moveTo>
                      <a:pt x="109475" y="63859"/>
                    </a:moveTo>
                    <a:cubicBezTo>
                      <a:pt x="109475" y="38405"/>
                      <a:pt x="90708" y="23668"/>
                      <a:pt x="67026" y="23668"/>
                    </a:cubicBezTo>
                    <a:cubicBezTo>
                      <a:pt x="43343" y="23668"/>
                      <a:pt x="25023" y="38405"/>
                      <a:pt x="25023" y="63859"/>
                    </a:cubicBezTo>
                    <a:cubicBezTo>
                      <a:pt x="25023" y="89313"/>
                      <a:pt x="43343" y="103156"/>
                      <a:pt x="67026" y="103156"/>
                    </a:cubicBezTo>
                    <a:cubicBezTo>
                      <a:pt x="90708" y="103156"/>
                      <a:pt x="109475" y="89313"/>
                      <a:pt x="109475" y="63859"/>
                    </a:cubicBezTo>
                    <a:close/>
                  </a:path>
                </a:pathLst>
              </a:custGeom>
              <a:grpFill/>
              <a:ln w="4461"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B0B6CCD5-3671-3A7C-1F8C-91BFA48A490E}"/>
                  </a:ext>
                </a:extLst>
              </p:cNvPr>
              <p:cNvSpPr/>
              <p:nvPr/>
            </p:nvSpPr>
            <p:spPr>
              <a:xfrm>
                <a:off x="1347954" y="4131445"/>
                <a:ext cx="136285" cy="215690"/>
              </a:xfrm>
              <a:custGeom>
                <a:avLst/>
                <a:gdLst>
                  <a:gd name="connsiteX0" fmla="*/ 2681 w 136285"/>
                  <a:gd name="connsiteY0" fmla="*/ 211225 h 215690"/>
                  <a:gd name="connsiteX1" fmla="*/ 2681 w 136285"/>
                  <a:gd name="connsiteY1" fmla="*/ 196488 h 215690"/>
                  <a:gd name="connsiteX2" fmla="*/ 22342 w 136285"/>
                  <a:gd name="connsiteY2" fmla="*/ 200954 h 215690"/>
                  <a:gd name="connsiteX3" fmla="*/ 53174 w 136285"/>
                  <a:gd name="connsiteY3" fmla="*/ 176839 h 215690"/>
                  <a:gd name="connsiteX4" fmla="*/ 62111 w 136285"/>
                  <a:gd name="connsiteY4" fmla="*/ 154511 h 215690"/>
                  <a:gd name="connsiteX5" fmla="*/ 0 w 136285"/>
                  <a:gd name="connsiteY5" fmla="*/ 0 h 215690"/>
                  <a:gd name="connsiteX6" fmla="*/ 16533 w 136285"/>
                  <a:gd name="connsiteY6" fmla="*/ 0 h 215690"/>
                  <a:gd name="connsiteX7" fmla="*/ 69260 w 136285"/>
                  <a:gd name="connsiteY7" fmla="*/ 134862 h 215690"/>
                  <a:gd name="connsiteX8" fmla="*/ 120200 w 136285"/>
                  <a:gd name="connsiteY8" fmla="*/ 0 h 215690"/>
                  <a:gd name="connsiteX9" fmla="*/ 136286 w 136285"/>
                  <a:gd name="connsiteY9" fmla="*/ 0 h 215690"/>
                  <a:gd name="connsiteX10" fmla="*/ 66579 w 136285"/>
                  <a:gd name="connsiteY10" fmla="*/ 181752 h 215690"/>
                  <a:gd name="connsiteX11" fmla="*/ 23236 w 136285"/>
                  <a:gd name="connsiteY11" fmla="*/ 215690 h 215690"/>
                  <a:gd name="connsiteX12" fmla="*/ 2681 w 136285"/>
                  <a:gd name="connsiteY12" fmla="*/ 211225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6285" h="215690">
                    <a:moveTo>
                      <a:pt x="2681" y="211225"/>
                    </a:moveTo>
                    <a:lnTo>
                      <a:pt x="2681" y="196488"/>
                    </a:lnTo>
                    <a:cubicBezTo>
                      <a:pt x="8490" y="199168"/>
                      <a:pt x="14746" y="200954"/>
                      <a:pt x="22342" y="200954"/>
                    </a:cubicBezTo>
                    <a:cubicBezTo>
                      <a:pt x="37088" y="200954"/>
                      <a:pt x="46024" y="194702"/>
                      <a:pt x="53174" y="176839"/>
                    </a:cubicBezTo>
                    <a:lnTo>
                      <a:pt x="62111" y="154511"/>
                    </a:lnTo>
                    <a:lnTo>
                      <a:pt x="0" y="0"/>
                    </a:lnTo>
                    <a:lnTo>
                      <a:pt x="16533" y="0"/>
                    </a:lnTo>
                    <a:lnTo>
                      <a:pt x="69260" y="134862"/>
                    </a:lnTo>
                    <a:lnTo>
                      <a:pt x="120200" y="0"/>
                    </a:lnTo>
                    <a:lnTo>
                      <a:pt x="136286" y="0"/>
                    </a:lnTo>
                    <a:lnTo>
                      <a:pt x="66579" y="181752"/>
                    </a:lnTo>
                    <a:cubicBezTo>
                      <a:pt x="57195" y="206313"/>
                      <a:pt x="43790" y="215690"/>
                      <a:pt x="23236" y="215690"/>
                    </a:cubicBezTo>
                    <a:cubicBezTo>
                      <a:pt x="2681" y="215690"/>
                      <a:pt x="4915" y="213011"/>
                      <a:pt x="2681" y="211225"/>
                    </a:cubicBezTo>
                    <a:close/>
                  </a:path>
                </a:pathLst>
              </a:custGeom>
              <a:grpFill/>
              <a:ln w="4461"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846065597"/>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preserve="1" userDrawn="1">
  <p:cSld name="1_Image_Cover">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12EB42F3-0A87-FA3D-A25A-72B48C26D4A5}"/>
              </a:ext>
            </a:extLst>
          </p:cNvPr>
          <p:cNvGraphicFramePr>
            <a:graphicFrameLocks/>
          </p:cNvGraphicFramePr>
          <p:nvPr>
            <p:custDataLst>
              <p:tags r:id="rId1"/>
            </p:custDataLst>
            <p:extLst>
              <p:ext uri="{D42A27DB-BD31-4B8C-83A1-F6EECF244321}">
                <p14:modId xmlns:p14="http://schemas.microsoft.com/office/powerpoint/2010/main" val="38459294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10" name="think-cell data - do not delete" hidden="1">
                        <a:extLst>
                          <a:ext uri="{FF2B5EF4-FFF2-40B4-BE49-F238E27FC236}">
                            <a16:creationId xmlns:a16="http://schemas.microsoft.com/office/drawing/2014/main" id="{12EB42F3-0A87-FA3D-A25A-72B48C26D4A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47" name="Graphic 1">
            <a:extLst>
              <a:ext uri="{FF2B5EF4-FFF2-40B4-BE49-F238E27FC236}">
                <a16:creationId xmlns:a16="http://schemas.microsoft.com/office/drawing/2014/main" id="{7E6DA205-5D5A-2008-97B3-F462EB8E599B}"/>
              </a:ext>
            </a:extLst>
          </p:cNvPr>
          <p:cNvGrpSpPr/>
          <p:nvPr/>
        </p:nvGrpSpPr>
        <p:grpSpPr>
          <a:xfrm>
            <a:off x="558800" y="5507953"/>
            <a:ext cx="1486631" cy="708697"/>
            <a:chOff x="568668" y="3640224"/>
            <a:chExt cx="1486631" cy="708697"/>
          </a:xfrm>
        </p:grpSpPr>
        <p:grpSp>
          <p:nvGrpSpPr>
            <p:cNvPr id="48" name="Graphic 1">
              <a:extLst>
                <a:ext uri="{FF2B5EF4-FFF2-40B4-BE49-F238E27FC236}">
                  <a16:creationId xmlns:a16="http://schemas.microsoft.com/office/drawing/2014/main" id="{23364AF3-883D-6BBD-CF9C-C424FBDFF75E}"/>
                </a:ext>
              </a:extLst>
            </p:cNvPr>
            <p:cNvGrpSpPr/>
            <p:nvPr/>
          </p:nvGrpSpPr>
          <p:grpSpPr>
            <a:xfrm>
              <a:off x="568668" y="3640224"/>
              <a:ext cx="1486631" cy="321349"/>
              <a:chOff x="568668" y="3640224"/>
              <a:chExt cx="1486631" cy="321349"/>
            </a:xfrm>
          </p:grpSpPr>
          <p:sp>
            <p:nvSpPr>
              <p:cNvPr id="56" name="Freeform: Shape 55">
                <a:extLst>
                  <a:ext uri="{FF2B5EF4-FFF2-40B4-BE49-F238E27FC236}">
                    <a16:creationId xmlns:a16="http://schemas.microsoft.com/office/drawing/2014/main" id="{7715367E-755E-BB5A-E533-2BD79C93D6AC}"/>
                  </a:ext>
                </a:extLst>
              </p:cNvPr>
              <p:cNvSpPr/>
              <p:nvPr/>
            </p:nvSpPr>
            <p:spPr>
              <a:xfrm>
                <a:off x="568668" y="3740272"/>
                <a:ext cx="1486631" cy="221301"/>
              </a:xfrm>
              <a:custGeom>
                <a:avLst/>
                <a:gdLst>
                  <a:gd name="connsiteX0" fmla="*/ 169352 w 1486631"/>
                  <a:gd name="connsiteY0" fmla="*/ 153154 h 221301"/>
                  <a:gd name="connsiteX1" fmla="*/ 151925 w 1486631"/>
                  <a:gd name="connsiteY1" fmla="*/ 197364 h 221301"/>
                  <a:gd name="connsiteX2" fmla="*/ 88921 w 1486631"/>
                  <a:gd name="connsiteY2" fmla="*/ 220139 h 221301"/>
                  <a:gd name="connsiteX3" fmla="*/ 21895 w 1486631"/>
                  <a:gd name="connsiteY3" fmla="*/ 197810 h 221301"/>
                  <a:gd name="connsiteX4" fmla="*/ 0 w 1486631"/>
                  <a:gd name="connsiteY4" fmla="*/ 148688 h 221301"/>
                  <a:gd name="connsiteX5" fmla="*/ 39322 w 1486631"/>
                  <a:gd name="connsiteY5" fmla="*/ 148688 h 221301"/>
                  <a:gd name="connsiteX6" fmla="*/ 50493 w 1486631"/>
                  <a:gd name="connsiteY6" fmla="*/ 174589 h 221301"/>
                  <a:gd name="connsiteX7" fmla="*/ 86687 w 1486631"/>
                  <a:gd name="connsiteY7" fmla="*/ 185753 h 221301"/>
                  <a:gd name="connsiteX8" fmla="*/ 122434 w 1486631"/>
                  <a:gd name="connsiteY8" fmla="*/ 174589 h 221301"/>
                  <a:gd name="connsiteX9" fmla="*/ 122434 w 1486631"/>
                  <a:gd name="connsiteY9" fmla="*/ 136631 h 221301"/>
                  <a:gd name="connsiteX10" fmla="*/ 75069 w 1486631"/>
                  <a:gd name="connsiteY10" fmla="*/ 125914 h 221301"/>
                  <a:gd name="connsiteX11" fmla="*/ 28598 w 1486631"/>
                  <a:gd name="connsiteY11" fmla="*/ 112070 h 221301"/>
                  <a:gd name="connsiteX12" fmla="*/ 5809 w 1486631"/>
                  <a:gd name="connsiteY12" fmla="*/ 72772 h 221301"/>
                  <a:gd name="connsiteX13" fmla="*/ 23682 w 1486631"/>
                  <a:gd name="connsiteY13" fmla="*/ 23650 h 221301"/>
                  <a:gd name="connsiteX14" fmla="*/ 83112 w 1486631"/>
                  <a:gd name="connsiteY14" fmla="*/ 1322 h 221301"/>
                  <a:gd name="connsiteX15" fmla="*/ 144776 w 1486631"/>
                  <a:gd name="connsiteY15" fmla="*/ 21864 h 221301"/>
                  <a:gd name="connsiteX16" fmla="*/ 166224 w 1486631"/>
                  <a:gd name="connsiteY16" fmla="*/ 66967 h 221301"/>
                  <a:gd name="connsiteX17" fmla="*/ 126902 w 1486631"/>
                  <a:gd name="connsiteY17" fmla="*/ 66967 h 221301"/>
                  <a:gd name="connsiteX18" fmla="*/ 117519 w 1486631"/>
                  <a:gd name="connsiteY18" fmla="*/ 45979 h 221301"/>
                  <a:gd name="connsiteX19" fmla="*/ 84452 w 1486631"/>
                  <a:gd name="connsiteY19" fmla="*/ 34814 h 221301"/>
                  <a:gd name="connsiteX20" fmla="*/ 50940 w 1486631"/>
                  <a:gd name="connsiteY20" fmla="*/ 46425 h 221301"/>
                  <a:gd name="connsiteX21" fmla="*/ 55408 w 1486631"/>
                  <a:gd name="connsiteY21" fmla="*/ 83937 h 221301"/>
                  <a:gd name="connsiteX22" fmla="*/ 79537 w 1486631"/>
                  <a:gd name="connsiteY22" fmla="*/ 88849 h 221301"/>
                  <a:gd name="connsiteX23" fmla="*/ 105901 w 1486631"/>
                  <a:gd name="connsiteY23" fmla="*/ 91528 h 221301"/>
                  <a:gd name="connsiteX24" fmla="*/ 151478 w 1486631"/>
                  <a:gd name="connsiteY24" fmla="*/ 110284 h 221301"/>
                  <a:gd name="connsiteX25" fmla="*/ 169352 w 1486631"/>
                  <a:gd name="connsiteY25" fmla="*/ 153154 h 221301"/>
                  <a:gd name="connsiteX26" fmla="*/ 335576 w 1486631"/>
                  <a:gd name="connsiteY26" fmla="*/ 216119 h 221301"/>
                  <a:gd name="connsiteX27" fmla="*/ 320830 w 1486631"/>
                  <a:gd name="connsiteY27" fmla="*/ 199150 h 221301"/>
                  <a:gd name="connsiteX28" fmla="*/ 227441 w 1486631"/>
                  <a:gd name="connsiteY28" fmla="*/ 213887 h 221301"/>
                  <a:gd name="connsiteX29" fmla="*/ 194375 w 1486631"/>
                  <a:gd name="connsiteY29" fmla="*/ 136184 h 221301"/>
                  <a:gd name="connsiteX30" fmla="*/ 228334 w 1486631"/>
                  <a:gd name="connsiteY30" fmla="*/ 99120 h 221301"/>
                  <a:gd name="connsiteX31" fmla="*/ 205993 w 1486631"/>
                  <a:gd name="connsiteY31" fmla="*/ 45979 h 221301"/>
                  <a:gd name="connsiteX32" fmla="*/ 238612 w 1486631"/>
                  <a:gd name="connsiteY32" fmla="*/ 4448 h 221301"/>
                  <a:gd name="connsiteX33" fmla="*/ 298041 w 1486631"/>
                  <a:gd name="connsiteY33" fmla="*/ 9360 h 221301"/>
                  <a:gd name="connsiteX34" fmla="*/ 321277 w 1486631"/>
                  <a:gd name="connsiteY34" fmla="*/ 57143 h 221301"/>
                  <a:gd name="connsiteX35" fmla="*/ 281508 w 1486631"/>
                  <a:gd name="connsiteY35" fmla="*/ 108498 h 221301"/>
                  <a:gd name="connsiteX36" fmla="*/ 318149 w 1486631"/>
                  <a:gd name="connsiteY36" fmla="*/ 148242 h 221301"/>
                  <a:gd name="connsiteX37" fmla="*/ 323511 w 1486631"/>
                  <a:gd name="connsiteY37" fmla="*/ 122341 h 221301"/>
                  <a:gd name="connsiteX38" fmla="*/ 323958 w 1486631"/>
                  <a:gd name="connsiteY38" fmla="*/ 96440 h 221301"/>
                  <a:gd name="connsiteX39" fmla="*/ 378472 w 1486631"/>
                  <a:gd name="connsiteY39" fmla="*/ 96440 h 221301"/>
                  <a:gd name="connsiteX40" fmla="*/ 378472 w 1486631"/>
                  <a:gd name="connsiteY40" fmla="*/ 125914 h 221301"/>
                  <a:gd name="connsiteX41" fmla="*/ 353896 w 1486631"/>
                  <a:gd name="connsiteY41" fmla="*/ 125914 h 221301"/>
                  <a:gd name="connsiteX42" fmla="*/ 340938 w 1486631"/>
                  <a:gd name="connsiteY42" fmla="*/ 173249 h 221301"/>
                  <a:gd name="connsiteX43" fmla="*/ 379813 w 1486631"/>
                  <a:gd name="connsiteY43" fmla="*/ 215673 h 221301"/>
                  <a:gd name="connsiteX44" fmla="*/ 335576 w 1486631"/>
                  <a:gd name="connsiteY44" fmla="*/ 215673 h 221301"/>
                  <a:gd name="connsiteX45" fmla="*/ 250230 w 1486631"/>
                  <a:gd name="connsiteY45" fmla="*/ 122788 h 221301"/>
                  <a:gd name="connsiteX46" fmla="*/ 226100 w 1486631"/>
                  <a:gd name="connsiteY46" fmla="*/ 147349 h 221301"/>
                  <a:gd name="connsiteX47" fmla="*/ 233696 w 1486631"/>
                  <a:gd name="connsiteY47" fmla="*/ 178608 h 221301"/>
                  <a:gd name="connsiteX48" fmla="*/ 298041 w 1486631"/>
                  <a:gd name="connsiteY48" fmla="*/ 176375 h 221301"/>
                  <a:gd name="connsiteX49" fmla="*/ 250230 w 1486631"/>
                  <a:gd name="connsiteY49" fmla="*/ 122788 h 221301"/>
                  <a:gd name="connsiteX50" fmla="*/ 287317 w 1486631"/>
                  <a:gd name="connsiteY50" fmla="*/ 54017 h 221301"/>
                  <a:gd name="connsiteX51" fmla="*/ 274806 w 1486631"/>
                  <a:gd name="connsiteY51" fmla="*/ 33475 h 221301"/>
                  <a:gd name="connsiteX52" fmla="*/ 247995 w 1486631"/>
                  <a:gd name="connsiteY52" fmla="*/ 36154 h 221301"/>
                  <a:gd name="connsiteX53" fmla="*/ 241293 w 1486631"/>
                  <a:gd name="connsiteY53" fmla="*/ 60269 h 221301"/>
                  <a:gd name="connsiteX54" fmla="*/ 260060 w 1486631"/>
                  <a:gd name="connsiteY54" fmla="*/ 85276 h 221301"/>
                  <a:gd name="connsiteX55" fmla="*/ 287317 w 1486631"/>
                  <a:gd name="connsiteY55" fmla="*/ 54017 h 221301"/>
                  <a:gd name="connsiteX56" fmla="*/ 566144 w 1486631"/>
                  <a:gd name="connsiteY56" fmla="*/ 72326 h 221301"/>
                  <a:gd name="connsiteX57" fmla="*/ 545143 w 1486631"/>
                  <a:gd name="connsiteY57" fmla="*/ 123234 h 221301"/>
                  <a:gd name="connsiteX58" fmla="*/ 491522 w 1486631"/>
                  <a:gd name="connsiteY58" fmla="*/ 140204 h 221301"/>
                  <a:gd name="connsiteX59" fmla="*/ 446838 w 1486631"/>
                  <a:gd name="connsiteY59" fmla="*/ 140204 h 221301"/>
                  <a:gd name="connsiteX60" fmla="*/ 446838 w 1486631"/>
                  <a:gd name="connsiteY60" fmla="*/ 215673 h 221301"/>
                  <a:gd name="connsiteX61" fmla="*/ 408857 w 1486631"/>
                  <a:gd name="connsiteY61" fmla="*/ 215673 h 221301"/>
                  <a:gd name="connsiteX62" fmla="*/ 408857 w 1486631"/>
                  <a:gd name="connsiteY62" fmla="*/ 4895 h 221301"/>
                  <a:gd name="connsiteX63" fmla="*/ 491522 w 1486631"/>
                  <a:gd name="connsiteY63" fmla="*/ 4895 h 221301"/>
                  <a:gd name="connsiteX64" fmla="*/ 545143 w 1486631"/>
                  <a:gd name="connsiteY64" fmla="*/ 21418 h 221301"/>
                  <a:gd name="connsiteX65" fmla="*/ 566144 w 1486631"/>
                  <a:gd name="connsiteY65" fmla="*/ 72326 h 221301"/>
                  <a:gd name="connsiteX66" fmla="*/ 566144 w 1486631"/>
                  <a:gd name="connsiteY66" fmla="*/ 72326 h 221301"/>
                  <a:gd name="connsiteX67" fmla="*/ 527716 w 1486631"/>
                  <a:gd name="connsiteY67" fmla="*/ 72772 h 221301"/>
                  <a:gd name="connsiteX68" fmla="*/ 516992 w 1486631"/>
                  <a:gd name="connsiteY68" fmla="*/ 46425 h 221301"/>
                  <a:gd name="connsiteX69" fmla="*/ 490182 w 1486631"/>
                  <a:gd name="connsiteY69" fmla="*/ 38387 h 221301"/>
                  <a:gd name="connsiteX70" fmla="*/ 446838 w 1486631"/>
                  <a:gd name="connsiteY70" fmla="*/ 38387 h 221301"/>
                  <a:gd name="connsiteX71" fmla="*/ 446838 w 1486631"/>
                  <a:gd name="connsiteY71" fmla="*/ 106711 h 221301"/>
                  <a:gd name="connsiteX72" fmla="*/ 490182 w 1486631"/>
                  <a:gd name="connsiteY72" fmla="*/ 106711 h 221301"/>
                  <a:gd name="connsiteX73" fmla="*/ 516992 w 1486631"/>
                  <a:gd name="connsiteY73" fmla="*/ 98673 h 221301"/>
                  <a:gd name="connsiteX74" fmla="*/ 527716 w 1486631"/>
                  <a:gd name="connsiteY74" fmla="*/ 72772 h 221301"/>
                  <a:gd name="connsiteX75" fmla="*/ 527716 w 1486631"/>
                  <a:gd name="connsiteY75" fmla="*/ 72772 h 221301"/>
                  <a:gd name="connsiteX76" fmla="*/ 791798 w 1486631"/>
                  <a:gd name="connsiteY76" fmla="*/ 215673 h 221301"/>
                  <a:gd name="connsiteX77" fmla="*/ 787329 w 1486631"/>
                  <a:gd name="connsiteY77" fmla="*/ 192452 h 221301"/>
                  <a:gd name="connsiteX78" fmla="*/ 731028 w 1486631"/>
                  <a:gd name="connsiteY78" fmla="*/ 219692 h 221301"/>
                  <a:gd name="connsiteX79" fmla="*/ 671598 w 1486631"/>
                  <a:gd name="connsiteY79" fmla="*/ 196024 h 221301"/>
                  <a:gd name="connsiteX80" fmla="*/ 644341 w 1486631"/>
                  <a:gd name="connsiteY80" fmla="*/ 110284 h 221301"/>
                  <a:gd name="connsiteX81" fmla="*/ 671598 w 1486631"/>
                  <a:gd name="connsiteY81" fmla="*/ 25437 h 221301"/>
                  <a:gd name="connsiteX82" fmla="*/ 797160 w 1486631"/>
                  <a:gd name="connsiteY82" fmla="*/ 24990 h 221301"/>
                  <a:gd name="connsiteX83" fmla="*/ 816374 w 1486631"/>
                  <a:gd name="connsiteY83" fmla="*/ 67414 h 221301"/>
                  <a:gd name="connsiteX84" fmla="*/ 777052 w 1486631"/>
                  <a:gd name="connsiteY84" fmla="*/ 67414 h 221301"/>
                  <a:gd name="connsiteX85" fmla="*/ 767668 w 1486631"/>
                  <a:gd name="connsiteY85" fmla="*/ 48211 h 221301"/>
                  <a:gd name="connsiteX86" fmla="*/ 699302 w 1486631"/>
                  <a:gd name="connsiteY86" fmla="*/ 49551 h 221301"/>
                  <a:gd name="connsiteX87" fmla="*/ 682769 w 1486631"/>
                  <a:gd name="connsiteY87" fmla="*/ 111177 h 221301"/>
                  <a:gd name="connsiteX88" fmla="*/ 699302 w 1486631"/>
                  <a:gd name="connsiteY88" fmla="*/ 171910 h 221301"/>
                  <a:gd name="connsiteX89" fmla="*/ 764987 w 1486631"/>
                  <a:gd name="connsiteY89" fmla="*/ 173249 h 221301"/>
                  <a:gd name="connsiteX90" fmla="*/ 778839 w 1486631"/>
                  <a:gd name="connsiteY90" fmla="*/ 132165 h 221301"/>
                  <a:gd name="connsiteX91" fmla="*/ 728347 w 1486631"/>
                  <a:gd name="connsiteY91" fmla="*/ 132165 h 221301"/>
                  <a:gd name="connsiteX92" fmla="*/ 728347 w 1486631"/>
                  <a:gd name="connsiteY92" fmla="*/ 100459 h 221301"/>
                  <a:gd name="connsiteX93" fmla="*/ 815927 w 1486631"/>
                  <a:gd name="connsiteY93" fmla="*/ 100459 h 221301"/>
                  <a:gd name="connsiteX94" fmla="*/ 815927 w 1486631"/>
                  <a:gd name="connsiteY94" fmla="*/ 216119 h 221301"/>
                  <a:gd name="connsiteX95" fmla="*/ 791798 w 1486631"/>
                  <a:gd name="connsiteY95" fmla="*/ 216119 h 221301"/>
                  <a:gd name="connsiteX96" fmla="*/ 909763 w 1486631"/>
                  <a:gd name="connsiteY96" fmla="*/ 215226 h 221301"/>
                  <a:gd name="connsiteX97" fmla="*/ 868207 w 1486631"/>
                  <a:gd name="connsiteY97" fmla="*/ 211207 h 221301"/>
                  <a:gd name="connsiteX98" fmla="*/ 851227 w 1486631"/>
                  <a:gd name="connsiteY98" fmla="*/ 175482 h 221301"/>
                  <a:gd name="connsiteX99" fmla="*/ 851227 w 1486631"/>
                  <a:gd name="connsiteY99" fmla="*/ 429 h 221301"/>
                  <a:gd name="connsiteX100" fmla="*/ 888762 w 1486631"/>
                  <a:gd name="connsiteY100" fmla="*/ 429 h 221301"/>
                  <a:gd name="connsiteX101" fmla="*/ 888762 w 1486631"/>
                  <a:gd name="connsiteY101" fmla="*/ 169677 h 221301"/>
                  <a:gd name="connsiteX102" fmla="*/ 894124 w 1486631"/>
                  <a:gd name="connsiteY102" fmla="*/ 183074 h 221301"/>
                  <a:gd name="connsiteX103" fmla="*/ 909763 w 1486631"/>
                  <a:gd name="connsiteY103" fmla="*/ 184413 h 221301"/>
                  <a:gd name="connsiteX104" fmla="*/ 909763 w 1486631"/>
                  <a:gd name="connsiteY104" fmla="*/ 215226 h 221301"/>
                  <a:gd name="connsiteX105" fmla="*/ 1067497 w 1486631"/>
                  <a:gd name="connsiteY105" fmla="*/ 138417 h 221301"/>
                  <a:gd name="connsiteX106" fmla="*/ 1049177 w 1486631"/>
                  <a:gd name="connsiteY106" fmla="*/ 195578 h 221301"/>
                  <a:gd name="connsiteX107" fmla="*/ 940595 w 1486631"/>
                  <a:gd name="connsiteY107" fmla="*/ 195578 h 221301"/>
                  <a:gd name="connsiteX108" fmla="*/ 940595 w 1486631"/>
                  <a:gd name="connsiteY108" fmla="*/ 81257 h 221301"/>
                  <a:gd name="connsiteX109" fmla="*/ 1049177 w 1486631"/>
                  <a:gd name="connsiteY109" fmla="*/ 81257 h 221301"/>
                  <a:gd name="connsiteX110" fmla="*/ 1067497 w 1486631"/>
                  <a:gd name="connsiteY110" fmla="*/ 138417 h 221301"/>
                  <a:gd name="connsiteX111" fmla="*/ 1029963 w 1486631"/>
                  <a:gd name="connsiteY111" fmla="*/ 138417 h 221301"/>
                  <a:gd name="connsiteX112" fmla="*/ 1018792 w 1486631"/>
                  <a:gd name="connsiteY112" fmla="*/ 99566 h 221301"/>
                  <a:gd name="connsiteX113" fmla="*/ 971874 w 1486631"/>
                  <a:gd name="connsiteY113" fmla="*/ 99566 h 221301"/>
                  <a:gd name="connsiteX114" fmla="*/ 960703 w 1486631"/>
                  <a:gd name="connsiteY114" fmla="*/ 138417 h 221301"/>
                  <a:gd name="connsiteX115" fmla="*/ 971874 w 1486631"/>
                  <a:gd name="connsiteY115" fmla="*/ 177268 h 221301"/>
                  <a:gd name="connsiteX116" fmla="*/ 1018792 w 1486631"/>
                  <a:gd name="connsiteY116" fmla="*/ 177268 h 221301"/>
                  <a:gd name="connsiteX117" fmla="*/ 1029963 w 1486631"/>
                  <a:gd name="connsiteY117" fmla="*/ 138417 h 221301"/>
                  <a:gd name="connsiteX118" fmla="*/ 1239530 w 1486631"/>
                  <a:gd name="connsiteY118" fmla="*/ 138864 h 221301"/>
                  <a:gd name="connsiteX119" fmla="*/ 1211826 w 1486631"/>
                  <a:gd name="connsiteY119" fmla="*/ 206295 h 221301"/>
                  <a:gd name="connsiteX120" fmla="*/ 1130948 w 1486631"/>
                  <a:gd name="connsiteY120" fmla="*/ 198703 h 221301"/>
                  <a:gd name="connsiteX121" fmla="*/ 1128714 w 1486631"/>
                  <a:gd name="connsiteY121" fmla="*/ 215673 h 221301"/>
                  <a:gd name="connsiteX122" fmla="*/ 1096542 w 1486631"/>
                  <a:gd name="connsiteY122" fmla="*/ 215673 h 221301"/>
                  <a:gd name="connsiteX123" fmla="*/ 1096542 w 1486631"/>
                  <a:gd name="connsiteY123" fmla="*/ 876 h 221301"/>
                  <a:gd name="connsiteX124" fmla="*/ 1133629 w 1486631"/>
                  <a:gd name="connsiteY124" fmla="*/ 876 h 221301"/>
                  <a:gd name="connsiteX125" fmla="*/ 1133629 w 1486631"/>
                  <a:gd name="connsiteY125" fmla="*/ 72326 h 221301"/>
                  <a:gd name="connsiteX126" fmla="*/ 1170717 w 1486631"/>
                  <a:gd name="connsiteY126" fmla="*/ 57143 h 221301"/>
                  <a:gd name="connsiteX127" fmla="*/ 1211826 w 1486631"/>
                  <a:gd name="connsiteY127" fmla="*/ 69646 h 221301"/>
                  <a:gd name="connsiteX128" fmla="*/ 1239530 w 1486631"/>
                  <a:gd name="connsiteY128" fmla="*/ 138864 h 221301"/>
                  <a:gd name="connsiteX129" fmla="*/ 1201549 w 1486631"/>
                  <a:gd name="connsiteY129" fmla="*/ 137971 h 221301"/>
                  <a:gd name="connsiteX130" fmla="*/ 1191718 w 1486631"/>
                  <a:gd name="connsiteY130" fmla="*/ 100459 h 221301"/>
                  <a:gd name="connsiteX131" fmla="*/ 1160439 w 1486631"/>
                  <a:gd name="connsiteY131" fmla="*/ 88849 h 221301"/>
                  <a:gd name="connsiteX132" fmla="*/ 1135863 w 1486631"/>
                  <a:gd name="connsiteY132" fmla="*/ 109837 h 221301"/>
                  <a:gd name="connsiteX133" fmla="*/ 1131842 w 1486631"/>
                  <a:gd name="connsiteY133" fmla="*/ 147795 h 221301"/>
                  <a:gd name="connsiteX134" fmla="*/ 1144800 w 1486631"/>
                  <a:gd name="connsiteY134" fmla="*/ 180394 h 221301"/>
                  <a:gd name="connsiteX135" fmla="*/ 1191718 w 1486631"/>
                  <a:gd name="connsiteY135" fmla="*/ 175929 h 221301"/>
                  <a:gd name="connsiteX136" fmla="*/ 1201549 w 1486631"/>
                  <a:gd name="connsiteY136" fmla="*/ 137971 h 221301"/>
                  <a:gd name="connsiteX137" fmla="*/ 1404860 w 1486631"/>
                  <a:gd name="connsiteY137" fmla="*/ 213887 h 221301"/>
                  <a:gd name="connsiteX138" fmla="*/ 1360176 w 1486631"/>
                  <a:gd name="connsiteY138" fmla="*/ 196471 h 221301"/>
                  <a:gd name="connsiteX139" fmla="*/ 1286001 w 1486631"/>
                  <a:gd name="connsiteY139" fmla="*/ 214333 h 221301"/>
                  <a:gd name="connsiteX140" fmla="*/ 1259191 w 1486631"/>
                  <a:gd name="connsiteY140" fmla="*/ 183520 h 221301"/>
                  <a:gd name="connsiteX141" fmla="*/ 1267234 w 1486631"/>
                  <a:gd name="connsiteY141" fmla="*/ 141990 h 221301"/>
                  <a:gd name="connsiteX142" fmla="*/ 1309683 w 1486631"/>
                  <a:gd name="connsiteY142" fmla="*/ 122341 h 221301"/>
                  <a:gd name="connsiteX143" fmla="*/ 1355261 w 1486631"/>
                  <a:gd name="connsiteY143" fmla="*/ 119215 h 221301"/>
                  <a:gd name="connsiteX144" fmla="*/ 1355261 w 1486631"/>
                  <a:gd name="connsiteY144" fmla="*/ 109837 h 221301"/>
                  <a:gd name="connsiteX145" fmla="*/ 1348112 w 1486631"/>
                  <a:gd name="connsiteY145" fmla="*/ 90188 h 221301"/>
                  <a:gd name="connsiteX146" fmla="*/ 1330685 w 1486631"/>
                  <a:gd name="connsiteY146" fmla="*/ 85276 h 221301"/>
                  <a:gd name="connsiteX147" fmla="*/ 1300747 w 1486631"/>
                  <a:gd name="connsiteY147" fmla="*/ 107158 h 221301"/>
                  <a:gd name="connsiteX148" fmla="*/ 1264553 w 1486631"/>
                  <a:gd name="connsiteY148" fmla="*/ 107158 h 221301"/>
                  <a:gd name="connsiteX149" fmla="*/ 1281980 w 1486631"/>
                  <a:gd name="connsiteY149" fmla="*/ 70540 h 221301"/>
                  <a:gd name="connsiteX150" fmla="*/ 1320408 w 1486631"/>
                  <a:gd name="connsiteY150" fmla="*/ 57143 h 221301"/>
                  <a:gd name="connsiteX151" fmla="*/ 1386987 w 1486631"/>
                  <a:gd name="connsiteY151" fmla="*/ 88402 h 221301"/>
                  <a:gd name="connsiteX152" fmla="*/ 1391455 w 1486631"/>
                  <a:gd name="connsiteY152" fmla="*/ 119662 h 221301"/>
                  <a:gd name="connsiteX153" fmla="*/ 1391455 w 1486631"/>
                  <a:gd name="connsiteY153" fmla="*/ 177268 h 221301"/>
                  <a:gd name="connsiteX154" fmla="*/ 1403519 w 1486631"/>
                  <a:gd name="connsiteY154" fmla="*/ 186646 h 221301"/>
                  <a:gd name="connsiteX155" fmla="*/ 1404860 w 1486631"/>
                  <a:gd name="connsiteY155" fmla="*/ 186200 h 221301"/>
                  <a:gd name="connsiteX156" fmla="*/ 1404860 w 1486631"/>
                  <a:gd name="connsiteY156" fmla="*/ 213887 h 221301"/>
                  <a:gd name="connsiteX157" fmla="*/ 1355261 w 1486631"/>
                  <a:gd name="connsiteY157" fmla="*/ 146902 h 221301"/>
                  <a:gd name="connsiteX158" fmla="*/ 1315939 w 1486631"/>
                  <a:gd name="connsiteY158" fmla="*/ 150028 h 221301"/>
                  <a:gd name="connsiteX159" fmla="*/ 1293597 w 1486631"/>
                  <a:gd name="connsiteY159" fmla="*/ 168337 h 221301"/>
                  <a:gd name="connsiteX160" fmla="*/ 1312364 w 1486631"/>
                  <a:gd name="connsiteY160" fmla="*/ 189772 h 221301"/>
                  <a:gd name="connsiteX161" fmla="*/ 1342749 w 1486631"/>
                  <a:gd name="connsiteY161" fmla="*/ 181734 h 221301"/>
                  <a:gd name="connsiteX162" fmla="*/ 1354814 w 1486631"/>
                  <a:gd name="connsiteY162" fmla="*/ 154494 h 221301"/>
                  <a:gd name="connsiteX163" fmla="*/ 1354814 w 1486631"/>
                  <a:gd name="connsiteY163" fmla="*/ 146902 h 221301"/>
                  <a:gd name="connsiteX164" fmla="*/ 1486631 w 1486631"/>
                  <a:gd name="connsiteY164" fmla="*/ 215226 h 221301"/>
                  <a:gd name="connsiteX165" fmla="*/ 1444629 w 1486631"/>
                  <a:gd name="connsiteY165" fmla="*/ 210761 h 221301"/>
                  <a:gd name="connsiteX166" fmla="*/ 1428096 w 1486631"/>
                  <a:gd name="connsiteY166" fmla="*/ 175482 h 221301"/>
                  <a:gd name="connsiteX167" fmla="*/ 1428096 w 1486631"/>
                  <a:gd name="connsiteY167" fmla="*/ 429 h 221301"/>
                  <a:gd name="connsiteX168" fmla="*/ 1465630 w 1486631"/>
                  <a:gd name="connsiteY168" fmla="*/ 429 h 221301"/>
                  <a:gd name="connsiteX169" fmla="*/ 1465630 w 1486631"/>
                  <a:gd name="connsiteY169" fmla="*/ 169677 h 221301"/>
                  <a:gd name="connsiteX170" fmla="*/ 1470992 w 1486631"/>
                  <a:gd name="connsiteY170" fmla="*/ 183074 h 221301"/>
                  <a:gd name="connsiteX171" fmla="*/ 1486631 w 1486631"/>
                  <a:gd name="connsiteY171" fmla="*/ 184413 h 221301"/>
                  <a:gd name="connsiteX172" fmla="*/ 1486631 w 1486631"/>
                  <a:gd name="connsiteY172" fmla="*/ 215226 h 221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486631" h="221301">
                    <a:moveTo>
                      <a:pt x="169352" y="153154"/>
                    </a:moveTo>
                    <a:cubicBezTo>
                      <a:pt x="169352" y="169677"/>
                      <a:pt x="163543" y="185307"/>
                      <a:pt x="151925" y="197364"/>
                    </a:cubicBezTo>
                    <a:cubicBezTo>
                      <a:pt x="135392" y="213887"/>
                      <a:pt x="111263" y="219245"/>
                      <a:pt x="88921" y="220139"/>
                    </a:cubicBezTo>
                    <a:cubicBezTo>
                      <a:pt x="64792" y="220139"/>
                      <a:pt x="40215" y="214333"/>
                      <a:pt x="21895" y="197810"/>
                    </a:cubicBezTo>
                    <a:cubicBezTo>
                      <a:pt x="8043" y="185307"/>
                      <a:pt x="0" y="167444"/>
                      <a:pt x="0" y="148688"/>
                    </a:cubicBezTo>
                    <a:lnTo>
                      <a:pt x="39322" y="148688"/>
                    </a:lnTo>
                    <a:cubicBezTo>
                      <a:pt x="39322" y="158513"/>
                      <a:pt x="43343" y="167891"/>
                      <a:pt x="50493" y="174589"/>
                    </a:cubicBezTo>
                    <a:cubicBezTo>
                      <a:pt x="59876" y="183967"/>
                      <a:pt x="74175" y="186200"/>
                      <a:pt x="86687" y="185753"/>
                    </a:cubicBezTo>
                    <a:cubicBezTo>
                      <a:pt x="98751" y="185753"/>
                      <a:pt x="113497" y="183967"/>
                      <a:pt x="122434" y="174589"/>
                    </a:cubicBezTo>
                    <a:cubicBezTo>
                      <a:pt x="131817" y="164318"/>
                      <a:pt x="135392" y="146009"/>
                      <a:pt x="122434" y="136631"/>
                    </a:cubicBezTo>
                    <a:cubicBezTo>
                      <a:pt x="109475" y="126807"/>
                      <a:pt x="90708" y="127253"/>
                      <a:pt x="75069" y="125914"/>
                    </a:cubicBezTo>
                    <a:cubicBezTo>
                      <a:pt x="58983" y="124574"/>
                      <a:pt x="42003" y="121448"/>
                      <a:pt x="28598" y="112070"/>
                    </a:cubicBezTo>
                    <a:cubicBezTo>
                      <a:pt x="15639" y="102692"/>
                      <a:pt x="7596" y="88402"/>
                      <a:pt x="5809" y="72772"/>
                    </a:cubicBezTo>
                    <a:cubicBezTo>
                      <a:pt x="4022" y="54017"/>
                      <a:pt x="10724" y="36601"/>
                      <a:pt x="23682" y="23650"/>
                    </a:cubicBezTo>
                    <a:cubicBezTo>
                      <a:pt x="38875" y="8467"/>
                      <a:pt x="61664" y="1769"/>
                      <a:pt x="83112" y="1322"/>
                    </a:cubicBezTo>
                    <a:cubicBezTo>
                      <a:pt x="105007" y="876"/>
                      <a:pt x="128689" y="6681"/>
                      <a:pt x="144776" y="21864"/>
                    </a:cubicBezTo>
                    <a:cubicBezTo>
                      <a:pt x="157287" y="33475"/>
                      <a:pt x="165777" y="49551"/>
                      <a:pt x="166224" y="66967"/>
                    </a:cubicBezTo>
                    <a:lnTo>
                      <a:pt x="126902" y="66967"/>
                    </a:lnTo>
                    <a:cubicBezTo>
                      <a:pt x="126455" y="59375"/>
                      <a:pt x="122881" y="51784"/>
                      <a:pt x="117519" y="45979"/>
                    </a:cubicBezTo>
                    <a:cubicBezTo>
                      <a:pt x="109475" y="37494"/>
                      <a:pt x="95623" y="34368"/>
                      <a:pt x="84452" y="34814"/>
                    </a:cubicBezTo>
                    <a:cubicBezTo>
                      <a:pt x="72388" y="34814"/>
                      <a:pt x="59430" y="37494"/>
                      <a:pt x="50940" y="46425"/>
                    </a:cubicBezTo>
                    <a:cubicBezTo>
                      <a:pt x="40662" y="57589"/>
                      <a:pt x="41109" y="76791"/>
                      <a:pt x="55408" y="83937"/>
                    </a:cubicBezTo>
                    <a:cubicBezTo>
                      <a:pt x="62557" y="87509"/>
                      <a:pt x="71494" y="87956"/>
                      <a:pt x="79537" y="88849"/>
                    </a:cubicBezTo>
                    <a:cubicBezTo>
                      <a:pt x="88474" y="89742"/>
                      <a:pt x="96964" y="90635"/>
                      <a:pt x="105901" y="91528"/>
                    </a:cubicBezTo>
                    <a:cubicBezTo>
                      <a:pt x="122434" y="93761"/>
                      <a:pt x="138967" y="98673"/>
                      <a:pt x="151478" y="110284"/>
                    </a:cubicBezTo>
                    <a:cubicBezTo>
                      <a:pt x="163543" y="121001"/>
                      <a:pt x="169352" y="136631"/>
                      <a:pt x="169352" y="153154"/>
                    </a:cubicBezTo>
                    <a:close/>
                    <a:moveTo>
                      <a:pt x="335576" y="216119"/>
                    </a:moveTo>
                    <a:lnTo>
                      <a:pt x="320830" y="199150"/>
                    </a:lnTo>
                    <a:cubicBezTo>
                      <a:pt x="296254" y="221032"/>
                      <a:pt x="257826" y="228177"/>
                      <a:pt x="227441" y="213887"/>
                    </a:cubicBezTo>
                    <a:cubicBezTo>
                      <a:pt x="198396" y="200490"/>
                      <a:pt x="183204" y="166551"/>
                      <a:pt x="194375" y="136184"/>
                    </a:cubicBezTo>
                    <a:cubicBezTo>
                      <a:pt x="200184" y="120108"/>
                      <a:pt x="214036" y="108051"/>
                      <a:pt x="228334" y="99120"/>
                    </a:cubicBezTo>
                    <a:cubicBezTo>
                      <a:pt x="214036" y="83937"/>
                      <a:pt x="203758" y="67414"/>
                      <a:pt x="205993" y="45979"/>
                    </a:cubicBezTo>
                    <a:cubicBezTo>
                      <a:pt x="208227" y="27223"/>
                      <a:pt x="221185" y="11147"/>
                      <a:pt x="238612" y="4448"/>
                    </a:cubicBezTo>
                    <a:cubicBezTo>
                      <a:pt x="257379" y="-2697"/>
                      <a:pt x="280615" y="-1357"/>
                      <a:pt x="298041" y="9360"/>
                    </a:cubicBezTo>
                    <a:cubicBezTo>
                      <a:pt x="315021" y="19631"/>
                      <a:pt x="323064" y="37940"/>
                      <a:pt x="321277" y="57143"/>
                    </a:cubicBezTo>
                    <a:cubicBezTo>
                      <a:pt x="319489" y="81257"/>
                      <a:pt x="301169" y="97333"/>
                      <a:pt x="281508" y="108498"/>
                    </a:cubicBezTo>
                    <a:lnTo>
                      <a:pt x="318149" y="148242"/>
                    </a:lnTo>
                    <a:cubicBezTo>
                      <a:pt x="322171" y="140650"/>
                      <a:pt x="322617" y="130826"/>
                      <a:pt x="323511" y="122341"/>
                    </a:cubicBezTo>
                    <a:cubicBezTo>
                      <a:pt x="324405" y="113856"/>
                      <a:pt x="323958" y="104925"/>
                      <a:pt x="323958" y="96440"/>
                    </a:cubicBezTo>
                    <a:lnTo>
                      <a:pt x="378472" y="96440"/>
                    </a:lnTo>
                    <a:lnTo>
                      <a:pt x="378472" y="125914"/>
                    </a:lnTo>
                    <a:lnTo>
                      <a:pt x="353896" y="125914"/>
                    </a:lnTo>
                    <a:cubicBezTo>
                      <a:pt x="353002" y="142436"/>
                      <a:pt x="350321" y="159406"/>
                      <a:pt x="340938" y="173249"/>
                    </a:cubicBezTo>
                    <a:lnTo>
                      <a:pt x="379813" y="215673"/>
                    </a:lnTo>
                    <a:lnTo>
                      <a:pt x="335576" y="215673"/>
                    </a:lnTo>
                    <a:close/>
                    <a:moveTo>
                      <a:pt x="250230" y="122788"/>
                    </a:moveTo>
                    <a:cubicBezTo>
                      <a:pt x="240399" y="129039"/>
                      <a:pt x="229675" y="135291"/>
                      <a:pt x="226100" y="147349"/>
                    </a:cubicBezTo>
                    <a:cubicBezTo>
                      <a:pt x="222972" y="158066"/>
                      <a:pt x="225653" y="170570"/>
                      <a:pt x="233696" y="178608"/>
                    </a:cubicBezTo>
                    <a:cubicBezTo>
                      <a:pt x="249336" y="194684"/>
                      <a:pt x="283296" y="192898"/>
                      <a:pt x="298041" y="176375"/>
                    </a:cubicBezTo>
                    <a:lnTo>
                      <a:pt x="250230" y="122788"/>
                    </a:lnTo>
                    <a:close/>
                    <a:moveTo>
                      <a:pt x="287317" y="54017"/>
                    </a:moveTo>
                    <a:cubicBezTo>
                      <a:pt x="287317" y="45085"/>
                      <a:pt x="283296" y="37047"/>
                      <a:pt x="274806" y="33475"/>
                    </a:cubicBezTo>
                    <a:cubicBezTo>
                      <a:pt x="266316" y="29456"/>
                      <a:pt x="255592" y="30795"/>
                      <a:pt x="247995" y="36154"/>
                    </a:cubicBezTo>
                    <a:cubicBezTo>
                      <a:pt x="240399" y="41513"/>
                      <a:pt x="238612" y="51784"/>
                      <a:pt x="241293" y="60269"/>
                    </a:cubicBezTo>
                    <a:cubicBezTo>
                      <a:pt x="244421" y="70540"/>
                      <a:pt x="252911" y="78131"/>
                      <a:pt x="260060" y="85276"/>
                    </a:cubicBezTo>
                    <a:cubicBezTo>
                      <a:pt x="273018" y="78131"/>
                      <a:pt x="287317" y="70540"/>
                      <a:pt x="287317" y="54017"/>
                    </a:cubicBezTo>
                    <a:close/>
                    <a:moveTo>
                      <a:pt x="566144" y="72326"/>
                    </a:moveTo>
                    <a:cubicBezTo>
                      <a:pt x="566144" y="91528"/>
                      <a:pt x="559889" y="110730"/>
                      <a:pt x="545143" y="123234"/>
                    </a:cubicBezTo>
                    <a:cubicBezTo>
                      <a:pt x="530397" y="135738"/>
                      <a:pt x="510736" y="140204"/>
                      <a:pt x="491522" y="140204"/>
                    </a:cubicBezTo>
                    <a:lnTo>
                      <a:pt x="446838" y="140204"/>
                    </a:lnTo>
                    <a:lnTo>
                      <a:pt x="446838" y="215673"/>
                    </a:lnTo>
                    <a:lnTo>
                      <a:pt x="408857" y="215673"/>
                    </a:lnTo>
                    <a:lnTo>
                      <a:pt x="408857" y="4895"/>
                    </a:lnTo>
                    <a:lnTo>
                      <a:pt x="491522" y="4895"/>
                    </a:lnTo>
                    <a:cubicBezTo>
                      <a:pt x="510289" y="4895"/>
                      <a:pt x="530397" y="9360"/>
                      <a:pt x="545143" y="21418"/>
                    </a:cubicBezTo>
                    <a:cubicBezTo>
                      <a:pt x="560335" y="33921"/>
                      <a:pt x="566144" y="53124"/>
                      <a:pt x="566144" y="72326"/>
                    </a:cubicBezTo>
                    <a:lnTo>
                      <a:pt x="566144" y="72326"/>
                    </a:lnTo>
                    <a:close/>
                    <a:moveTo>
                      <a:pt x="527716" y="72772"/>
                    </a:moveTo>
                    <a:cubicBezTo>
                      <a:pt x="527716" y="62948"/>
                      <a:pt x="524588" y="53124"/>
                      <a:pt x="516992" y="46425"/>
                    </a:cubicBezTo>
                    <a:cubicBezTo>
                      <a:pt x="509843" y="40173"/>
                      <a:pt x="499565" y="38387"/>
                      <a:pt x="490182" y="38387"/>
                    </a:cubicBezTo>
                    <a:lnTo>
                      <a:pt x="446838" y="38387"/>
                    </a:lnTo>
                    <a:lnTo>
                      <a:pt x="446838" y="106711"/>
                    </a:lnTo>
                    <a:lnTo>
                      <a:pt x="490182" y="106711"/>
                    </a:lnTo>
                    <a:cubicBezTo>
                      <a:pt x="499565" y="106711"/>
                      <a:pt x="509843" y="105372"/>
                      <a:pt x="516992" y="98673"/>
                    </a:cubicBezTo>
                    <a:cubicBezTo>
                      <a:pt x="524588" y="91975"/>
                      <a:pt x="527716" y="82150"/>
                      <a:pt x="527716" y="72772"/>
                    </a:cubicBezTo>
                    <a:lnTo>
                      <a:pt x="527716" y="72772"/>
                    </a:lnTo>
                    <a:close/>
                    <a:moveTo>
                      <a:pt x="791798" y="215673"/>
                    </a:moveTo>
                    <a:lnTo>
                      <a:pt x="787329" y="192452"/>
                    </a:lnTo>
                    <a:cubicBezTo>
                      <a:pt x="777052" y="212100"/>
                      <a:pt x="751582" y="220139"/>
                      <a:pt x="731028" y="219692"/>
                    </a:cubicBezTo>
                    <a:cubicBezTo>
                      <a:pt x="708686" y="219245"/>
                      <a:pt x="687238" y="212994"/>
                      <a:pt x="671598" y="196024"/>
                    </a:cubicBezTo>
                    <a:cubicBezTo>
                      <a:pt x="649256" y="172803"/>
                      <a:pt x="644341" y="141097"/>
                      <a:pt x="644341" y="110284"/>
                    </a:cubicBezTo>
                    <a:cubicBezTo>
                      <a:pt x="644341" y="79471"/>
                      <a:pt x="648809" y="48211"/>
                      <a:pt x="671598" y="25437"/>
                    </a:cubicBezTo>
                    <a:cubicBezTo>
                      <a:pt x="703771" y="-6716"/>
                      <a:pt x="764541" y="-8502"/>
                      <a:pt x="797160" y="24990"/>
                    </a:cubicBezTo>
                    <a:cubicBezTo>
                      <a:pt x="808331" y="36601"/>
                      <a:pt x="815480" y="51337"/>
                      <a:pt x="816374" y="67414"/>
                    </a:cubicBezTo>
                    <a:lnTo>
                      <a:pt x="777052" y="67414"/>
                    </a:lnTo>
                    <a:cubicBezTo>
                      <a:pt x="776158" y="59822"/>
                      <a:pt x="772584" y="54017"/>
                      <a:pt x="767668" y="48211"/>
                    </a:cubicBezTo>
                    <a:cubicBezTo>
                      <a:pt x="751135" y="29009"/>
                      <a:pt x="715835" y="32135"/>
                      <a:pt x="699302" y="49551"/>
                    </a:cubicBezTo>
                    <a:cubicBezTo>
                      <a:pt x="684110" y="65627"/>
                      <a:pt x="682769" y="90188"/>
                      <a:pt x="682769" y="111177"/>
                    </a:cubicBezTo>
                    <a:cubicBezTo>
                      <a:pt x="682769" y="132165"/>
                      <a:pt x="684556" y="156280"/>
                      <a:pt x="699302" y="171910"/>
                    </a:cubicBezTo>
                    <a:cubicBezTo>
                      <a:pt x="715388" y="189326"/>
                      <a:pt x="748901" y="190219"/>
                      <a:pt x="764987" y="173249"/>
                    </a:cubicBezTo>
                    <a:cubicBezTo>
                      <a:pt x="776158" y="162085"/>
                      <a:pt x="778839" y="147349"/>
                      <a:pt x="778839" y="132165"/>
                    </a:cubicBezTo>
                    <a:lnTo>
                      <a:pt x="728347" y="132165"/>
                    </a:lnTo>
                    <a:lnTo>
                      <a:pt x="728347" y="100459"/>
                    </a:lnTo>
                    <a:lnTo>
                      <a:pt x="815927" y="100459"/>
                    </a:lnTo>
                    <a:lnTo>
                      <a:pt x="815927" y="216119"/>
                    </a:lnTo>
                    <a:lnTo>
                      <a:pt x="791798" y="216119"/>
                    </a:lnTo>
                    <a:close/>
                    <a:moveTo>
                      <a:pt x="909763" y="215226"/>
                    </a:moveTo>
                    <a:cubicBezTo>
                      <a:pt x="895911" y="218352"/>
                      <a:pt x="880719" y="218799"/>
                      <a:pt x="868207" y="211207"/>
                    </a:cubicBezTo>
                    <a:cubicBezTo>
                      <a:pt x="855249" y="203616"/>
                      <a:pt x="851227" y="189772"/>
                      <a:pt x="851227" y="175482"/>
                    </a:cubicBezTo>
                    <a:lnTo>
                      <a:pt x="851227" y="429"/>
                    </a:lnTo>
                    <a:lnTo>
                      <a:pt x="888762" y="429"/>
                    </a:lnTo>
                    <a:lnTo>
                      <a:pt x="888762" y="169677"/>
                    </a:lnTo>
                    <a:cubicBezTo>
                      <a:pt x="888762" y="174589"/>
                      <a:pt x="889655" y="180394"/>
                      <a:pt x="894124" y="183074"/>
                    </a:cubicBezTo>
                    <a:cubicBezTo>
                      <a:pt x="899039" y="185753"/>
                      <a:pt x="904401" y="184413"/>
                      <a:pt x="909763" y="184413"/>
                    </a:cubicBezTo>
                    <a:lnTo>
                      <a:pt x="909763" y="215226"/>
                    </a:lnTo>
                    <a:close/>
                    <a:moveTo>
                      <a:pt x="1067497" y="138417"/>
                    </a:moveTo>
                    <a:cubicBezTo>
                      <a:pt x="1067497" y="159406"/>
                      <a:pt x="1062582" y="179055"/>
                      <a:pt x="1049177" y="195578"/>
                    </a:cubicBezTo>
                    <a:cubicBezTo>
                      <a:pt x="1022813" y="227730"/>
                      <a:pt x="966958" y="227730"/>
                      <a:pt x="940595" y="195578"/>
                    </a:cubicBezTo>
                    <a:cubicBezTo>
                      <a:pt x="915572" y="163871"/>
                      <a:pt x="915572" y="112963"/>
                      <a:pt x="940595" y="81257"/>
                    </a:cubicBezTo>
                    <a:cubicBezTo>
                      <a:pt x="966958" y="49104"/>
                      <a:pt x="1022813" y="49104"/>
                      <a:pt x="1049177" y="81257"/>
                    </a:cubicBezTo>
                    <a:cubicBezTo>
                      <a:pt x="1062582" y="97780"/>
                      <a:pt x="1067497" y="117429"/>
                      <a:pt x="1067497" y="138417"/>
                    </a:cubicBezTo>
                    <a:close/>
                    <a:moveTo>
                      <a:pt x="1029963" y="138417"/>
                    </a:moveTo>
                    <a:cubicBezTo>
                      <a:pt x="1029963" y="125020"/>
                      <a:pt x="1028622" y="109837"/>
                      <a:pt x="1018792" y="99566"/>
                    </a:cubicBezTo>
                    <a:cubicBezTo>
                      <a:pt x="1006727" y="86616"/>
                      <a:pt x="983938" y="86616"/>
                      <a:pt x="971874" y="99566"/>
                    </a:cubicBezTo>
                    <a:cubicBezTo>
                      <a:pt x="962490" y="109837"/>
                      <a:pt x="960703" y="125020"/>
                      <a:pt x="960703" y="138417"/>
                    </a:cubicBezTo>
                    <a:cubicBezTo>
                      <a:pt x="960703" y="151814"/>
                      <a:pt x="962043" y="166997"/>
                      <a:pt x="971874" y="177268"/>
                    </a:cubicBezTo>
                    <a:cubicBezTo>
                      <a:pt x="983938" y="190219"/>
                      <a:pt x="1006727" y="190219"/>
                      <a:pt x="1018792" y="177268"/>
                    </a:cubicBezTo>
                    <a:cubicBezTo>
                      <a:pt x="1028622" y="166997"/>
                      <a:pt x="1029963" y="151814"/>
                      <a:pt x="1029963" y="138417"/>
                    </a:cubicBezTo>
                    <a:close/>
                    <a:moveTo>
                      <a:pt x="1239530" y="138864"/>
                    </a:moveTo>
                    <a:cubicBezTo>
                      <a:pt x="1239530" y="164318"/>
                      <a:pt x="1231934" y="190219"/>
                      <a:pt x="1211826" y="206295"/>
                    </a:cubicBezTo>
                    <a:cubicBezTo>
                      <a:pt x="1189484" y="225051"/>
                      <a:pt x="1147481" y="225051"/>
                      <a:pt x="1130948" y="198703"/>
                    </a:cubicBezTo>
                    <a:lnTo>
                      <a:pt x="1128714" y="215673"/>
                    </a:lnTo>
                    <a:lnTo>
                      <a:pt x="1096542" y="215673"/>
                    </a:lnTo>
                    <a:lnTo>
                      <a:pt x="1096542" y="876"/>
                    </a:lnTo>
                    <a:lnTo>
                      <a:pt x="1133629" y="876"/>
                    </a:lnTo>
                    <a:lnTo>
                      <a:pt x="1133629" y="72326"/>
                    </a:lnTo>
                    <a:cubicBezTo>
                      <a:pt x="1142119" y="61608"/>
                      <a:pt x="1157758" y="57589"/>
                      <a:pt x="1170717" y="57143"/>
                    </a:cubicBezTo>
                    <a:cubicBezTo>
                      <a:pt x="1185462" y="56696"/>
                      <a:pt x="1200655" y="59822"/>
                      <a:pt x="1211826" y="69646"/>
                    </a:cubicBezTo>
                    <a:cubicBezTo>
                      <a:pt x="1230146" y="84830"/>
                      <a:pt x="1239530" y="108051"/>
                      <a:pt x="1239530" y="138864"/>
                    </a:cubicBezTo>
                    <a:close/>
                    <a:moveTo>
                      <a:pt x="1201549" y="137971"/>
                    </a:moveTo>
                    <a:cubicBezTo>
                      <a:pt x="1201549" y="125020"/>
                      <a:pt x="1199761" y="111177"/>
                      <a:pt x="1191718" y="100459"/>
                    </a:cubicBezTo>
                    <a:cubicBezTo>
                      <a:pt x="1183675" y="91082"/>
                      <a:pt x="1172504" y="87062"/>
                      <a:pt x="1160439" y="88849"/>
                    </a:cubicBezTo>
                    <a:cubicBezTo>
                      <a:pt x="1148822" y="90635"/>
                      <a:pt x="1140332" y="99120"/>
                      <a:pt x="1135863" y="109837"/>
                    </a:cubicBezTo>
                    <a:cubicBezTo>
                      <a:pt x="1131395" y="121448"/>
                      <a:pt x="1130948" y="135291"/>
                      <a:pt x="1131842" y="147795"/>
                    </a:cubicBezTo>
                    <a:cubicBezTo>
                      <a:pt x="1133182" y="159852"/>
                      <a:pt x="1135416" y="171910"/>
                      <a:pt x="1144800" y="180394"/>
                    </a:cubicBezTo>
                    <a:cubicBezTo>
                      <a:pt x="1158205" y="192898"/>
                      <a:pt x="1180100" y="189772"/>
                      <a:pt x="1191718" y="175929"/>
                    </a:cubicBezTo>
                    <a:cubicBezTo>
                      <a:pt x="1200208" y="165211"/>
                      <a:pt x="1201549" y="150921"/>
                      <a:pt x="1201549" y="137971"/>
                    </a:cubicBezTo>
                    <a:close/>
                    <a:moveTo>
                      <a:pt x="1404860" y="213887"/>
                    </a:moveTo>
                    <a:cubicBezTo>
                      <a:pt x="1387880" y="221478"/>
                      <a:pt x="1362410" y="219245"/>
                      <a:pt x="1360176" y="196471"/>
                    </a:cubicBezTo>
                    <a:cubicBezTo>
                      <a:pt x="1346324" y="221032"/>
                      <a:pt x="1309237" y="225051"/>
                      <a:pt x="1286001" y="214333"/>
                    </a:cubicBezTo>
                    <a:cubicBezTo>
                      <a:pt x="1273043" y="208528"/>
                      <a:pt x="1262765" y="197810"/>
                      <a:pt x="1259191" y="183520"/>
                    </a:cubicBezTo>
                    <a:cubicBezTo>
                      <a:pt x="1255169" y="169230"/>
                      <a:pt x="1257850" y="153600"/>
                      <a:pt x="1267234" y="141990"/>
                    </a:cubicBezTo>
                    <a:cubicBezTo>
                      <a:pt x="1277511" y="129039"/>
                      <a:pt x="1294044" y="123681"/>
                      <a:pt x="1309683" y="122341"/>
                    </a:cubicBezTo>
                    <a:lnTo>
                      <a:pt x="1355261" y="119215"/>
                    </a:lnTo>
                    <a:lnTo>
                      <a:pt x="1355261" y="109837"/>
                    </a:lnTo>
                    <a:cubicBezTo>
                      <a:pt x="1355261" y="103139"/>
                      <a:pt x="1353474" y="94654"/>
                      <a:pt x="1348112" y="90188"/>
                    </a:cubicBezTo>
                    <a:cubicBezTo>
                      <a:pt x="1343196" y="86169"/>
                      <a:pt x="1336494" y="85723"/>
                      <a:pt x="1330685" y="85276"/>
                    </a:cubicBezTo>
                    <a:cubicBezTo>
                      <a:pt x="1315939" y="84830"/>
                      <a:pt x="1301640" y="90635"/>
                      <a:pt x="1300747" y="107158"/>
                    </a:cubicBezTo>
                    <a:lnTo>
                      <a:pt x="1264553" y="107158"/>
                    </a:lnTo>
                    <a:cubicBezTo>
                      <a:pt x="1265446" y="93314"/>
                      <a:pt x="1270809" y="79917"/>
                      <a:pt x="1281980" y="70540"/>
                    </a:cubicBezTo>
                    <a:cubicBezTo>
                      <a:pt x="1292704" y="62055"/>
                      <a:pt x="1306556" y="58036"/>
                      <a:pt x="1320408" y="57143"/>
                    </a:cubicBezTo>
                    <a:cubicBezTo>
                      <a:pt x="1346324" y="54910"/>
                      <a:pt x="1376709" y="61608"/>
                      <a:pt x="1386987" y="88402"/>
                    </a:cubicBezTo>
                    <a:cubicBezTo>
                      <a:pt x="1391008" y="98227"/>
                      <a:pt x="1391455" y="108944"/>
                      <a:pt x="1391455" y="119662"/>
                    </a:cubicBezTo>
                    <a:lnTo>
                      <a:pt x="1391455" y="177268"/>
                    </a:lnTo>
                    <a:cubicBezTo>
                      <a:pt x="1391455" y="183967"/>
                      <a:pt x="1395923" y="189326"/>
                      <a:pt x="1403519" y="186646"/>
                    </a:cubicBezTo>
                    <a:cubicBezTo>
                      <a:pt x="1403966" y="186646"/>
                      <a:pt x="1404413" y="186646"/>
                      <a:pt x="1404860" y="186200"/>
                    </a:cubicBezTo>
                    <a:lnTo>
                      <a:pt x="1404860" y="213887"/>
                    </a:lnTo>
                    <a:close/>
                    <a:moveTo>
                      <a:pt x="1355261" y="146902"/>
                    </a:moveTo>
                    <a:lnTo>
                      <a:pt x="1315939" y="150028"/>
                    </a:lnTo>
                    <a:cubicBezTo>
                      <a:pt x="1305662" y="150921"/>
                      <a:pt x="1294938" y="156726"/>
                      <a:pt x="1293597" y="168337"/>
                    </a:cubicBezTo>
                    <a:cubicBezTo>
                      <a:pt x="1292704" y="179948"/>
                      <a:pt x="1301194" y="188432"/>
                      <a:pt x="1312364" y="189772"/>
                    </a:cubicBezTo>
                    <a:cubicBezTo>
                      <a:pt x="1322642" y="191112"/>
                      <a:pt x="1334706" y="187986"/>
                      <a:pt x="1342749" y="181734"/>
                    </a:cubicBezTo>
                    <a:cubicBezTo>
                      <a:pt x="1351239" y="175036"/>
                      <a:pt x="1354814" y="165211"/>
                      <a:pt x="1354814" y="154494"/>
                    </a:cubicBezTo>
                    <a:lnTo>
                      <a:pt x="1354814" y="146902"/>
                    </a:lnTo>
                    <a:close/>
                    <a:moveTo>
                      <a:pt x="1486631" y="215226"/>
                    </a:moveTo>
                    <a:cubicBezTo>
                      <a:pt x="1472333" y="218352"/>
                      <a:pt x="1457140" y="218799"/>
                      <a:pt x="1444629" y="210761"/>
                    </a:cubicBezTo>
                    <a:cubicBezTo>
                      <a:pt x="1432117" y="203169"/>
                      <a:pt x="1428096" y="189326"/>
                      <a:pt x="1428096" y="175482"/>
                    </a:cubicBezTo>
                    <a:lnTo>
                      <a:pt x="1428096" y="429"/>
                    </a:lnTo>
                    <a:lnTo>
                      <a:pt x="1465630" y="429"/>
                    </a:lnTo>
                    <a:lnTo>
                      <a:pt x="1465630" y="169677"/>
                    </a:lnTo>
                    <a:cubicBezTo>
                      <a:pt x="1465630" y="174589"/>
                      <a:pt x="1466524" y="180394"/>
                      <a:pt x="1470992" y="183074"/>
                    </a:cubicBezTo>
                    <a:cubicBezTo>
                      <a:pt x="1475907" y="185753"/>
                      <a:pt x="1481716" y="184413"/>
                      <a:pt x="1486631" y="184413"/>
                    </a:cubicBezTo>
                    <a:lnTo>
                      <a:pt x="1486631" y="215226"/>
                    </a:lnTo>
                    <a:close/>
                  </a:path>
                </a:pathLst>
              </a:custGeom>
              <a:solidFill>
                <a:srgbClr val="D6002A"/>
              </a:solidFill>
              <a:ln w="4461"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2D36847A-5D69-A7C9-56C9-37B0D712211C}"/>
                  </a:ext>
                </a:extLst>
              </p:cNvPr>
              <p:cNvSpPr/>
              <p:nvPr/>
            </p:nvSpPr>
            <p:spPr>
              <a:xfrm>
                <a:off x="568668" y="3640224"/>
                <a:ext cx="1486631" cy="37957"/>
              </a:xfrm>
              <a:custGeom>
                <a:avLst/>
                <a:gdLst>
                  <a:gd name="connsiteX0" fmla="*/ 0 w 1486631"/>
                  <a:gd name="connsiteY0" fmla="*/ 0 h 37957"/>
                  <a:gd name="connsiteX1" fmla="*/ 1486631 w 1486631"/>
                  <a:gd name="connsiteY1" fmla="*/ 0 h 37957"/>
                  <a:gd name="connsiteX2" fmla="*/ 1486631 w 1486631"/>
                  <a:gd name="connsiteY2" fmla="*/ 37958 h 37957"/>
                  <a:gd name="connsiteX3" fmla="*/ 0 w 1486631"/>
                  <a:gd name="connsiteY3" fmla="*/ 37958 h 37957"/>
                </a:gdLst>
                <a:ahLst/>
                <a:cxnLst>
                  <a:cxn ang="0">
                    <a:pos x="connsiteX0" y="connsiteY0"/>
                  </a:cxn>
                  <a:cxn ang="0">
                    <a:pos x="connsiteX1" y="connsiteY1"/>
                  </a:cxn>
                  <a:cxn ang="0">
                    <a:pos x="connsiteX2" y="connsiteY2"/>
                  </a:cxn>
                  <a:cxn ang="0">
                    <a:pos x="connsiteX3" y="connsiteY3"/>
                  </a:cxn>
                </a:cxnLst>
                <a:rect l="l" t="t" r="r" b="b"/>
                <a:pathLst>
                  <a:path w="1486631" h="37957">
                    <a:moveTo>
                      <a:pt x="0" y="0"/>
                    </a:moveTo>
                    <a:lnTo>
                      <a:pt x="1486631" y="0"/>
                    </a:lnTo>
                    <a:lnTo>
                      <a:pt x="1486631" y="37958"/>
                    </a:lnTo>
                    <a:lnTo>
                      <a:pt x="0" y="37958"/>
                    </a:lnTo>
                    <a:close/>
                  </a:path>
                </a:pathLst>
              </a:custGeom>
              <a:solidFill>
                <a:srgbClr val="FFFFFF"/>
              </a:solidFill>
              <a:ln w="4461" cap="flat">
                <a:noFill/>
                <a:prstDash val="solid"/>
                <a:miter/>
              </a:ln>
            </p:spPr>
            <p:txBody>
              <a:bodyPr rtlCol="0" anchor="ctr"/>
              <a:lstStyle/>
              <a:p>
                <a:endParaRPr lang="en-US"/>
              </a:p>
            </p:txBody>
          </p:sp>
        </p:grpSp>
        <p:grpSp>
          <p:nvGrpSpPr>
            <p:cNvPr id="49" name="Graphic 1">
              <a:extLst>
                <a:ext uri="{FF2B5EF4-FFF2-40B4-BE49-F238E27FC236}">
                  <a16:creationId xmlns:a16="http://schemas.microsoft.com/office/drawing/2014/main" id="{B45DC251-1912-DDFD-9893-E2959DD30A08}"/>
                </a:ext>
              </a:extLst>
            </p:cNvPr>
            <p:cNvGrpSpPr/>
            <p:nvPr/>
          </p:nvGrpSpPr>
          <p:grpSpPr>
            <a:xfrm>
              <a:off x="568668" y="4067139"/>
              <a:ext cx="915571" cy="281781"/>
              <a:chOff x="568668" y="4067139"/>
              <a:chExt cx="915571" cy="281781"/>
            </a:xfrm>
            <a:solidFill>
              <a:srgbClr val="FFFFFF"/>
            </a:solidFill>
          </p:grpSpPr>
          <p:sp>
            <p:nvSpPr>
              <p:cNvPr id="50" name="Freeform: Shape 49">
                <a:extLst>
                  <a:ext uri="{FF2B5EF4-FFF2-40B4-BE49-F238E27FC236}">
                    <a16:creationId xmlns:a16="http://schemas.microsoft.com/office/drawing/2014/main" id="{BD61C24B-31EE-EE4F-02C9-CE5B05942F78}"/>
                  </a:ext>
                </a:extLst>
              </p:cNvPr>
              <p:cNvSpPr/>
              <p:nvPr/>
            </p:nvSpPr>
            <p:spPr>
              <a:xfrm>
                <a:off x="568668" y="4067139"/>
                <a:ext cx="138073" cy="215690"/>
              </a:xfrm>
              <a:custGeom>
                <a:avLst/>
                <a:gdLst>
                  <a:gd name="connsiteX0" fmla="*/ 138073 w 138073"/>
                  <a:gd name="connsiteY0" fmla="*/ 447 h 215690"/>
                  <a:gd name="connsiteX1" fmla="*/ 138073 w 138073"/>
                  <a:gd name="connsiteY1" fmla="*/ 15630 h 215690"/>
                  <a:gd name="connsiteX2" fmla="*/ 16086 w 138073"/>
                  <a:gd name="connsiteY2" fmla="*/ 15630 h 215690"/>
                  <a:gd name="connsiteX3" fmla="*/ 16086 w 138073"/>
                  <a:gd name="connsiteY3" fmla="*/ 96011 h 215690"/>
                  <a:gd name="connsiteX4" fmla="*/ 123327 w 138073"/>
                  <a:gd name="connsiteY4" fmla="*/ 96011 h 215690"/>
                  <a:gd name="connsiteX5" fmla="*/ 123327 w 138073"/>
                  <a:gd name="connsiteY5" fmla="*/ 111194 h 215690"/>
                  <a:gd name="connsiteX6" fmla="*/ 16086 w 138073"/>
                  <a:gd name="connsiteY6" fmla="*/ 111194 h 215690"/>
                  <a:gd name="connsiteX7" fmla="*/ 16086 w 138073"/>
                  <a:gd name="connsiteY7" fmla="*/ 200507 h 215690"/>
                  <a:gd name="connsiteX8" fmla="*/ 138073 w 138073"/>
                  <a:gd name="connsiteY8" fmla="*/ 200507 h 215690"/>
                  <a:gd name="connsiteX9" fmla="*/ 138073 w 138073"/>
                  <a:gd name="connsiteY9" fmla="*/ 215690 h 215690"/>
                  <a:gd name="connsiteX10" fmla="*/ 0 w 138073"/>
                  <a:gd name="connsiteY10" fmla="*/ 215690 h 215690"/>
                  <a:gd name="connsiteX11" fmla="*/ 0 w 138073"/>
                  <a:gd name="connsiteY11" fmla="*/ 0 h 215690"/>
                  <a:gd name="connsiteX12" fmla="*/ 138073 w 138073"/>
                  <a:gd name="connsiteY12" fmla="*/ 0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8073" h="215690">
                    <a:moveTo>
                      <a:pt x="138073" y="447"/>
                    </a:moveTo>
                    <a:lnTo>
                      <a:pt x="138073" y="15630"/>
                    </a:lnTo>
                    <a:lnTo>
                      <a:pt x="16086" y="15630"/>
                    </a:lnTo>
                    <a:lnTo>
                      <a:pt x="16086" y="96011"/>
                    </a:lnTo>
                    <a:lnTo>
                      <a:pt x="123327" y="96011"/>
                    </a:lnTo>
                    <a:lnTo>
                      <a:pt x="123327" y="111194"/>
                    </a:lnTo>
                    <a:lnTo>
                      <a:pt x="16086" y="111194"/>
                    </a:lnTo>
                    <a:lnTo>
                      <a:pt x="16086" y="200507"/>
                    </a:lnTo>
                    <a:lnTo>
                      <a:pt x="138073" y="200507"/>
                    </a:lnTo>
                    <a:lnTo>
                      <a:pt x="138073" y="215690"/>
                    </a:lnTo>
                    <a:lnTo>
                      <a:pt x="0" y="215690"/>
                    </a:lnTo>
                    <a:lnTo>
                      <a:pt x="0" y="0"/>
                    </a:lnTo>
                    <a:lnTo>
                      <a:pt x="138073" y="0"/>
                    </a:lnTo>
                    <a:close/>
                  </a:path>
                </a:pathLst>
              </a:custGeom>
              <a:solidFill>
                <a:srgbClr val="FFFFFF"/>
              </a:solidFill>
              <a:ln w="4461"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40E85071-B0A3-84E7-68A8-1C0CE6E0B73B}"/>
                  </a:ext>
                </a:extLst>
              </p:cNvPr>
              <p:cNvSpPr/>
              <p:nvPr/>
            </p:nvSpPr>
            <p:spPr>
              <a:xfrm>
                <a:off x="744276" y="4126979"/>
                <a:ext cx="121986" cy="156297"/>
              </a:xfrm>
              <a:custGeom>
                <a:avLst/>
                <a:gdLst>
                  <a:gd name="connsiteX0" fmla="*/ 0 w 121986"/>
                  <a:gd name="connsiteY0" fmla="*/ 4466 h 156297"/>
                  <a:gd name="connsiteX1" fmla="*/ 13852 w 121986"/>
                  <a:gd name="connsiteY1" fmla="*/ 4466 h 156297"/>
                  <a:gd name="connsiteX2" fmla="*/ 15193 w 121986"/>
                  <a:gd name="connsiteY2" fmla="*/ 33492 h 156297"/>
                  <a:gd name="connsiteX3" fmla="*/ 67919 w 121986"/>
                  <a:gd name="connsiteY3" fmla="*/ 0 h 156297"/>
                  <a:gd name="connsiteX4" fmla="*/ 121987 w 121986"/>
                  <a:gd name="connsiteY4" fmla="*/ 56714 h 156297"/>
                  <a:gd name="connsiteX5" fmla="*/ 121987 w 121986"/>
                  <a:gd name="connsiteY5" fmla="*/ 156297 h 156297"/>
                  <a:gd name="connsiteX6" fmla="*/ 106794 w 121986"/>
                  <a:gd name="connsiteY6" fmla="*/ 156297 h 156297"/>
                  <a:gd name="connsiteX7" fmla="*/ 106794 w 121986"/>
                  <a:gd name="connsiteY7" fmla="*/ 58500 h 156297"/>
                  <a:gd name="connsiteX8" fmla="*/ 66579 w 121986"/>
                  <a:gd name="connsiteY8" fmla="*/ 15183 h 156297"/>
                  <a:gd name="connsiteX9" fmla="*/ 15193 w 121986"/>
                  <a:gd name="connsiteY9" fmla="*/ 76809 h 156297"/>
                  <a:gd name="connsiteX10" fmla="*/ 15193 w 121986"/>
                  <a:gd name="connsiteY10" fmla="*/ 156297 h 156297"/>
                  <a:gd name="connsiteX11" fmla="*/ 0 w 121986"/>
                  <a:gd name="connsiteY11" fmla="*/ 156297 h 156297"/>
                  <a:gd name="connsiteX12" fmla="*/ 0 w 121986"/>
                  <a:gd name="connsiteY12" fmla="*/ 4466 h 15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86" h="156297">
                    <a:moveTo>
                      <a:pt x="0" y="4466"/>
                    </a:moveTo>
                    <a:lnTo>
                      <a:pt x="13852" y="4466"/>
                    </a:lnTo>
                    <a:lnTo>
                      <a:pt x="15193" y="33492"/>
                    </a:lnTo>
                    <a:cubicBezTo>
                      <a:pt x="23236" y="12504"/>
                      <a:pt x="46918" y="0"/>
                      <a:pt x="67919" y="0"/>
                    </a:cubicBezTo>
                    <a:cubicBezTo>
                      <a:pt x="102773" y="0"/>
                      <a:pt x="121987" y="23221"/>
                      <a:pt x="121987" y="56714"/>
                    </a:cubicBezTo>
                    <a:lnTo>
                      <a:pt x="121987" y="156297"/>
                    </a:lnTo>
                    <a:lnTo>
                      <a:pt x="106794" y="156297"/>
                    </a:lnTo>
                    <a:lnTo>
                      <a:pt x="106794" y="58500"/>
                    </a:lnTo>
                    <a:cubicBezTo>
                      <a:pt x="106794" y="33046"/>
                      <a:pt x="93836" y="15183"/>
                      <a:pt x="66579" y="15183"/>
                    </a:cubicBezTo>
                    <a:cubicBezTo>
                      <a:pt x="39322" y="15183"/>
                      <a:pt x="15193" y="43317"/>
                      <a:pt x="15193" y="76809"/>
                    </a:cubicBezTo>
                    <a:lnTo>
                      <a:pt x="15193" y="156297"/>
                    </a:lnTo>
                    <a:lnTo>
                      <a:pt x="0" y="156297"/>
                    </a:lnTo>
                    <a:lnTo>
                      <a:pt x="0" y="4466"/>
                    </a:lnTo>
                    <a:close/>
                  </a:path>
                </a:pathLst>
              </a:custGeom>
              <a:solidFill>
                <a:srgbClr val="FFFFFF"/>
              </a:solidFill>
              <a:ln w="4461"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F347AA0B-0F0F-FF6B-FDE3-A184F7D4A401}"/>
                  </a:ext>
                </a:extLst>
              </p:cNvPr>
              <p:cNvSpPr/>
              <p:nvPr/>
            </p:nvSpPr>
            <p:spPr>
              <a:xfrm>
                <a:off x="906478" y="4126979"/>
                <a:ext cx="135392" cy="160316"/>
              </a:xfrm>
              <a:custGeom>
                <a:avLst/>
                <a:gdLst>
                  <a:gd name="connsiteX0" fmla="*/ 20108 w 135392"/>
                  <a:gd name="connsiteY0" fmla="*/ 139328 h 160316"/>
                  <a:gd name="connsiteX1" fmla="*/ 0 w 135392"/>
                  <a:gd name="connsiteY1" fmla="*/ 80828 h 160316"/>
                  <a:gd name="connsiteX2" fmla="*/ 15193 w 135392"/>
                  <a:gd name="connsiteY2" fmla="*/ 26794 h 160316"/>
                  <a:gd name="connsiteX3" fmla="*/ 68366 w 135392"/>
                  <a:gd name="connsiteY3" fmla="*/ 0 h 160316"/>
                  <a:gd name="connsiteX4" fmla="*/ 135392 w 135392"/>
                  <a:gd name="connsiteY4" fmla="*/ 73683 h 160316"/>
                  <a:gd name="connsiteX5" fmla="*/ 135392 w 135392"/>
                  <a:gd name="connsiteY5" fmla="*/ 83507 h 160316"/>
                  <a:gd name="connsiteX6" fmla="*/ 15193 w 135392"/>
                  <a:gd name="connsiteY6" fmla="*/ 83507 h 160316"/>
                  <a:gd name="connsiteX7" fmla="*/ 69707 w 135392"/>
                  <a:gd name="connsiteY7" fmla="*/ 145580 h 160316"/>
                  <a:gd name="connsiteX8" fmla="*/ 116178 w 135392"/>
                  <a:gd name="connsiteY8" fmla="*/ 110301 h 160316"/>
                  <a:gd name="connsiteX9" fmla="*/ 131817 w 135392"/>
                  <a:gd name="connsiteY9" fmla="*/ 110301 h 160316"/>
                  <a:gd name="connsiteX10" fmla="*/ 69260 w 135392"/>
                  <a:gd name="connsiteY10" fmla="*/ 160316 h 160316"/>
                  <a:gd name="connsiteX11" fmla="*/ 19661 w 135392"/>
                  <a:gd name="connsiteY11" fmla="*/ 138881 h 160316"/>
                  <a:gd name="connsiteX12" fmla="*/ 120200 w 135392"/>
                  <a:gd name="connsiteY12" fmla="*/ 70111 h 160316"/>
                  <a:gd name="connsiteX13" fmla="*/ 68813 w 135392"/>
                  <a:gd name="connsiteY13" fmla="*/ 14290 h 160316"/>
                  <a:gd name="connsiteX14" fmla="*/ 16086 w 135392"/>
                  <a:gd name="connsiteY14" fmla="*/ 70111 h 160316"/>
                  <a:gd name="connsiteX15" fmla="*/ 120646 w 135392"/>
                  <a:gd name="connsiteY15" fmla="*/ 70111 h 16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5392" h="160316">
                    <a:moveTo>
                      <a:pt x="20108" y="139328"/>
                    </a:moveTo>
                    <a:cubicBezTo>
                      <a:pt x="7596" y="124591"/>
                      <a:pt x="0" y="104049"/>
                      <a:pt x="0" y="80828"/>
                    </a:cubicBezTo>
                    <a:cubicBezTo>
                      <a:pt x="0" y="57607"/>
                      <a:pt x="3128" y="42870"/>
                      <a:pt x="15193" y="26794"/>
                    </a:cubicBezTo>
                    <a:cubicBezTo>
                      <a:pt x="28151" y="9378"/>
                      <a:pt x="46024" y="0"/>
                      <a:pt x="68366" y="0"/>
                    </a:cubicBezTo>
                    <a:cubicBezTo>
                      <a:pt x="110816" y="0"/>
                      <a:pt x="135392" y="33939"/>
                      <a:pt x="135392" y="73683"/>
                    </a:cubicBezTo>
                    <a:cubicBezTo>
                      <a:pt x="135392" y="113427"/>
                      <a:pt x="135392" y="79042"/>
                      <a:pt x="135392" y="83507"/>
                    </a:cubicBezTo>
                    <a:lnTo>
                      <a:pt x="15193" y="83507"/>
                    </a:lnTo>
                    <a:cubicBezTo>
                      <a:pt x="16086" y="117446"/>
                      <a:pt x="35300" y="145580"/>
                      <a:pt x="69707" y="145580"/>
                    </a:cubicBezTo>
                    <a:cubicBezTo>
                      <a:pt x="104113" y="145580"/>
                      <a:pt x="112156" y="129950"/>
                      <a:pt x="116178" y="110301"/>
                    </a:cubicBezTo>
                    <a:lnTo>
                      <a:pt x="131817" y="110301"/>
                    </a:lnTo>
                    <a:cubicBezTo>
                      <a:pt x="126902" y="138435"/>
                      <a:pt x="100092" y="160316"/>
                      <a:pt x="69260" y="160316"/>
                    </a:cubicBezTo>
                    <a:cubicBezTo>
                      <a:pt x="38428" y="160316"/>
                      <a:pt x="29491" y="150939"/>
                      <a:pt x="19661" y="138881"/>
                    </a:cubicBezTo>
                    <a:close/>
                    <a:moveTo>
                      <a:pt x="120200" y="70111"/>
                    </a:moveTo>
                    <a:cubicBezTo>
                      <a:pt x="119306" y="41084"/>
                      <a:pt x="101879" y="14290"/>
                      <a:pt x="68813" y="14290"/>
                    </a:cubicBezTo>
                    <a:cubicBezTo>
                      <a:pt x="35747" y="14290"/>
                      <a:pt x="16980" y="40637"/>
                      <a:pt x="16086" y="70111"/>
                    </a:cubicBezTo>
                    <a:lnTo>
                      <a:pt x="120646" y="70111"/>
                    </a:lnTo>
                    <a:close/>
                  </a:path>
                </a:pathLst>
              </a:custGeom>
              <a:solidFill>
                <a:srgbClr val="FFFFFF"/>
              </a:solidFill>
              <a:ln w="4461"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8A3A7641-B431-1664-2F28-DBB0D92D9828}"/>
                  </a:ext>
                </a:extLst>
              </p:cNvPr>
              <p:cNvSpPr/>
              <p:nvPr/>
            </p:nvSpPr>
            <p:spPr>
              <a:xfrm>
                <a:off x="1083426" y="4129658"/>
                <a:ext cx="78643" cy="153618"/>
              </a:xfrm>
              <a:custGeom>
                <a:avLst/>
                <a:gdLst>
                  <a:gd name="connsiteX0" fmla="*/ 0 w 78643"/>
                  <a:gd name="connsiteY0" fmla="*/ 1786 h 153618"/>
                  <a:gd name="connsiteX1" fmla="*/ 13852 w 78643"/>
                  <a:gd name="connsiteY1" fmla="*/ 1786 h 153618"/>
                  <a:gd name="connsiteX2" fmla="*/ 15192 w 78643"/>
                  <a:gd name="connsiteY2" fmla="*/ 33046 h 153618"/>
                  <a:gd name="connsiteX3" fmla="*/ 64345 w 78643"/>
                  <a:gd name="connsiteY3" fmla="*/ 0 h 153618"/>
                  <a:gd name="connsiteX4" fmla="*/ 78644 w 78643"/>
                  <a:gd name="connsiteY4" fmla="*/ 1340 h 153618"/>
                  <a:gd name="connsiteX5" fmla="*/ 78644 w 78643"/>
                  <a:gd name="connsiteY5" fmla="*/ 16076 h 153618"/>
                  <a:gd name="connsiteX6" fmla="*/ 63898 w 78643"/>
                  <a:gd name="connsiteY6" fmla="*/ 14737 h 153618"/>
                  <a:gd name="connsiteX7" fmla="*/ 15639 w 78643"/>
                  <a:gd name="connsiteY7" fmla="*/ 77702 h 153618"/>
                  <a:gd name="connsiteX8" fmla="*/ 15639 w 78643"/>
                  <a:gd name="connsiteY8" fmla="*/ 153618 h 153618"/>
                  <a:gd name="connsiteX9" fmla="*/ 447 w 78643"/>
                  <a:gd name="connsiteY9" fmla="*/ 153618 h 153618"/>
                  <a:gd name="connsiteX10" fmla="*/ 447 w 78643"/>
                  <a:gd name="connsiteY10" fmla="*/ 1786 h 153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643" h="153618">
                    <a:moveTo>
                      <a:pt x="0" y="1786"/>
                    </a:moveTo>
                    <a:lnTo>
                      <a:pt x="13852" y="1786"/>
                    </a:lnTo>
                    <a:lnTo>
                      <a:pt x="15192" y="33046"/>
                    </a:lnTo>
                    <a:cubicBezTo>
                      <a:pt x="22342" y="11611"/>
                      <a:pt x="42450" y="0"/>
                      <a:pt x="64345" y="0"/>
                    </a:cubicBezTo>
                    <a:cubicBezTo>
                      <a:pt x="86240" y="0"/>
                      <a:pt x="74175" y="0"/>
                      <a:pt x="78644" y="1340"/>
                    </a:cubicBezTo>
                    <a:lnTo>
                      <a:pt x="78644" y="16076"/>
                    </a:lnTo>
                    <a:cubicBezTo>
                      <a:pt x="73728" y="14737"/>
                      <a:pt x="68813" y="14737"/>
                      <a:pt x="63898" y="14737"/>
                    </a:cubicBezTo>
                    <a:cubicBezTo>
                      <a:pt x="28598" y="14737"/>
                      <a:pt x="15639" y="43763"/>
                      <a:pt x="15639" y="77702"/>
                    </a:cubicBezTo>
                    <a:lnTo>
                      <a:pt x="15639" y="153618"/>
                    </a:lnTo>
                    <a:lnTo>
                      <a:pt x="447" y="153618"/>
                    </a:lnTo>
                    <a:lnTo>
                      <a:pt x="447" y="1786"/>
                    </a:lnTo>
                    <a:close/>
                  </a:path>
                </a:pathLst>
              </a:custGeom>
              <a:solidFill>
                <a:srgbClr val="FFFFFF"/>
              </a:solidFill>
              <a:ln w="4461"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07FCA01A-DBB5-F008-6365-C1C248A4D04C}"/>
                  </a:ext>
                </a:extLst>
              </p:cNvPr>
              <p:cNvSpPr/>
              <p:nvPr/>
            </p:nvSpPr>
            <p:spPr>
              <a:xfrm>
                <a:off x="1178603" y="4116708"/>
                <a:ext cx="141450" cy="232213"/>
              </a:xfrm>
              <a:custGeom>
                <a:avLst/>
                <a:gdLst>
                  <a:gd name="connsiteX0" fmla="*/ 0 w 141450"/>
                  <a:gd name="connsiteY0" fmla="*/ 188003 h 232213"/>
                  <a:gd name="connsiteX1" fmla="*/ 26810 w 141450"/>
                  <a:gd name="connsiteY1" fmla="*/ 154065 h 232213"/>
                  <a:gd name="connsiteX2" fmla="*/ 6703 w 141450"/>
                  <a:gd name="connsiteY2" fmla="*/ 130397 h 232213"/>
                  <a:gd name="connsiteX3" fmla="*/ 28151 w 141450"/>
                  <a:gd name="connsiteY3" fmla="*/ 103603 h 232213"/>
                  <a:gd name="connsiteX4" fmla="*/ 10724 w 141450"/>
                  <a:gd name="connsiteY4" fmla="*/ 63859 h 232213"/>
                  <a:gd name="connsiteX5" fmla="*/ 67473 w 141450"/>
                  <a:gd name="connsiteY5" fmla="*/ 10271 h 232213"/>
                  <a:gd name="connsiteX6" fmla="*/ 104113 w 141450"/>
                  <a:gd name="connsiteY6" fmla="*/ 20988 h 232213"/>
                  <a:gd name="connsiteX7" fmla="*/ 134052 w 141450"/>
                  <a:gd name="connsiteY7" fmla="*/ 0 h 232213"/>
                  <a:gd name="connsiteX8" fmla="*/ 139860 w 141450"/>
                  <a:gd name="connsiteY8" fmla="*/ 447 h 232213"/>
                  <a:gd name="connsiteX9" fmla="*/ 139860 w 141450"/>
                  <a:gd name="connsiteY9" fmla="*/ 13397 h 232213"/>
                  <a:gd name="connsiteX10" fmla="*/ 134052 w 141450"/>
                  <a:gd name="connsiteY10" fmla="*/ 13397 h 232213"/>
                  <a:gd name="connsiteX11" fmla="*/ 113050 w 141450"/>
                  <a:gd name="connsiteY11" fmla="*/ 29920 h 232213"/>
                  <a:gd name="connsiteX12" fmla="*/ 125115 w 141450"/>
                  <a:gd name="connsiteY12" fmla="*/ 64305 h 232213"/>
                  <a:gd name="connsiteX13" fmla="*/ 67473 w 141450"/>
                  <a:gd name="connsiteY13" fmla="*/ 117000 h 232213"/>
                  <a:gd name="connsiteX14" fmla="*/ 36641 w 141450"/>
                  <a:gd name="connsiteY14" fmla="*/ 109855 h 232213"/>
                  <a:gd name="connsiteX15" fmla="*/ 21001 w 141450"/>
                  <a:gd name="connsiteY15" fmla="*/ 128164 h 232213"/>
                  <a:gd name="connsiteX16" fmla="*/ 48259 w 141450"/>
                  <a:gd name="connsiteY16" fmla="*/ 143794 h 232213"/>
                  <a:gd name="connsiteX17" fmla="*/ 79537 w 141450"/>
                  <a:gd name="connsiteY17" fmla="*/ 143794 h 232213"/>
                  <a:gd name="connsiteX18" fmla="*/ 127796 w 141450"/>
                  <a:gd name="connsiteY18" fmla="*/ 157637 h 232213"/>
                  <a:gd name="connsiteX19" fmla="*/ 139414 w 141450"/>
                  <a:gd name="connsiteY19" fmla="*/ 185771 h 232213"/>
                  <a:gd name="connsiteX20" fmla="*/ 67473 w 141450"/>
                  <a:gd name="connsiteY20" fmla="*/ 232213 h 232213"/>
                  <a:gd name="connsiteX21" fmla="*/ 447 w 141450"/>
                  <a:gd name="connsiteY21" fmla="*/ 188897 h 232213"/>
                  <a:gd name="connsiteX22" fmla="*/ 123774 w 141450"/>
                  <a:gd name="connsiteY22" fmla="*/ 185324 h 232213"/>
                  <a:gd name="connsiteX23" fmla="*/ 80431 w 141450"/>
                  <a:gd name="connsiteY23" fmla="*/ 157191 h 232213"/>
                  <a:gd name="connsiteX24" fmla="*/ 39769 w 141450"/>
                  <a:gd name="connsiteY24" fmla="*/ 157191 h 232213"/>
                  <a:gd name="connsiteX25" fmla="*/ 14299 w 141450"/>
                  <a:gd name="connsiteY25" fmla="*/ 186217 h 232213"/>
                  <a:gd name="connsiteX26" fmla="*/ 67473 w 141450"/>
                  <a:gd name="connsiteY26" fmla="*/ 217030 h 232213"/>
                  <a:gd name="connsiteX27" fmla="*/ 123774 w 141450"/>
                  <a:gd name="connsiteY27" fmla="*/ 184877 h 232213"/>
                  <a:gd name="connsiteX28" fmla="*/ 109475 w 141450"/>
                  <a:gd name="connsiteY28" fmla="*/ 63859 h 232213"/>
                  <a:gd name="connsiteX29" fmla="*/ 67026 w 141450"/>
                  <a:gd name="connsiteY29" fmla="*/ 23668 h 232213"/>
                  <a:gd name="connsiteX30" fmla="*/ 25023 w 141450"/>
                  <a:gd name="connsiteY30" fmla="*/ 63859 h 232213"/>
                  <a:gd name="connsiteX31" fmla="*/ 67026 w 141450"/>
                  <a:gd name="connsiteY31" fmla="*/ 103156 h 232213"/>
                  <a:gd name="connsiteX32" fmla="*/ 109475 w 141450"/>
                  <a:gd name="connsiteY32" fmla="*/ 63859 h 23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1450" h="232213">
                    <a:moveTo>
                      <a:pt x="0" y="188003"/>
                    </a:moveTo>
                    <a:cubicBezTo>
                      <a:pt x="0" y="172374"/>
                      <a:pt x="9830" y="158530"/>
                      <a:pt x="26810" y="154065"/>
                    </a:cubicBezTo>
                    <a:cubicBezTo>
                      <a:pt x="14746" y="151832"/>
                      <a:pt x="6703" y="141561"/>
                      <a:pt x="6703" y="130397"/>
                    </a:cubicBezTo>
                    <a:cubicBezTo>
                      <a:pt x="6703" y="119233"/>
                      <a:pt x="15639" y="108068"/>
                      <a:pt x="28151" y="103603"/>
                    </a:cubicBezTo>
                    <a:cubicBezTo>
                      <a:pt x="17427" y="94225"/>
                      <a:pt x="10724" y="80828"/>
                      <a:pt x="10724" y="63859"/>
                    </a:cubicBezTo>
                    <a:cubicBezTo>
                      <a:pt x="10724" y="30813"/>
                      <a:pt x="37088" y="10271"/>
                      <a:pt x="67473" y="10271"/>
                    </a:cubicBezTo>
                    <a:cubicBezTo>
                      <a:pt x="97858" y="10271"/>
                      <a:pt x="93389" y="13844"/>
                      <a:pt x="104113" y="20988"/>
                    </a:cubicBezTo>
                    <a:cubicBezTo>
                      <a:pt x="107688" y="7592"/>
                      <a:pt x="120200" y="0"/>
                      <a:pt x="134052" y="0"/>
                    </a:cubicBezTo>
                    <a:cubicBezTo>
                      <a:pt x="147903" y="0"/>
                      <a:pt x="137626" y="0"/>
                      <a:pt x="139860" y="447"/>
                    </a:cubicBezTo>
                    <a:lnTo>
                      <a:pt x="139860" y="13397"/>
                    </a:lnTo>
                    <a:cubicBezTo>
                      <a:pt x="138520" y="13397"/>
                      <a:pt x="136286" y="13397"/>
                      <a:pt x="134052" y="13397"/>
                    </a:cubicBezTo>
                    <a:cubicBezTo>
                      <a:pt x="122881" y="13397"/>
                      <a:pt x="115284" y="19202"/>
                      <a:pt x="113050" y="29920"/>
                    </a:cubicBezTo>
                    <a:cubicBezTo>
                      <a:pt x="120646" y="38851"/>
                      <a:pt x="125115" y="50015"/>
                      <a:pt x="125115" y="64305"/>
                    </a:cubicBezTo>
                    <a:cubicBezTo>
                      <a:pt x="125115" y="97351"/>
                      <a:pt x="99198" y="117000"/>
                      <a:pt x="67473" y="117000"/>
                    </a:cubicBezTo>
                    <a:cubicBezTo>
                      <a:pt x="35747" y="117000"/>
                      <a:pt x="45131" y="114767"/>
                      <a:pt x="36641" y="109855"/>
                    </a:cubicBezTo>
                    <a:cubicBezTo>
                      <a:pt x="28598" y="112981"/>
                      <a:pt x="21001" y="118786"/>
                      <a:pt x="21001" y="128164"/>
                    </a:cubicBezTo>
                    <a:cubicBezTo>
                      <a:pt x="21001" y="142007"/>
                      <a:pt x="36194" y="143794"/>
                      <a:pt x="48259" y="143794"/>
                    </a:cubicBezTo>
                    <a:lnTo>
                      <a:pt x="79537" y="143794"/>
                    </a:lnTo>
                    <a:cubicBezTo>
                      <a:pt x="102773" y="143794"/>
                      <a:pt x="117072" y="147813"/>
                      <a:pt x="127796" y="157637"/>
                    </a:cubicBezTo>
                    <a:cubicBezTo>
                      <a:pt x="134945" y="164782"/>
                      <a:pt x="139414" y="172374"/>
                      <a:pt x="139414" y="185771"/>
                    </a:cubicBezTo>
                    <a:cubicBezTo>
                      <a:pt x="139414" y="219709"/>
                      <a:pt x="104113" y="232213"/>
                      <a:pt x="67473" y="232213"/>
                    </a:cubicBezTo>
                    <a:cubicBezTo>
                      <a:pt x="30832" y="232213"/>
                      <a:pt x="447" y="219263"/>
                      <a:pt x="447" y="188897"/>
                    </a:cubicBezTo>
                    <a:close/>
                    <a:moveTo>
                      <a:pt x="123774" y="185324"/>
                    </a:moveTo>
                    <a:cubicBezTo>
                      <a:pt x="123774" y="163889"/>
                      <a:pt x="103667" y="157191"/>
                      <a:pt x="80431" y="157191"/>
                    </a:cubicBezTo>
                    <a:lnTo>
                      <a:pt x="39769" y="157191"/>
                    </a:lnTo>
                    <a:cubicBezTo>
                      <a:pt x="25917" y="160316"/>
                      <a:pt x="14299" y="168355"/>
                      <a:pt x="14299" y="186217"/>
                    </a:cubicBezTo>
                    <a:cubicBezTo>
                      <a:pt x="14299" y="204080"/>
                      <a:pt x="40662" y="217030"/>
                      <a:pt x="67473" y="217030"/>
                    </a:cubicBezTo>
                    <a:cubicBezTo>
                      <a:pt x="94283" y="217030"/>
                      <a:pt x="123774" y="209885"/>
                      <a:pt x="123774" y="184877"/>
                    </a:cubicBezTo>
                    <a:close/>
                    <a:moveTo>
                      <a:pt x="109475" y="63859"/>
                    </a:moveTo>
                    <a:cubicBezTo>
                      <a:pt x="109475" y="38405"/>
                      <a:pt x="90708" y="23668"/>
                      <a:pt x="67026" y="23668"/>
                    </a:cubicBezTo>
                    <a:cubicBezTo>
                      <a:pt x="43343" y="23668"/>
                      <a:pt x="25023" y="38405"/>
                      <a:pt x="25023" y="63859"/>
                    </a:cubicBezTo>
                    <a:cubicBezTo>
                      <a:pt x="25023" y="89313"/>
                      <a:pt x="43343" y="103156"/>
                      <a:pt x="67026" y="103156"/>
                    </a:cubicBezTo>
                    <a:cubicBezTo>
                      <a:pt x="90708" y="103156"/>
                      <a:pt x="109475" y="89313"/>
                      <a:pt x="109475" y="63859"/>
                    </a:cubicBezTo>
                    <a:close/>
                  </a:path>
                </a:pathLst>
              </a:custGeom>
              <a:solidFill>
                <a:srgbClr val="FFFFFF"/>
              </a:solidFill>
              <a:ln w="4461"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25BD5C02-2218-410A-3CF2-5C434B93C9FD}"/>
                  </a:ext>
                </a:extLst>
              </p:cNvPr>
              <p:cNvSpPr/>
              <p:nvPr/>
            </p:nvSpPr>
            <p:spPr>
              <a:xfrm>
                <a:off x="1347954" y="4131445"/>
                <a:ext cx="136285" cy="215690"/>
              </a:xfrm>
              <a:custGeom>
                <a:avLst/>
                <a:gdLst>
                  <a:gd name="connsiteX0" fmla="*/ 2681 w 136285"/>
                  <a:gd name="connsiteY0" fmla="*/ 211225 h 215690"/>
                  <a:gd name="connsiteX1" fmla="*/ 2681 w 136285"/>
                  <a:gd name="connsiteY1" fmla="*/ 196488 h 215690"/>
                  <a:gd name="connsiteX2" fmla="*/ 22342 w 136285"/>
                  <a:gd name="connsiteY2" fmla="*/ 200954 h 215690"/>
                  <a:gd name="connsiteX3" fmla="*/ 53174 w 136285"/>
                  <a:gd name="connsiteY3" fmla="*/ 176839 h 215690"/>
                  <a:gd name="connsiteX4" fmla="*/ 62111 w 136285"/>
                  <a:gd name="connsiteY4" fmla="*/ 154511 h 215690"/>
                  <a:gd name="connsiteX5" fmla="*/ 0 w 136285"/>
                  <a:gd name="connsiteY5" fmla="*/ 0 h 215690"/>
                  <a:gd name="connsiteX6" fmla="*/ 16533 w 136285"/>
                  <a:gd name="connsiteY6" fmla="*/ 0 h 215690"/>
                  <a:gd name="connsiteX7" fmla="*/ 69260 w 136285"/>
                  <a:gd name="connsiteY7" fmla="*/ 134862 h 215690"/>
                  <a:gd name="connsiteX8" fmla="*/ 120200 w 136285"/>
                  <a:gd name="connsiteY8" fmla="*/ 0 h 215690"/>
                  <a:gd name="connsiteX9" fmla="*/ 136286 w 136285"/>
                  <a:gd name="connsiteY9" fmla="*/ 0 h 215690"/>
                  <a:gd name="connsiteX10" fmla="*/ 66579 w 136285"/>
                  <a:gd name="connsiteY10" fmla="*/ 181752 h 215690"/>
                  <a:gd name="connsiteX11" fmla="*/ 23236 w 136285"/>
                  <a:gd name="connsiteY11" fmla="*/ 215690 h 215690"/>
                  <a:gd name="connsiteX12" fmla="*/ 2681 w 136285"/>
                  <a:gd name="connsiteY12" fmla="*/ 211225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6285" h="215690">
                    <a:moveTo>
                      <a:pt x="2681" y="211225"/>
                    </a:moveTo>
                    <a:lnTo>
                      <a:pt x="2681" y="196488"/>
                    </a:lnTo>
                    <a:cubicBezTo>
                      <a:pt x="8490" y="199168"/>
                      <a:pt x="14746" y="200954"/>
                      <a:pt x="22342" y="200954"/>
                    </a:cubicBezTo>
                    <a:cubicBezTo>
                      <a:pt x="37088" y="200954"/>
                      <a:pt x="46024" y="194702"/>
                      <a:pt x="53174" y="176839"/>
                    </a:cubicBezTo>
                    <a:lnTo>
                      <a:pt x="62111" y="154511"/>
                    </a:lnTo>
                    <a:lnTo>
                      <a:pt x="0" y="0"/>
                    </a:lnTo>
                    <a:lnTo>
                      <a:pt x="16533" y="0"/>
                    </a:lnTo>
                    <a:lnTo>
                      <a:pt x="69260" y="134862"/>
                    </a:lnTo>
                    <a:lnTo>
                      <a:pt x="120200" y="0"/>
                    </a:lnTo>
                    <a:lnTo>
                      <a:pt x="136286" y="0"/>
                    </a:lnTo>
                    <a:lnTo>
                      <a:pt x="66579" y="181752"/>
                    </a:lnTo>
                    <a:cubicBezTo>
                      <a:pt x="57195" y="206313"/>
                      <a:pt x="43790" y="215690"/>
                      <a:pt x="23236" y="215690"/>
                    </a:cubicBezTo>
                    <a:cubicBezTo>
                      <a:pt x="2681" y="215690"/>
                      <a:pt x="4915" y="213011"/>
                      <a:pt x="2681" y="211225"/>
                    </a:cubicBezTo>
                    <a:close/>
                  </a:path>
                </a:pathLst>
              </a:custGeom>
              <a:solidFill>
                <a:srgbClr val="FFFFFF"/>
              </a:solidFill>
              <a:ln w="4461" cap="flat">
                <a:noFill/>
                <a:prstDash val="solid"/>
                <a:miter/>
              </a:ln>
            </p:spPr>
            <p:txBody>
              <a:bodyPr rtlCol="0" anchor="ctr"/>
              <a:lstStyle/>
              <a:p>
                <a:endParaRPr lang="en-US"/>
              </a:p>
            </p:txBody>
          </p:sp>
        </p:grpSp>
      </p:grpSp>
      <p:sp>
        <p:nvSpPr>
          <p:cNvPr id="14" name="Title 1">
            <a:extLst>
              <a:ext uri="{FF2B5EF4-FFF2-40B4-BE49-F238E27FC236}">
                <a16:creationId xmlns:a16="http://schemas.microsoft.com/office/drawing/2014/main" id="{9DFFFF3A-A368-8DDF-6544-138D8EE3BF57}"/>
              </a:ext>
            </a:extLst>
          </p:cNvPr>
          <p:cNvSpPr>
            <a:spLocks noGrp="1"/>
          </p:cNvSpPr>
          <p:nvPr>
            <p:ph type="title" hasCustomPrompt="1"/>
          </p:nvPr>
        </p:nvSpPr>
        <p:spPr>
          <a:xfrm>
            <a:off x="6207710" y="5130170"/>
            <a:ext cx="5353049" cy="1398263"/>
          </a:xfrm>
          <a:prstGeom prst="rect">
            <a:avLst/>
          </a:prstGeom>
          <a:noFill/>
        </p:spPr>
        <p:txBody>
          <a:bodyPr vert="horz" rIns="0" anchor="b">
            <a:noAutofit/>
          </a:bodyPr>
          <a:lstStyle>
            <a:lvl1pPr>
              <a:defRPr sz="4400" b="0">
                <a:solidFill>
                  <a:schemeClr val="bg1"/>
                </a:solidFill>
              </a:defRPr>
            </a:lvl1pPr>
          </a:lstStyle>
          <a:p>
            <a:r>
              <a:rPr lang="es"/>
              <a:t>[Título de la presentación máximo dos líneas]</a:t>
            </a:r>
          </a:p>
        </p:txBody>
      </p:sp>
      <p:sp>
        <p:nvSpPr>
          <p:cNvPr id="17" name="Text Placeholder 17">
            <a:extLst>
              <a:ext uri="{FF2B5EF4-FFF2-40B4-BE49-F238E27FC236}">
                <a16:creationId xmlns:a16="http://schemas.microsoft.com/office/drawing/2014/main" id="{4FC6FEDC-2746-7753-ED61-2312D49860BB}"/>
              </a:ext>
            </a:extLst>
          </p:cNvPr>
          <p:cNvSpPr>
            <a:spLocks noGrp="1"/>
          </p:cNvSpPr>
          <p:nvPr>
            <p:ph type="body" sz="quarter" idx="17" hasCustomPrompt="1"/>
          </p:nvPr>
        </p:nvSpPr>
        <p:spPr>
          <a:xfrm>
            <a:off x="6207710" y="6657036"/>
            <a:ext cx="5336569" cy="214805"/>
          </a:xfrm>
        </p:spPr>
        <p:txBody>
          <a:bodyPr>
            <a:noAutofit/>
          </a:bodyPr>
          <a:lstStyle>
            <a:lvl1pPr marL="0" indent="0" algn="l">
              <a:buNone/>
              <a:defRPr sz="1100">
                <a:solidFill>
                  <a:schemeClr val="bg1"/>
                </a:solidFill>
              </a:defRPr>
            </a:lvl1pPr>
            <a:lvl2pPr marL="0" indent="0">
              <a:buNone/>
              <a:defRPr/>
            </a:lvl2pPr>
            <a:lvl3pPr marL="0" indent="0">
              <a:buNone/>
              <a:defRPr/>
            </a:lvl3pPr>
            <a:lvl4pPr marL="0" indent="0">
              <a:buNone/>
              <a:defRPr/>
            </a:lvl4pPr>
            <a:lvl5pPr marL="0" indent="0">
              <a:buNone/>
              <a:defRPr/>
            </a:lvl5pPr>
          </a:lstStyle>
          <a:p>
            <a:pPr lvl="0"/>
            <a:r>
              <a:rPr lang="es"/>
              <a:t>[Insertar fecha]</a:t>
            </a:r>
          </a:p>
        </p:txBody>
      </p:sp>
      <p:pic>
        <p:nvPicPr>
          <p:cNvPr id="7" name="Picture 6">
            <a:extLst>
              <a:ext uri="{FF2B5EF4-FFF2-40B4-BE49-F238E27FC236}">
                <a16:creationId xmlns:a16="http://schemas.microsoft.com/office/drawing/2014/main" id="{D947363D-FFD0-87F7-71B0-90E1BF2823FE}"/>
              </a:ext>
            </a:extLst>
          </p:cNvPr>
          <p:cNvPicPr>
            <a:picLocks noChangeAspect="1"/>
          </p:cNvPicPr>
          <p:nvPr userDrawn="1"/>
        </p:nvPicPr>
        <p:blipFill rotWithShape="1">
          <a:blip r:embed="rId5"/>
          <a:srcRect/>
          <a:stretch>
            <a:fillRect/>
          </a:stretch>
        </p:blipFill>
        <p:spPr>
          <a:xfrm>
            <a:off x="0" y="0"/>
            <a:ext cx="12192000" cy="6858000"/>
          </a:xfrm>
          <a:prstGeom prst="rect">
            <a:avLst/>
          </a:prstGeom>
        </p:spPr>
      </p:pic>
    </p:spTree>
    <p:extLst>
      <p:ext uri="{BB962C8B-B14F-4D97-AF65-F5344CB8AC3E}">
        <p14:creationId xmlns:p14="http://schemas.microsoft.com/office/powerpoint/2010/main" val="49941990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preserve="1">
  <p:cSld name="Image_Cover">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12EB42F3-0A87-FA3D-A25A-72B48C26D4A5}"/>
              </a:ext>
            </a:extLst>
          </p:cNvPr>
          <p:cNvGraphicFramePr>
            <a:graphicFrameLocks/>
          </p:cNvGraphicFramePr>
          <p:nvPr>
            <p:custDataLst>
              <p:tags r:id="rId1"/>
            </p:custDataLst>
            <p:extLst>
              <p:ext uri="{D42A27DB-BD31-4B8C-83A1-F6EECF244321}">
                <p14:modId xmlns:p14="http://schemas.microsoft.com/office/powerpoint/2010/main" val="38459294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10" name="think-cell data - do not delete" hidden="1">
                        <a:extLst>
                          <a:ext uri="{FF2B5EF4-FFF2-40B4-BE49-F238E27FC236}">
                            <a16:creationId xmlns:a16="http://schemas.microsoft.com/office/drawing/2014/main" id="{12EB42F3-0A87-FA3D-A25A-72B48C26D4A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1" name="Picture 10" descr="Una ciudad con un cuerpo de agua&#10;&#10;Descripción generada automáticamente">
            <a:extLst>
              <a:ext uri="{FF2B5EF4-FFF2-40B4-BE49-F238E27FC236}">
                <a16:creationId xmlns:a16="http://schemas.microsoft.com/office/drawing/2014/main" id="{E0ACB65B-3ADB-0FA1-06FF-70A584B9B7A0}"/>
              </a:ext>
            </a:extLst>
          </p:cNvPr>
          <p:cNvPicPr>
            <a:picLocks noChangeAspect="1"/>
          </p:cNvPicPr>
          <p:nvPr userDrawn="1"/>
        </p:nvPicPr>
        <p:blipFill>
          <a:blip r:embed="rId5">
            <a:extLst>
              <a:ext uri="{28A0092B-C50C-407E-A947-70E740481C1C}">
                <a14:useLocalDpi xmlns:a14="http://schemas.microsoft.com/office/drawing/2010/main" val="0"/>
              </a:ext>
            </a:extLst>
          </a:blip>
          <a:srcRect l="1" t="2188" r="1" b="13438"/>
          <a:stretch/>
        </p:blipFill>
        <p:spPr>
          <a:xfrm>
            <a:off x="0" y="0"/>
            <a:ext cx="12192000" cy="6858000"/>
          </a:xfrm>
          <a:prstGeom prst="rect">
            <a:avLst/>
          </a:prstGeom>
        </p:spPr>
      </p:pic>
      <p:sp>
        <p:nvSpPr>
          <p:cNvPr id="12" name="Rectangle 11">
            <a:extLst>
              <a:ext uri="{FF2B5EF4-FFF2-40B4-BE49-F238E27FC236}">
                <a16:creationId xmlns:a16="http://schemas.microsoft.com/office/drawing/2014/main" id="{3914C1CA-CA9B-BF4C-D9B3-106C7196134E}"/>
              </a:ext>
            </a:extLst>
          </p:cNvPr>
          <p:cNvSpPr/>
          <p:nvPr/>
        </p:nvSpPr>
        <p:spPr>
          <a:xfrm>
            <a:off x="0" y="0"/>
            <a:ext cx="11898745" cy="6869545"/>
          </a:xfrm>
          <a:prstGeom prst="rect">
            <a:avLst/>
          </a:prstGeom>
          <a:gradFill flip="none" rotWithShape="1">
            <a:gsLst>
              <a:gs pos="70000">
                <a:schemeClr val="accent2">
                  <a:lumMod val="0"/>
                  <a:alpha val="72000"/>
                </a:schemeClr>
              </a:gs>
              <a:gs pos="0">
                <a:schemeClr val="accent2">
                  <a:alpha val="0"/>
                  <a:lumMod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err="1">
              <a:solidFill>
                <a:schemeClr val="tx1"/>
              </a:solidFill>
            </a:endParaRPr>
          </a:p>
        </p:txBody>
      </p:sp>
      <p:sp>
        <p:nvSpPr>
          <p:cNvPr id="14" name="Title 1">
            <a:extLst>
              <a:ext uri="{FF2B5EF4-FFF2-40B4-BE49-F238E27FC236}">
                <a16:creationId xmlns:a16="http://schemas.microsoft.com/office/drawing/2014/main" id="{9DFFFF3A-A368-8DDF-6544-138D8EE3BF57}"/>
              </a:ext>
            </a:extLst>
          </p:cNvPr>
          <p:cNvSpPr>
            <a:spLocks noGrp="1"/>
          </p:cNvSpPr>
          <p:nvPr>
            <p:ph type="title" hasCustomPrompt="1"/>
          </p:nvPr>
        </p:nvSpPr>
        <p:spPr>
          <a:xfrm>
            <a:off x="558800" y="1392428"/>
            <a:ext cx="5353049" cy="1398263"/>
          </a:xfrm>
          <a:prstGeom prst="rect">
            <a:avLst/>
          </a:prstGeom>
          <a:noFill/>
        </p:spPr>
        <p:txBody>
          <a:bodyPr vert="horz" rIns="0" anchor="b">
            <a:noAutofit/>
          </a:bodyPr>
          <a:lstStyle>
            <a:lvl1pPr>
              <a:defRPr sz="4400" b="0">
                <a:solidFill>
                  <a:schemeClr val="bg1"/>
                </a:solidFill>
              </a:defRPr>
            </a:lvl1pPr>
          </a:lstStyle>
          <a:p>
            <a:r>
              <a:rPr lang="es"/>
              <a:t>[Título de la presentación máximo dos líneas]</a:t>
            </a:r>
          </a:p>
        </p:txBody>
      </p:sp>
      <p:sp>
        <p:nvSpPr>
          <p:cNvPr id="15" name="Text Placeholder 10">
            <a:extLst>
              <a:ext uri="{FF2B5EF4-FFF2-40B4-BE49-F238E27FC236}">
                <a16:creationId xmlns:a16="http://schemas.microsoft.com/office/drawing/2014/main" id="{47D835D7-C7D6-4746-2D35-F44393484300}"/>
              </a:ext>
            </a:extLst>
          </p:cNvPr>
          <p:cNvSpPr>
            <a:spLocks noGrp="1"/>
          </p:cNvSpPr>
          <p:nvPr>
            <p:ph type="body" sz="quarter" idx="14" hasCustomPrompt="1"/>
          </p:nvPr>
        </p:nvSpPr>
        <p:spPr>
          <a:xfrm>
            <a:off x="558800" y="2910813"/>
            <a:ext cx="5353049" cy="475488"/>
          </a:xfrm>
        </p:spPr>
        <p:txBody>
          <a:bodyPr>
            <a:noAutofit/>
          </a:bodyPr>
          <a:lstStyle>
            <a:lvl1pPr marL="0" indent="0">
              <a:buNone/>
              <a:defRPr sz="2400">
                <a:solidFill>
                  <a:schemeClr val="bg1"/>
                </a:solidFill>
                <a:latin typeface="Akkurat LL" panose="020B0504010101010104" pitchFamily="34" charset="0"/>
                <a:cs typeface="Akkurat LL" panose="020B0504010101010104" pitchFamily="34" charset="0"/>
              </a:defRPr>
            </a:lvl1pPr>
            <a:lvl2pPr marL="0" indent="0">
              <a:buNone/>
              <a:defRPr/>
            </a:lvl2pPr>
            <a:lvl3pPr marL="0" indent="0">
              <a:buNone/>
              <a:defRPr/>
            </a:lvl3pPr>
            <a:lvl4pPr marL="0" indent="0">
              <a:buNone/>
              <a:defRPr/>
            </a:lvl4pPr>
            <a:lvl5pPr marL="0" indent="0">
              <a:buNone/>
              <a:defRPr/>
            </a:lvl5pPr>
          </a:lstStyle>
          <a:p>
            <a:pPr lvl="0"/>
            <a:r>
              <a:rPr lang="es"/>
              <a:t>[Subtítulo de presentación]</a:t>
            </a:r>
          </a:p>
        </p:txBody>
      </p:sp>
      <p:sp>
        <p:nvSpPr>
          <p:cNvPr id="16" name="Text Placeholder 15">
            <a:extLst>
              <a:ext uri="{FF2B5EF4-FFF2-40B4-BE49-F238E27FC236}">
                <a16:creationId xmlns:a16="http://schemas.microsoft.com/office/drawing/2014/main" id="{94F310B2-0A2F-BD66-1B3C-4E3E591C861A}"/>
              </a:ext>
            </a:extLst>
          </p:cNvPr>
          <p:cNvSpPr>
            <a:spLocks noGrp="1"/>
          </p:cNvSpPr>
          <p:nvPr>
            <p:ph type="body" sz="quarter" idx="16" hasCustomPrompt="1"/>
          </p:nvPr>
        </p:nvSpPr>
        <p:spPr>
          <a:xfrm>
            <a:off x="558800" y="3662090"/>
            <a:ext cx="5336569" cy="1166941"/>
          </a:xfrm>
        </p:spPr>
        <p:txBody>
          <a:bodyPr anchor="b">
            <a:noAutofit/>
          </a:bodyPr>
          <a:lstStyle>
            <a:lvl1pPr marL="0" indent="0">
              <a:buNone/>
              <a:defRPr sz="1100">
                <a:solidFill>
                  <a:schemeClr val="bg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s"/>
              <a:t>[Añadir nombre(s) del presentador / Departamento / Título]</a:t>
            </a:r>
          </a:p>
        </p:txBody>
      </p:sp>
      <p:sp>
        <p:nvSpPr>
          <p:cNvPr id="17" name="Text Placeholder 17">
            <a:extLst>
              <a:ext uri="{FF2B5EF4-FFF2-40B4-BE49-F238E27FC236}">
                <a16:creationId xmlns:a16="http://schemas.microsoft.com/office/drawing/2014/main" id="{4FC6FEDC-2746-7753-ED61-2312D49860BB}"/>
              </a:ext>
            </a:extLst>
          </p:cNvPr>
          <p:cNvSpPr>
            <a:spLocks noGrp="1"/>
          </p:cNvSpPr>
          <p:nvPr>
            <p:ph type="body" sz="quarter" idx="17" hasCustomPrompt="1"/>
          </p:nvPr>
        </p:nvSpPr>
        <p:spPr>
          <a:xfrm>
            <a:off x="558800" y="5017117"/>
            <a:ext cx="5336569" cy="214805"/>
          </a:xfrm>
        </p:spPr>
        <p:txBody>
          <a:bodyPr>
            <a:noAutofit/>
          </a:bodyPr>
          <a:lstStyle>
            <a:lvl1pPr marL="0" indent="0" algn="l">
              <a:buNone/>
              <a:defRPr sz="1100">
                <a:solidFill>
                  <a:schemeClr val="bg1"/>
                </a:solidFill>
              </a:defRPr>
            </a:lvl1pPr>
            <a:lvl2pPr marL="0" indent="0">
              <a:buNone/>
              <a:defRPr/>
            </a:lvl2pPr>
            <a:lvl3pPr marL="0" indent="0">
              <a:buNone/>
              <a:defRPr/>
            </a:lvl3pPr>
            <a:lvl4pPr marL="0" indent="0">
              <a:buNone/>
              <a:defRPr/>
            </a:lvl4pPr>
            <a:lvl5pPr marL="0" indent="0">
              <a:buNone/>
              <a:defRPr/>
            </a:lvl5pPr>
          </a:lstStyle>
          <a:p>
            <a:pPr lvl="0"/>
            <a:r>
              <a:rPr lang="es"/>
              <a:t>[Insertar fecha]</a:t>
            </a:r>
          </a:p>
        </p:txBody>
      </p:sp>
      <p:grpSp>
        <p:nvGrpSpPr>
          <p:cNvPr id="47" name="Graphic 1">
            <a:extLst>
              <a:ext uri="{FF2B5EF4-FFF2-40B4-BE49-F238E27FC236}">
                <a16:creationId xmlns:a16="http://schemas.microsoft.com/office/drawing/2014/main" id="{7E6DA205-5D5A-2008-97B3-F462EB8E599B}"/>
              </a:ext>
            </a:extLst>
          </p:cNvPr>
          <p:cNvGrpSpPr/>
          <p:nvPr/>
        </p:nvGrpSpPr>
        <p:grpSpPr>
          <a:xfrm>
            <a:off x="558800" y="5507953"/>
            <a:ext cx="1486631" cy="708697"/>
            <a:chOff x="568668" y="3640224"/>
            <a:chExt cx="1486631" cy="708697"/>
          </a:xfrm>
        </p:grpSpPr>
        <p:grpSp>
          <p:nvGrpSpPr>
            <p:cNvPr id="48" name="Graphic 1">
              <a:extLst>
                <a:ext uri="{FF2B5EF4-FFF2-40B4-BE49-F238E27FC236}">
                  <a16:creationId xmlns:a16="http://schemas.microsoft.com/office/drawing/2014/main" id="{23364AF3-883D-6BBD-CF9C-C424FBDFF75E}"/>
                </a:ext>
              </a:extLst>
            </p:cNvPr>
            <p:cNvGrpSpPr/>
            <p:nvPr/>
          </p:nvGrpSpPr>
          <p:grpSpPr>
            <a:xfrm>
              <a:off x="568668" y="3640224"/>
              <a:ext cx="1486631" cy="321349"/>
              <a:chOff x="568668" y="3640224"/>
              <a:chExt cx="1486631" cy="321349"/>
            </a:xfrm>
          </p:grpSpPr>
          <p:sp>
            <p:nvSpPr>
              <p:cNvPr id="56" name="Freeform: Shape 55">
                <a:extLst>
                  <a:ext uri="{FF2B5EF4-FFF2-40B4-BE49-F238E27FC236}">
                    <a16:creationId xmlns:a16="http://schemas.microsoft.com/office/drawing/2014/main" id="{7715367E-755E-BB5A-E533-2BD79C93D6AC}"/>
                  </a:ext>
                </a:extLst>
              </p:cNvPr>
              <p:cNvSpPr/>
              <p:nvPr/>
            </p:nvSpPr>
            <p:spPr>
              <a:xfrm>
                <a:off x="568668" y="3740272"/>
                <a:ext cx="1486631" cy="221301"/>
              </a:xfrm>
              <a:custGeom>
                <a:avLst/>
                <a:gdLst>
                  <a:gd name="connsiteX0" fmla="*/ 169352 w 1486631"/>
                  <a:gd name="connsiteY0" fmla="*/ 153154 h 221301"/>
                  <a:gd name="connsiteX1" fmla="*/ 151925 w 1486631"/>
                  <a:gd name="connsiteY1" fmla="*/ 197364 h 221301"/>
                  <a:gd name="connsiteX2" fmla="*/ 88921 w 1486631"/>
                  <a:gd name="connsiteY2" fmla="*/ 220139 h 221301"/>
                  <a:gd name="connsiteX3" fmla="*/ 21895 w 1486631"/>
                  <a:gd name="connsiteY3" fmla="*/ 197810 h 221301"/>
                  <a:gd name="connsiteX4" fmla="*/ 0 w 1486631"/>
                  <a:gd name="connsiteY4" fmla="*/ 148688 h 221301"/>
                  <a:gd name="connsiteX5" fmla="*/ 39322 w 1486631"/>
                  <a:gd name="connsiteY5" fmla="*/ 148688 h 221301"/>
                  <a:gd name="connsiteX6" fmla="*/ 50493 w 1486631"/>
                  <a:gd name="connsiteY6" fmla="*/ 174589 h 221301"/>
                  <a:gd name="connsiteX7" fmla="*/ 86687 w 1486631"/>
                  <a:gd name="connsiteY7" fmla="*/ 185753 h 221301"/>
                  <a:gd name="connsiteX8" fmla="*/ 122434 w 1486631"/>
                  <a:gd name="connsiteY8" fmla="*/ 174589 h 221301"/>
                  <a:gd name="connsiteX9" fmla="*/ 122434 w 1486631"/>
                  <a:gd name="connsiteY9" fmla="*/ 136631 h 221301"/>
                  <a:gd name="connsiteX10" fmla="*/ 75069 w 1486631"/>
                  <a:gd name="connsiteY10" fmla="*/ 125914 h 221301"/>
                  <a:gd name="connsiteX11" fmla="*/ 28598 w 1486631"/>
                  <a:gd name="connsiteY11" fmla="*/ 112070 h 221301"/>
                  <a:gd name="connsiteX12" fmla="*/ 5809 w 1486631"/>
                  <a:gd name="connsiteY12" fmla="*/ 72772 h 221301"/>
                  <a:gd name="connsiteX13" fmla="*/ 23682 w 1486631"/>
                  <a:gd name="connsiteY13" fmla="*/ 23650 h 221301"/>
                  <a:gd name="connsiteX14" fmla="*/ 83112 w 1486631"/>
                  <a:gd name="connsiteY14" fmla="*/ 1322 h 221301"/>
                  <a:gd name="connsiteX15" fmla="*/ 144776 w 1486631"/>
                  <a:gd name="connsiteY15" fmla="*/ 21864 h 221301"/>
                  <a:gd name="connsiteX16" fmla="*/ 166224 w 1486631"/>
                  <a:gd name="connsiteY16" fmla="*/ 66967 h 221301"/>
                  <a:gd name="connsiteX17" fmla="*/ 126902 w 1486631"/>
                  <a:gd name="connsiteY17" fmla="*/ 66967 h 221301"/>
                  <a:gd name="connsiteX18" fmla="*/ 117519 w 1486631"/>
                  <a:gd name="connsiteY18" fmla="*/ 45979 h 221301"/>
                  <a:gd name="connsiteX19" fmla="*/ 84452 w 1486631"/>
                  <a:gd name="connsiteY19" fmla="*/ 34814 h 221301"/>
                  <a:gd name="connsiteX20" fmla="*/ 50940 w 1486631"/>
                  <a:gd name="connsiteY20" fmla="*/ 46425 h 221301"/>
                  <a:gd name="connsiteX21" fmla="*/ 55408 w 1486631"/>
                  <a:gd name="connsiteY21" fmla="*/ 83937 h 221301"/>
                  <a:gd name="connsiteX22" fmla="*/ 79537 w 1486631"/>
                  <a:gd name="connsiteY22" fmla="*/ 88849 h 221301"/>
                  <a:gd name="connsiteX23" fmla="*/ 105901 w 1486631"/>
                  <a:gd name="connsiteY23" fmla="*/ 91528 h 221301"/>
                  <a:gd name="connsiteX24" fmla="*/ 151478 w 1486631"/>
                  <a:gd name="connsiteY24" fmla="*/ 110284 h 221301"/>
                  <a:gd name="connsiteX25" fmla="*/ 169352 w 1486631"/>
                  <a:gd name="connsiteY25" fmla="*/ 153154 h 221301"/>
                  <a:gd name="connsiteX26" fmla="*/ 335576 w 1486631"/>
                  <a:gd name="connsiteY26" fmla="*/ 216119 h 221301"/>
                  <a:gd name="connsiteX27" fmla="*/ 320830 w 1486631"/>
                  <a:gd name="connsiteY27" fmla="*/ 199150 h 221301"/>
                  <a:gd name="connsiteX28" fmla="*/ 227441 w 1486631"/>
                  <a:gd name="connsiteY28" fmla="*/ 213887 h 221301"/>
                  <a:gd name="connsiteX29" fmla="*/ 194375 w 1486631"/>
                  <a:gd name="connsiteY29" fmla="*/ 136184 h 221301"/>
                  <a:gd name="connsiteX30" fmla="*/ 228334 w 1486631"/>
                  <a:gd name="connsiteY30" fmla="*/ 99120 h 221301"/>
                  <a:gd name="connsiteX31" fmla="*/ 205993 w 1486631"/>
                  <a:gd name="connsiteY31" fmla="*/ 45979 h 221301"/>
                  <a:gd name="connsiteX32" fmla="*/ 238612 w 1486631"/>
                  <a:gd name="connsiteY32" fmla="*/ 4448 h 221301"/>
                  <a:gd name="connsiteX33" fmla="*/ 298041 w 1486631"/>
                  <a:gd name="connsiteY33" fmla="*/ 9360 h 221301"/>
                  <a:gd name="connsiteX34" fmla="*/ 321277 w 1486631"/>
                  <a:gd name="connsiteY34" fmla="*/ 57143 h 221301"/>
                  <a:gd name="connsiteX35" fmla="*/ 281508 w 1486631"/>
                  <a:gd name="connsiteY35" fmla="*/ 108498 h 221301"/>
                  <a:gd name="connsiteX36" fmla="*/ 318149 w 1486631"/>
                  <a:gd name="connsiteY36" fmla="*/ 148242 h 221301"/>
                  <a:gd name="connsiteX37" fmla="*/ 323511 w 1486631"/>
                  <a:gd name="connsiteY37" fmla="*/ 122341 h 221301"/>
                  <a:gd name="connsiteX38" fmla="*/ 323958 w 1486631"/>
                  <a:gd name="connsiteY38" fmla="*/ 96440 h 221301"/>
                  <a:gd name="connsiteX39" fmla="*/ 378472 w 1486631"/>
                  <a:gd name="connsiteY39" fmla="*/ 96440 h 221301"/>
                  <a:gd name="connsiteX40" fmla="*/ 378472 w 1486631"/>
                  <a:gd name="connsiteY40" fmla="*/ 125914 h 221301"/>
                  <a:gd name="connsiteX41" fmla="*/ 353896 w 1486631"/>
                  <a:gd name="connsiteY41" fmla="*/ 125914 h 221301"/>
                  <a:gd name="connsiteX42" fmla="*/ 340938 w 1486631"/>
                  <a:gd name="connsiteY42" fmla="*/ 173249 h 221301"/>
                  <a:gd name="connsiteX43" fmla="*/ 379813 w 1486631"/>
                  <a:gd name="connsiteY43" fmla="*/ 215673 h 221301"/>
                  <a:gd name="connsiteX44" fmla="*/ 335576 w 1486631"/>
                  <a:gd name="connsiteY44" fmla="*/ 215673 h 221301"/>
                  <a:gd name="connsiteX45" fmla="*/ 250230 w 1486631"/>
                  <a:gd name="connsiteY45" fmla="*/ 122788 h 221301"/>
                  <a:gd name="connsiteX46" fmla="*/ 226100 w 1486631"/>
                  <a:gd name="connsiteY46" fmla="*/ 147349 h 221301"/>
                  <a:gd name="connsiteX47" fmla="*/ 233696 w 1486631"/>
                  <a:gd name="connsiteY47" fmla="*/ 178608 h 221301"/>
                  <a:gd name="connsiteX48" fmla="*/ 298041 w 1486631"/>
                  <a:gd name="connsiteY48" fmla="*/ 176375 h 221301"/>
                  <a:gd name="connsiteX49" fmla="*/ 250230 w 1486631"/>
                  <a:gd name="connsiteY49" fmla="*/ 122788 h 221301"/>
                  <a:gd name="connsiteX50" fmla="*/ 287317 w 1486631"/>
                  <a:gd name="connsiteY50" fmla="*/ 54017 h 221301"/>
                  <a:gd name="connsiteX51" fmla="*/ 274806 w 1486631"/>
                  <a:gd name="connsiteY51" fmla="*/ 33475 h 221301"/>
                  <a:gd name="connsiteX52" fmla="*/ 247995 w 1486631"/>
                  <a:gd name="connsiteY52" fmla="*/ 36154 h 221301"/>
                  <a:gd name="connsiteX53" fmla="*/ 241293 w 1486631"/>
                  <a:gd name="connsiteY53" fmla="*/ 60269 h 221301"/>
                  <a:gd name="connsiteX54" fmla="*/ 260060 w 1486631"/>
                  <a:gd name="connsiteY54" fmla="*/ 85276 h 221301"/>
                  <a:gd name="connsiteX55" fmla="*/ 287317 w 1486631"/>
                  <a:gd name="connsiteY55" fmla="*/ 54017 h 221301"/>
                  <a:gd name="connsiteX56" fmla="*/ 566144 w 1486631"/>
                  <a:gd name="connsiteY56" fmla="*/ 72326 h 221301"/>
                  <a:gd name="connsiteX57" fmla="*/ 545143 w 1486631"/>
                  <a:gd name="connsiteY57" fmla="*/ 123234 h 221301"/>
                  <a:gd name="connsiteX58" fmla="*/ 491522 w 1486631"/>
                  <a:gd name="connsiteY58" fmla="*/ 140204 h 221301"/>
                  <a:gd name="connsiteX59" fmla="*/ 446838 w 1486631"/>
                  <a:gd name="connsiteY59" fmla="*/ 140204 h 221301"/>
                  <a:gd name="connsiteX60" fmla="*/ 446838 w 1486631"/>
                  <a:gd name="connsiteY60" fmla="*/ 215673 h 221301"/>
                  <a:gd name="connsiteX61" fmla="*/ 408857 w 1486631"/>
                  <a:gd name="connsiteY61" fmla="*/ 215673 h 221301"/>
                  <a:gd name="connsiteX62" fmla="*/ 408857 w 1486631"/>
                  <a:gd name="connsiteY62" fmla="*/ 4895 h 221301"/>
                  <a:gd name="connsiteX63" fmla="*/ 491522 w 1486631"/>
                  <a:gd name="connsiteY63" fmla="*/ 4895 h 221301"/>
                  <a:gd name="connsiteX64" fmla="*/ 545143 w 1486631"/>
                  <a:gd name="connsiteY64" fmla="*/ 21418 h 221301"/>
                  <a:gd name="connsiteX65" fmla="*/ 566144 w 1486631"/>
                  <a:gd name="connsiteY65" fmla="*/ 72326 h 221301"/>
                  <a:gd name="connsiteX66" fmla="*/ 566144 w 1486631"/>
                  <a:gd name="connsiteY66" fmla="*/ 72326 h 221301"/>
                  <a:gd name="connsiteX67" fmla="*/ 527716 w 1486631"/>
                  <a:gd name="connsiteY67" fmla="*/ 72772 h 221301"/>
                  <a:gd name="connsiteX68" fmla="*/ 516992 w 1486631"/>
                  <a:gd name="connsiteY68" fmla="*/ 46425 h 221301"/>
                  <a:gd name="connsiteX69" fmla="*/ 490182 w 1486631"/>
                  <a:gd name="connsiteY69" fmla="*/ 38387 h 221301"/>
                  <a:gd name="connsiteX70" fmla="*/ 446838 w 1486631"/>
                  <a:gd name="connsiteY70" fmla="*/ 38387 h 221301"/>
                  <a:gd name="connsiteX71" fmla="*/ 446838 w 1486631"/>
                  <a:gd name="connsiteY71" fmla="*/ 106711 h 221301"/>
                  <a:gd name="connsiteX72" fmla="*/ 490182 w 1486631"/>
                  <a:gd name="connsiteY72" fmla="*/ 106711 h 221301"/>
                  <a:gd name="connsiteX73" fmla="*/ 516992 w 1486631"/>
                  <a:gd name="connsiteY73" fmla="*/ 98673 h 221301"/>
                  <a:gd name="connsiteX74" fmla="*/ 527716 w 1486631"/>
                  <a:gd name="connsiteY74" fmla="*/ 72772 h 221301"/>
                  <a:gd name="connsiteX75" fmla="*/ 527716 w 1486631"/>
                  <a:gd name="connsiteY75" fmla="*/ 72772 h 221301"/>
                  <a:gd name="connsiteX76" fmla="*/ 791798 w 1486631"/>
                  <a:gd name="connsiteY76" fmla="*/ 215673 h 221301"/>
                  <a:gd name="connsiteX77" fmla="*/ 787329 w 1486631"/>
                  <a:gd name="connsiteY77" fmla="*/ 192452 h 221301"/>
                  <a:gd name="connsiteX78" fmla="*/ 731028 w 1486631"/>
                  <a:gd name="connsiteY78" fmla="*/ 219692 h 221301"/>
                  <a:gd name="connsiteX79" fmla="*/ 671598 w 1486631"/>
                  <a:gd name="connsiteY79" fmla="*/ 196024 h 221301"/>
                  <a:gd name="connsiteX80" fmla="*/ 644341 w 1486631"/>
                  <a:gd name="connsiteY80" fmla="*/ 110284 h 221301"/>
                  <a:gd name="connsiteX81" fmla="*/ 671598 w 1486631"/>
                  <a:gd name="connsiteY81" fmla="*/ 25437 h 221301"/>
                  <a:gd name="connsiteX82" fmla="*/ 797160 w 1486631"/>
                  <a:gd name="connsiteY82" fmla="*/ 24990 h 221301"/>
                  <a:gd name="connsiteX83" fmla="*/ 816374 w 1486631"/>
                  <a:gd name="connsiteY83" fmla="*/ 67414 h 221301"/>
                  <a:gd name="connsiteX84" fmla="*/ 777052 w 1486631"/>
                  <a:gd name="connsiteY84" fmla="*/ 67414 h 221301"/>
                  <a:gd name="connsiteX85" fmla="*/ 767668 w 1486631"/>
                  <a:gd name="connsiteY85" fmla="*/ 48211 h 221301"/>
                  <a:gd name="connsiteX86" fmla="*/ 699302 w 1486631"/>
                  <a:gd name="connsiteY86" fmla="*/ 49551 h 221301"/>
                  <a:gd name="connsiteX87" fmla="*/ 682769 w 1486631"/>
                  <a:gd name="connsiteY87" fmla="*/ 111177 h 221301"/>
                  <a:gd name="connsiteX88" fmla="*/ 699302 w 1486631"/>
                  <a:gd name="connsiteY88" fmla="*/ 171910 h 221301"/>
                  <a:gd name="connsiteX89" fmla="*/ 764987 w 1486631"/>
                  <a:gd name="connsiteY89" fmla="*/ 173249 h 221301"/>
                  <a:gd name="connsiteX90" fmla="*/ 778839 w 1486631"/>
                  <a:gd name="connsiteY90" fmla="*/ 132165 h 221301"/>
                  <a:gd name="connsiteX91" fmla="*/ 728347 w 1486631"/>
                  <a:gd name="connsiteY91" fmla="*/ 132165 h 221301"/>
                  <a:gd name="connsiteX92" fmla="*/ 728347 w 1486631"/>
                  <a:gd name="connsiteY92" fmla="*/ 100459 h 221301"/>
                  <a:gd name="connsiteX93" fmla="*/ 815927 w 1486631"/>
                  <a:gd name="connsiteY93" fmla="*/ 100459 h 221301"/>
                  <a:gd name="connsiteX94" fmla="*/ 815927 w 1486631"/>
                  <a:gd name="connsiteY94" fmla="*/ 216119 h 221301"/>
                  <a:gd name="connsiteX95" fmla="*/ 791798 w 1486631"/>
                  <a:gd name="connsiteY95" fmla="*/ 216119 h 221301"/>
                  <a:gd name="connsiteX96" fmla="*/ 909763 w 1486631"/>
                  <a:gd name="connsiteY96" fmla="*/ 215226 h 221301"/>
                  <a:gd name="connsiteX97" fmla="*/ 868207 w 1486631"/>
                  <a:gd name="connsiteY97" fmla="*/ 211207 h 221301"/>
                  <a:gd name="connsiteX98" fmla="*/ 851227 w 1486631"/>
                  <a:gd name="connsiteY98" fmla="*/ 175482 h 221301"/>
                  <a:gd name="connsiteX99" fmla="*/ 851227 w 1486631"/>
                  <a:gd name="connsiteY99" fmla="*/ 429 h 221301"/>
                  <a:gd name="connsiteX100" fmla="*/ 888762 w 1486631"/>
                  <a:gd name="connsiteY100" fmla="*/ 429 h 221301"/>
                  <a:gd name="connsiteX101" fmla="*/ 888762 w 1486631"/>
                  <a:gd name="connsiteY101" fmla="*/ 169677 h 221301"/>
                  <a:gd name="connsiteX102" fmla="*/ 894124 w 1486631"/>
                  <a:gd name="connsiteY102" fmla="*/ 183074 h 221301"/>
                  <a:gd name="connsiteX103" fmla="*/ 909763 w 1486631"/>
                  <a:gd name="connsiteY103" fmla="*/ 184413 h 221301"/>
                  <a:gd name="connsiteX104" fmla="*/ 909763 w 1486631"/>
                  <a:gd name="connsiteY104" fmla="*/ 215226 h 221301"/>
                  <a:gd name="connsiteX105" fmla="*/ 1067497 w 1486631"/>
                  <a:gd name="connsiteY105" fmla="*/ 138417 h 221301"/>
                  <a:gd name="connsiteX106" fmla="*/ 1049177 w 1486631"/>
                  <a:gd name="connsiteY106" fmla="*/ 195578 h 221301"/>
                  <a:gd name="connsiteX107" fmla="*/ 940595 w 1486631"/>
                  <a:gd name="connsiteY107" fmla="*/ 195578 h 221301"/>
                  <a:gd name="connsiteX108" fmla="*/ 940595 w 1486631"/>
                  <a:gd name="connsiteY108" fmla="*/ 81257 h 221301"/>
                  <a:gd name="connsiteX109" fmla="*/ 1049177 w 1486631"/>
                  <a:gd name="connsiteY109" fmla="*/ 81257 h 221301"/>
                  <a:gd name="connsiteX110" fmla="*/ 1067497 w 1486631"/>
                  <a:gd name="connsiteY110" fmla="*/ 138417 h 221301"/>
                  <a:gd name="connsiteX111" fmla="*/ 1029963 w 1486631"/>
                  <a:gd name="connsiteY111" fmla="*/ 138417 h 221301"/>
                  <a:gd name="connsiteX112" fmla="*/ 1018792 w 1486631"/>
                  <a:gd name="connsiteY112" fmla="*/ 99566 h 221301"/>
                  <a:gd name="connsiteX113" fmla="*/ 971874 w 1486631"/>
                  <a:gd name="connsiteY113" fmla="*/ 99566 h 221301"/>
                  <a:gd name="connsiteX114" fmla="*/ 960703 w 1486631"/>
                  <a:gd name="connsiteY114" fmla="*/ 138417 h 221301"/>
                  <a:gd name="connsiteX115" fmla="*/ 971874 w 1486631"/>
                  <a:gd name="connsiteY115" fmla="*/ 177268 h 221301"/>
                  <a:gd name="connsiteX116" fmla="*/ 1018792 w 1486631"/>
                  <a:gd name="connsiteY116" fmla="*/ 177268 h 221301"/>
                  <a:gd name="connsiteX117" fmla="*/ 1029963 w 1486631"/>
                  <a:gd name="connsiteY117" fmla="*/ 138417 h 221301"/>
                  <a:gd name="connsiteX118" fmla="*/ 1239530 w 1486631"/>
                  <a:gd name="connsiteY118" fmla="*/ 138864 h 221301"/>
                  <a:gd name="connsiteX119" fmla="*/ 1211826 w 1486631"/>
                  <a:gd name="connsiteY119" fmla="*/ 206295 h 221301"/>
                  <a:gd name="connsiteX120" fmla="*/ 1130948 w 1486631"/>
                  <a:gd name="connsiteY120" fmla="*/ 198703 h 221301"/>
                  <a:gd name="connsiteX121" fmla="*/ 1128714 w 1486631"/>
                  <a:gd name="connsiteY121" fmla="*/ 215673 h 221301"/>
                  <a:gd name="connsiteX122" fmla="*/ 1096542 w 1486631"/>
                  <a:gd name="connsiteY122" fmla="*/ 215673 h 221301"/>
                  <a:gd name="connsiteX123" fmla="*/ 1096542 w 1486631"/>
                  <a:gd name="connsiteY123" fmla="*/ 876 h 221301"/>
                  <a:gd name="connsiteX124" fmla="*/ 1133629 w 1486631"/>
                  <a:gd name="connsiteY124" fmla="*/ 876 h 221301"/>
                  <a:gd name="connsiteX125" fmla="*/ 1133629 w 1486631"/>
                  <a:gd name="connsiteY125" fmla="*/ 72326 h 221301"/>
                  <a:gd name="connsiteX126" fmla="*/ 1170717 w 1486631"/>
                  <a:gd name="connsiteY126" fmla="*/ 57143 h 221301"/>
                  <a:gd name="connsiteX127" fmla="*/ 1211826 w 1486631"/>
                  <a:gd name="connsiteY127" fmla="*/ 69646 h 221301"/>
                  <a:gd name="connsiteX128" fmla="*/ 1239530 w 1486631"/>
                  <a:gd name="connsiteY128" fmla="*/ 138864 h 221301"/>
                  <a:gd name="connsiteX129" fmla="*/ 1201549 w 1486631"/>
                  <a:gd name="connsiteY129" fmla="*/ 137971 h 221301"/>
                  <a:gd name="connsiteX130" fmla="*/ 1191718 w 1486631"/>
                  <a:gd name="connsiteY130" fmla="*/ 100459 h 221301"/>
                  <a:gd name="connsiteX131" fmla="*/ 1160439 w 1486631"/>
                  <a:gd name="connsiteY131" fmla="*/ 88849 h 221301"/>
                  <a:gd name="connsiteX132" fmla="*/ 1135863 w 1486631"/>
                  <a:gd name="connsiteY132" fmla="*/ 109837 h 221301"/>
                  <a:gd name="connsiteX133" fmla="*/ 1131842 w 1486631"/>
                  <a:gd name="connsiteY133" fmla="*/ 147795 h 221301"/>
                  <a:gd name="connsiteX134" fmla="*/ 1144800 w 1486631"/>
                  <a:gd name="connsiteY134" fmla="*/ 180394 h 221301"/>
                  <a:gd name="connsiteX135" fmla="*/ 1191718 w 1486631"/>
                  <a:gd name="connsiteY135" fmla="*/ 175929 h 221301"/>
                  <a:gd name="connsiteX136" fmla="*/ 1201549 w 1486631"/>
                  <a:gd name="connsiteY136" fmla="*/ 137971 h 221301"/>
                  <a:gd name="connsiteX137" fmla="*/ 1404860 w 1486631"/>
                  <a:gd name="connsiteY137" fmla="*/ 213887 h 221301"/>
                  <a:gd name="connsiteX138" fmla="*/ 1360176 w 1486631"/>
                  <a:gd name="connsiteY138" fmla="*/ 196471 h 221301"/>
                  <a:gd name="connsiteX139" fmla="*/ 1286001 w 1486631"/>
                  <a:gd name="connsiteY139" fmla="*/ 214333 h 221301"/>
                  <a:gd name="connsiteX140" fmla="*/ 1259191 w 1486631"/>
                  <a:gd name="connsiteY140" fmla="*/ 183520 h 221301"/>
                  <a:gd name="connsiteX141" fmla="*/ 1267234 w 1486631"/>
                  <a:gd name="connsiteY141" fmla="*/ 141990 h 221301"/>
                  <a:gd name="connsiteX142" fmla="*/ 1309683 w 1486631"/>
                  <a:gd name="connsiteY142" fmla="*/ 122341 h 221301"/>
                  <a:gd name="connsiteX143" fmla="*/ 1355261 w 1486631"/>
                  <a:gd name="connsiteY143" fmla="*/ 119215 h 221301"/>
                  <a:gd name="connsiteX144" fmla="*/ 1355261 w 1486631"/>
                  <a:gd name="connsiteY144" fmla="*/ 109837 h 221301"/>
                  <a:gd name="connsiteX145" fmla="*/ 1348112 w 1486631"/>
                  <a:gd name="connsiteY145" fmla="*/ 90188 h 221301"/>
                  <a:gd name="connsiteX146" fmla="*/ 1330685 w 1486631"/>
                  <a:gd name="connsiteY146" fmla="*/ 85276 h 221301"/>
                  <a:gd name="connsiteX147" fmla="*/ 1300747 w 1486631"/>
                  <a:gd name="connsiteY147" fmla="*/ 107158 h 221301"/>
                  <a:gd name="connsiteX148" fmla="*/ 1264553 w 1486631"/>
                  <a:gd name="connsiteY148" fmla="*/ 107158 h 221301"/>
                  <a:gd name="connsiteX149" fmla="*/ 1281980 w 1486631"/>
                  <a:gd name="connsiteY149" fmla="*/ 70540 h 221301"/>
                  <a:gd name="connsiteX150" fmla="*/ 1320408 w 1486631"/>
                  <a:gd name="connsiteY150" fmla="*/ 57143 h 221301"/>
                  <a:gd name="connsiteX151" fmla="*/ 1386987 w 1486631"/>
                  <a:gd name="connsiteY151" fmla="*/ 88402 h 221301"/>
                  <a:gd name="connsiteX152" fmla="*/ 1391455 w 1486631"/>
                  <a:gd name="connsiteY152" fmla="*/ 119662 h 221301"/>
                  <a:gd name="connsiteX153" fmla="*/ 1391455 w 1486631"/>
                  <a:gd name="connsiteY153" fmla="*/ 177268 h 221301"/>
                  <a:gd name="connsiteX154" fmla="*/ 1403519 w 1486631"/>
                  <a:gd name="connsiteY154" fmla="*/ 186646 h 221301"/>
                  <a:gd name="connsiteX155" fmla="*/ 1404860 w 1486631"/>
                  <a:gd name="connsiteY155" fmla="*/ 186200 h 221301"/>
                  <a:gd name="connsiteX156" fmla="*/ 1404860 w 1486631"/>
                  <a:gd name="connsiteY156" fmla="*/ 213887 h 221301"/>
                  <a:gd name="connsiteX157" fmla="*/ 1355261 w 1486631"/>
                  <a:gd name="connsiteY157" fmla="*/ 146902 h 221301"/>
                  <a:gd name="connsiteX158" fmla="*/ 1315939 w 1486631"/>
                  <a:gd name="connsiteY158" fmla="*/ 150028 h 221301"/>
                  <a:gd name="connsiteX159" fmla="*/ 1293597 w 1486631"/>
                  <a:gd name="connsiteY159" fmla="*/ 168337 h 221301"/>
                  <a:gd name="connsiteX160" fmla="*/ 1312364 w 1486631"/>
                  <a:gd name="connsiteY160" fmla="*/ 189772 h 221301"/>
                  <a:gd name="connsiteX161" fmla="*/ 1342749 w 1486631"/>
                  <a:gd name="connsiteY161" fmla="*/ 181734 h 221301"/>
                  <a:gd name="connsiteX162" fmla="*/ 1354814 w 1486631"/>
                  <a:gd name="connsiteY162" fmla="*/ 154494 h 221301"/>
                  <a:gd name="connsiteX163" fmla="*/ 1354814 w 1486631"/>
                  <a:gd name="connsiteY163" fmla="*/ 146902 h 221301"/>
                  <a:gd name="connsiteX164" fmla="*/ 1486631 w 1486631"/>
                  <a:gd name="connsiteY164" fmla="*/ 215226 h 221301"/>
                  <a:gd name="connsiteX165" fmla="*/ 1444629 w 1486631"/>
                  <a:gd name="connsiteY165" fmla="*/ 210761 h 221301"/>
                  <a:gd name="connsiteX166" fmla="*/ 1428096 w 1486631"/>
                  <a:gd name="connsiteY166" fmla="*/ 175482 h 221301"/>
                  <a:gd name="connsiteX167" fmla="*/ 1428096 w 1486631"/>
                  <a:gd name="connsiteY167" fmla="*/ 429 h 221301"/>
                  <a:gd name="connsiteX168" fmla="*/ 1465630 w 1486631"/>
                  <a:gd name="connsiteY168" fmla="*/ 429 h 221301"/>
                  <a:gd name="connsiteX169" fmla="*/ 1465630 w 1486631"/>
                  <a:gd name="connsiteY169" fmla="*/ 169677 h 221301"/>
                  <a:gd name="connsiteX170" fmla="*/ 1470992 w 1486631"/>
                  <a:gd name="connsiteY170" fmla="*/ 183074 h 221301"/>
                  <a:gd name="connsiteX171" fmla="*/ 1486631 w 1486631"/>
                  <a:gd name="connsiteY171" fmla="*/ 184413 h 221301"/>
                  <a:gd name="connsiteX172" fmla="*/ 1486631 w 1486631"/>
                  <a:gd name="connsiteY172" fmla="*/ 215226 h 221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486631" h="221301">
                    <a:moveTo>
                      <a:pt x="169352" y="153154"/>
                    </a:moveTo>
                    <a:cubicBezTo>
                      <a:pt x="169352" y="169677"/>
                      <a:pt x="163543" y="185307"/>
                      <a:pt x="151925" y="197364"/>
                    </a:cubicBezTo>
                    <a:cubicBezTo>
                      <a:pt x="135392" y="213887"/>
                      <a:pt x="111263" y="219245"/>
                      <a:pt x="88921" y="220139"/>
                    </a:cubicBezTo>
                    <a:cubicBezTo>
                      <a:pt x="64792" y="220139"/>
                      <a:pt x="40215" y="214333"/>
                      <a:pt x="21895" y="197810"/>
                    </a:cubicBezTo>
                    <a:cubicBezTo>
                      <a:pt x="8043" y="185307"/>
                      <a:pt x="0" y="167444"/>
                      <a:pt x="0" y="148688"/>
                    </a:cubicBezTo>
                    <a:lnTo>
                      <a:pt x="39322" y="148688"/>
                    </a:lnTo>
                    <a:cubicBezTo>
                      <a:pt x="39322" y="158513"/>
                      <a:pt x="43343" y="167891"/>
                      <a:pt x="50493" y="174589"/>
                    </a:cubicBezTo>
                    <a:cubicBezTo>
                      <a:pt x="59876" y="183967"/>
                      <a:pt x="74175" y="186200"/>
                      <a:pt x="86687" y="185753"/>
                    </a:cubicBezTo>
                    <a:cubicBezTo>
                      <a:pt x="98751" y="185753"/>
                      <a:pt x="113497" y="183967"/>
                      <a:pt x="122434" y="174589"/>
                    </a:cubicBezTo>
                    <a:cubicBezTo>
                      <a:pt x="131817" y="164318"/>
                      <a:pt x="135392" y="146009"/>
                      <a:pt x="122434" y="136631"/>
                    </a:cubicBezTo>
                    <a:cubicBezTo>
                      <a:pt x="109475" y="126807"/>
                      <a:pt x="90708" y="127253"/>
                      <a:pt x="75069" y="125914"/>
                    </a:cubicBezTo>
                    <a:cubicBezTo>
                      <a:pt x="58983" y="124574"/>
                      <a:pt x="42003" y="121448"/>
                      <a:pt x="28598" y="112070"/>
                    </a:cubicBezTo>
                    <a:cubicBezTo>
                      <a:pt x="15639" y="102692"/>
                      <a:pt x="7596" y="88402"/>
                      <a:pt x="5809" y="72772"/>
                    </a:cubicBezTo>
                    <a:cubicBezTo>
                      <a:pt x="4022" y="54017"/>
                      <a:pt x="10724" y="36601"/>
                      <a:pt x="23682" y="23650"/>
                    </a:cubicBezTo>
                    <a:cubicBezTo>
                      <a:pt x="38875" y="8467"/>
                      <a:pt x="61664" y="1769"/>
                      <a:pt x="83112" y="1322"/>
                    </a:cubicBezTo>
                    <a:cubicBezTo>
                      <a:pt x="105007" y="876"/>
                      <a:pt x="128689" y="6681"/>
                      <a:pt x="144776" y="21864"/>
                    </a:cubicBezTo>
                    <a:cubicBezTo>
                      <a:pt x="157287" y="33475"/>
                      <a:pt x="165777" y="49551"/>
                      <a:pt x="166224" y="66967"/>
                    </a:cubicBezTo>
                    <a:lnTo>
                      <a:pt x="126902" y="66967"/>
                    </a:lnTo>
                    <a:cubicBezTo>
                      <a:pt x="126455" y="59375"/>
                      <a:pt x="122881" y="51784"/>
                      <a:pt x="117519" y="45979"/>
                    </a:cubicBezTo>
                    <a:cubicBezTo>
                      <a:pt x="109475" y="37494"/>
                      <a:pt x="95623" y="34368"/>
                      <a:pt x="84452" y="34814"/>
                    </a:cubicBezTo>
                    <a:cubicBezTo>
                      <a:pt x="72388" y="34814"/>
                      <a:pt x="59430" y="37494"/>
                      <a:pt x="50940" y="46425"/>
                    </a:cubicBezTo>
                    <a:cubicBezTo>
                      <a:pt x="40662" y="57589"/>
                      <a:pt x="41109" y="76791"/>
                      <a:pt x="55408" y="83937"/>
                    </a:cubicBezTo>
                    <a:cubicBezTo>
                      <a:pt x="62557" y="87509"/>
                      <a:pt x="71494" y="87956"/>
                      <a:pt x="79537" y="88849"/>
                    </a:cubicBezTo>
                    <a:cubicBezTo>
                      <a:pt x="88474" y="89742"/>
                      <a:pt x="96964" y="90635"/>
                      <a:pt x="105901" y="91528"/>
                    </a:cubicBezTo>
                    <a:cubicBezTo>
                      <a:pt x="122434" y="93761"/>
                      <a:pt x="138967" y="98673"/>
                      <a:pt x="151478" y="110284"/>
                    </a:cubicBezTo>
                    <a:cubicBezTo>
                      <a:pt x="163543" y="121001"/>
                      <a:pt x="169352" y="136631"/>
                      <a:pt x="169352" y="153154"/>
                    </a:cubicBezTo>
                    <a:close/>
                    <a:moveTo>
                      <a:pt x="335576" y="216119"/>
                    </a:moveTo>
                    <a:lnTo>
                      <a:pt x="320830" y="199150"/>
                    </a:lnTo>
                    <a:cubicBezTo>
                      <a:pt x="296254" y="221032"/>
                      <a:pt x="257826" y="228177"/>
                      <a:pt x="227441" y="213887"/>
                    </a:cubicBezTo>
                    <a:cubicBezTo>
                      <a:pt x="198396" y="200490"/>
                      <a:pt x="183204" y="166551"/>
                      <a:pt x="194375" y="136184"/>
                    </a:cubicBezTo>
                    <a:cubicBezTo>
                      <a:pt x="200184" y="120108"/>
                      <a:pt x="214036" y="108051"/>
                      <a:pt x="228334" y="99120"/>
                    </a:cubicBezTo>
                    <a:cubicBezTo>
                      <a:pt x="214036" y="83937"/>
                      <a:pt x="203758" y="67414"/>
                      <a:pt x="205993" y="45979"/>
                    </a:cubicBezTo>
                    <a:cubicBezTo>
                      <a:pt x="208227" y="27223"/>
                      <a:pt x="221185" y="11147"/>
                      <a:pt x="238612" y="4448"/>
                    </a:cubicBezTo>
                    <a:cubicBezTo>
                      <a:pt x="257379" y="-2697"/>
                      <a:pt x="280615" y="-1357"/>
                      <a:pt x="298041" y="9360"/>
                    </a:cubicBezTo>
                    <a:cubicBezTo>
                      <a:pt x="315021" y="19631"/>
                      <a:pt x="323064" y="37940"/>
                      <a:pt x="321277" y="57143"/>
                    </a:cubicBezTo>
                    <a:cubicBezTo>
                      <a:pt x="319489" y="81257"/>
                      <a:pt x="301169" y="97333"/>
                      <a:pt x="281508" y="108498"/>
                    </a:cubicBezTo>
                    <a:lnTo>
                      <a:pt x="318149" y="148242"/>
                    </a:lnTo>
                    <a:cubicBezTo>
                      <a:pt x="322171" y="140650"/>
                      <a:pt x="322617" y="130826"/>
                      <a:pt x="323511" y="122341"/>
                    </a:cubicBezTo>
                    <a:cubicBezTo>
                      <a:pt x="324405" y="113856"/>
                      <a:pt x="323958" y="104925"/>
                      <a:pt x="323958" y="96440"/>
                    </a:cubicBezTo>
                    <a:lnTo>
                      <a:pt x="378472" y="96440"/>
                    </a:lnTo>
                    <a:lnTo>
                      <a:pt x="378472" y="125914"/>
                    </a:lnTo>
                    <a:lnTo>
                      <a:pt x="353896" y="125914"/>
                    </a:lnTo>
                    <a:cubicBezTo>
                      <a:pt x="353002" y="142436"/>
                      <a:pt x="350321" y="159406"/>
                      <a:pt x="340938" y="173249"/>
                    </a:cubicBezTo>
                    <a:lnTo>
                      <a:pt x="379813" y="215673"/>
                    </a:lnTo>
                    <a:lnTo>
                      <a:pt x="335576" y="215673"/>
                    </a:lnTo>
                    <a:close/>
                    <a:moveTo>
                      <a:pt x="250230" y="122788"/>
                    </a:moveTo>
                    <a:cubicBezTo>
                      <a:pt x="240399" y="129039"/>
                      <a:pt x="229675" y="135291"/>
                      <a:pt x="226100" y="147349"/>
                    </a:cubicBezTo>
                    <a:cubicBezTo>
                      <a:pt x="222972" y="158066"/>
                      <a:pt x="225653" y="170570"/>
                      <a:pt x="233696" y="178608"/>
                    </a:cubicBezTo>
                    <a:cubicBezTo>
                      <a:pt x="249336" y="194684"/>
                      <a:pt x="283296" y="192898"/>
                      <a:pt x="298041" y="176375"/>
                    </a:cubicBezTo>
                    <a:lnTo>
                      <a:pt x="250230" y="122788"/>
                    </a:lnTo>
                    <a:close/>
                    <a:moveTo>
                      <a:pt x="287317" y="54017"/>
                    </a:moveTo>
                    <a:cubicBezTo>
                      <a:pt x="287317" y="45085"/>
                      <a:pt x="283296" y="37047"/>
                      <a:pt x="274806" y="33475"/>
                    </a:cubicBezTo>
                    <a:cubicBezTo>
                      <a:pt x="266316" y="29456"/>
                      <a:pt x="255592" y="30795"/>
                      <a:pt x="247995" y="36154"/>
                    </a:cubicBezTo>
                    <a:cubicBezTo>
                      <a:pt x="240399" y="41513"/>
                      <a:pt x="238612" y="51784"/>
                      <a:pt x="241293" y="60269"/>
                    </a:cubicBezTo>
                    <a:cubicBezTo>
                      <a:pt x="244421" y="70540"/>
                      <a:pt x="252911" y="78131"/>
                      <a:pt x="260060" y="85276"/>
                    </a:cubicBezTo>
                    <a:cubicBezTo>
                      <a:pt x="273018" y="78131"/>
                      <a:pt x="287317" y="70540"/>
                      <a:pt x="287317" y="54017"/>
                    </a:cubicBezTo>
                    <a:close/>
                    <a:moveTo>
                      <a:pt x="566144" y="72326"/>
                    </a:moveTo>
                    <a:cubicBezTo>
                      <a:pt x="566144" y="91528"/>
                      <a:pt x="559889" y="110730"/>
                      <a:pt x="545143" y="123234"/>
                    </a:cubicBezTo>
                    <a:cubicBezTo>
                      <a:pt x="530397" y="135738"/>
                      <a:pt x="510736" y="140204"/>
                      <a:pt x="491522" y="140204"/>
                    </a:cubicBezTo>
                    <a:lnTo>
                      <a:pt x="446838" y="140204"/>
                    </a:lnTo>
                    <a:lnTo>
                      <a:pt x="446838" y="215673"/>
                    </a:lnTo>
                    <a:lnTo>
                      <a:pt x="408857" y="215673"/>
                    </a:lnTo>
                    <a:lnTo>
                      <a:pt x="408857" y="4895"/>
                    </a:lnTo>
                    <a:lnTo>
                      <a:pt x="491522" y="4895"/>
                    </a:lnTo>
                    <a:cubicBezTo>
                      <a:pt x="510289" y="4895"/>
                      <a:pt x="530397" y="9360"/>
                      <a:pt x="545143" y="21418"/>
                    </a:cubicBezTo>
                    <a:cubicBezTo>
                      <a:pt x="560335" y="33921"/>
                      <a:pt x="566144" y="53124"/>
                      <a:pt x="566144" y="72326"/>
                    </a:cubicBezTo>
                    <a:lnTo>
                      <a:pt x="566144" y="72326"/>
                    </a:lnTo>
                    <a:close/>
                    <a:moveTo>
                      <a:pt x="527716" y="72772"/>
                    </a:moveTo>
                    <a:cubicBezTo>
                      <a:pt x="527716" y="62948"/>
                      <a:pt x="524588" y="53124"/>
                      <a:pt x="516992" y="46425"/>
                    </a:cubicBezTo>
                    <a:cubicBezTo>
                      <a:pt x="509843" y="40173"/>
                      <a:pt x="499565" y="38387"/>
                      <a:pt x="490182" y="38387"/>
                    </a:cubicBezTo>
                    <a:lnTo>
                      <a:pt x="446838" y="38387"/>
                    </a:lnTo>
                    <a:lnTo>
                      <a:pt x="446838" y="106711"/>
                    </a:lnTo>
                    <a:lnTo>
                      <a:pt x="490182" y="106711"/>
                    </a:lnTo>
                    <a:cubicBezTo>
                      <a:pt x="499565" y="106711"/>
                      <a:pt x="509843" y="105372"/>
                      <a:pt x="516992" y="98673"/>
                    </a:cubicBezTo>
                    <a:cubicBezTo>
                      <a:pt x="524588" y="91975"/>
                      <a:pt x="527716" y="82150"/>
                      <a:pt x="527716" y="72772"/>
                    </a:cubicBezTo>
                    <a:lnTo>
                      <a:pt x="527716" y="72772"/>
                    </a:lnTo>
                    <a:close/>
                    <a:moveTo>
                      <a:pt x="791798" y="215673"/>
                    </a:moveTo>
                    <a:lnTo>
                      <a:pt x="787329" y="192452"/>
                    </a:lnTo>
                    <a:cubicBezTo>
                      <a:pt x="777052" y="212100"/>
                      <a:pt x="751582" y="220139"/>
                      <a:pt x="731028" y="219692"/>
                    </a:cubicBezTo>
                    <a:cubicBezTo>
                      <a:pt x="708686" y="219245"/>
                      <a:pt x="687238" y="212994"/>
                      <a:pt x="671598" y="196024"/>
                    </a:cubicBezTo>
                    <a:cubicBezTo>
                      <a:pt x="649256" y="172803"/>
                      <a:pt x="644341" y="141097"/>
                      <a:pt x="644341" y="110284"/>
                    </a:cubicBezTo>
                    <a:cubicBezTo>
                      <a:pt x="644341" y="79471"/>
                      <a:pt x="648809" y="48211"/>
                      <a:pt x="671598" y="25437"/>
                    </a:cubicBezTo>
                    <a:cubicBezTo>
                      <a:pt x="703771" y="-6716"/>
                      <a:pt x="764541" y="-8502"/>
                      <a:pt x="797160" y="24990"/>
                    </a:cubicBezTo>
                    <a:cubicBezTo>
                      <a:pt x="808331" y="36601"/>
                      <a:pt x="815480" y="51337"/>
                      <a:pt x="816374" y="67414"/>
                    </a:cubicBezTo>
                    <a:lnTo>
                      <a:pt x="777052" y="67414"/>
                    </a:lnTo>
                    <a:cubicBezTo>
                      <a:pt x="776158" y="59822"/>
                      <a:pt x="772584" y="54017"/>
                      <a:pt x="767668" y="48211"/>
                    </a:cubicBezTo>
                    <a:cubicBezTo>
                      <a:pt x="751135" y="29009"/>
                      <a:pt x="715835" y="32135"/>
                      <a:pt x="699302" y="49551"/>
                    </a:cubicBezTo>
                    <a:cubicBezTo>
                      <a:pt x="684110" y="65627"/>
                      <a:pt x="682769" y="90188"/>
                      <a:pt x="682769" y="111177"/>
                    </a:cubicBezTo>
                    <a:cubicBezTo>
                      <a:pt x="682769" y="132165"/>
                      <a:pt x="684556" y="156280"/>
                      <a:pt x="699302" y="171910"/>
                    </a:cubicBezTo>
                    <a:cubicBezTo>
                      <a:pt x="715388" y="189326"/>
                      <a:pt x="748901" y="190219"/>
                      <a:pt x="764987" y="173249"/>
                    </a:cubicBezTo>
                    <a:cubicBezTo>
                      <a:pt x="776158" y="162085"/>
                      <a:pt x="778839" y="147349"/>
                      <a:pt x="778839" y="132165"/>
                    </a:cubicBezTo>
                    <a:lnTo>
                      <a:pt x="728347" y="132165"/>
                    </a:lnTo>
                    <a:lnTo>
                      <a:pt x="728347" y="100459"/>
                    </a:lnTo>
                    <a:lnTo>
                      <a:pt x="815927" y="100459"/>
                    </a:lnTo>
                    <a:lnTo>
                      <a:pt x="815927" y="216119"/>
                    </a:lnTo>
                    <a:lnTo>
                      <a:pt x="791798" y="216119"/>
                    </a:lnTo>
                    <a:close/>
                    <a:moveTo>
                      <a:pt x="909763" y="215226"/>
                    </a:moveTo>
                    <a:cubicBezTo>
                      <a:pt x="895911" y="218352"/>
                      <a:pt x="880719" y="218799"/>
                      <a:pt x="868207" y="211207"/>
                    </a:cubicBezTo>
                    <a:cubicBezTo>
                      <a:pt x="855249" y="203616"/>
                      <a:pt x="851227" y="189772"/>
                      <a:pt x="851227" y="175482"/>
                    </a:cubicBezTo>
                    <a:lnTo>
                      <a:pt x="851227" y="429"/>
                    </a:lnTo>
                    <a:lnTo>
                      <a:pt x="888762" y="429"/>
                    </a:lnTo>
                    <a:lnTo>
                      <a:pt x="888762" y="169677"/>
                    </a:lnTo>
                    <a:cubicBezTo>
                      <a:pt x="888762" y="174589"/>
                      <a:pt x="889655" y="180394"/>
                      <a:pt x="894124" y="183074"/>
                    </a:cubicBezTo>
                    <a:cubicBezTo>
                      <a:pt x="899039" y="185753"/>
                      <a:pt x="904401" y="184413"/>
                      <a:pt x="909763" y="184413"/>
                    </a:cubicBezTo>
                    <a:lnTo>
                      <a:pt x="909763" y="215226"/>
                    </a:lnTo>
                    <a:close/>
                    <a:moveTo>
                      <a:pt x="1067497" y="138417"/>
                    </a:moveTo>
                    <a:cubicBezTo>
                      <a:pt x="1067497" y="159406"/>
                      <a:pt x="1062582" y="179055"/>
                      <a:pt x="1049177" y="195578"/>
                    </a:cubicBezTo>
                    <a:cubicBezTo>
                      <a:pt x="1022813" y="227730"/>
                      <a:pt x="966958" y="227730"/>
                      <a:pt x="940595" y="195578"/>
                    </a:cubicBezTo>
                    <a:cubicBezTo>
                      <a:pt x="915572" y="163871"/>
                      <a:pt x="915572" y="112963"/>
                      <a:pt x="940595" y="81257"/>
                    </a:cubicBezTo>
                    <a:cubicBezTo>
                      <a:pt x="966958" y="49104"/>
                      <a:pt x="1022813" y="49104"/>
                      <a:pt x="1049177" y="81257"/>
                    </a:cubicBezTo>
                    <a:cubicBezTo>
                      <a:pt x="1062582" y="97780"/>
                      <a:pt x="1067497" y="117429"/>
                      <a:pt x="1067497" y="138417"/>
                    </a:cubicBezTo>
                    <a:close/>
                    <a:moveTo>
                      <a:pt x="1029963" y="138417"/>
                    </a:moveTo>
                    <a:cubicBezTo>
                      <a:pt x="1029963" y="125020"/>
                      <a:pt x="1028622" y="109837"/>
                      <a:pt x="1018792" y="99566"/>
                    </a:cubicBezTo>
                    <a:cubicBezTo>
                      <a:pt x="1006727" y="86616"/>
                      <a:pt x="983938" y="86616"/>
                      <a:pt x="971874" y="99566"/>
                    </a:cubicBezTo>
                    <a:cubicBezTo>
                      <a:pt x="962490" y="109837"/>
                      <a:pt x="960703" y="125020"/>
                      <a:pt x="960703" y="138417"/>
                    </a:cubicBezTo>
                    <a:cubicBezTo>
                      <a:pt x="960703" y="151814"/>
                      <a:pt x="962043" y="166997"/>
                      <a:pt x="971874" y="177268"/>
                    </a:cubicBezTo>
                    <a:cubicBezTo>
                      <a:pt x="983938" y="190219"/>
                      <a:pt x="1006727" y="190219"/>
                      <a:pt x="1018792" y="177268"/>
                    </a:cubicBezTo>
                    <a:cubicBezTo>
                      <a:pt x="1028622" y="166997"/>
                      <a:pt x="1029963" y="151814"/>
                      <a:pt x="1029963" y="138417"/>
                    </a:cubicBezTo>
                    <a:close/>
                    <a:moveTo>
                      <a:pt x="1239530" y="138864"/>
                    </a:moveTo>
                    <a:cubicBezTo>
                      <a:pt x="1239530" y="164318"/>
                      <a:pt x="1231934" y="190219"/>
                      <a:pt x="1211826" y="206295"/>
                    </a:cubicBezTo>
                    <a:cubicBezTo>
                      <a:pt x="1189484" y="225051"/>
                      <a:pt x="1147481" y="225051"/>
                      <a:pt x="1130948" y="198703"/>
                    </a:cubicBezTo>
                    <a:lnTo>
                      <a:pt x="1128714" y="215673"/>
                    </a:lnTo>
                    <a:lnTo>
                      <a:pt x="1096542" y="215673"/>
                    </a:lnTo>
                    <a:lnTo>
                      <a:pt x="1096542" y="876"/>
                    </a:lnTo>
                    <a:lnTo>
                      <a:pt x="1133629" y="876"/>
                    </a:lnTo>
                    <a:lnTo>
                      <a:pt x="1133629" y="72326"/>
                    </a:lnTo>
                    <a:cubicBezTo>
                      <a:pt x="1142119" y="61608"/>
                      <a:pt x="1157758" y="57589"/>
                      <a:pt x="1170717" y="57143"/>
                    </a:cubicBezTo>
                    <a:cubicBezTo>
                      <a:pt x="1185462" y="56696"/>
                      <a:pt x="1200655" y="59822"/>
                      <a:pt x="1211826" y="69646"/>
                    </a:cubicBezTo>
                    <a:cubicBezTo>
                      <a:pt x="1230146" y="84830"/>
                      <a:pt x="1239530" y="108051"/>
                      <a:pt x="1239530" y="138864"/>
                    </a:cubicBezTo>
                    <a:close/>
                    <a:moveTo>
                      <a:pt x="1201549" y="137971"/>
                    </a:moveTo>
                    <a:cubicBezTo>
                      <a:pt x="1201549" y="125020"/>
                      <a:pt x="1199761" y="111177"/>
                      <a:pt x="1191718" y="100459"/>
                    </a:cubicBezTo>
                    <a:cubicBezTo>
                      <a:pt x="1183675" y="91082"/>
                      <a:pt x="1172504" y="87062"/>
                      <a:pt x="1160439" y="88849"/>
                    </a:cubicBezTo>
                    <a:cubicBezTo>
                      <a:pt x="1148822" y="90635"/>
                      <a:pt x="1140332" y="99120"/>
                      <a:pt x="1135863" y="109837"/>
                    </a:cubicBezTo>
                    <a:cubicBezTo>
                      <a:pt x="1131395" y="121448"/>
                      <a:pt x="1130948" y="135291"/>
                      <a:pt x="1131842" y="147795"/>
                    </a:cubicBezTo>
                    <a:cubicBezTo>
                      <a:pt x="1133182" y="159852"/>
                      <a:pt x="1135416" y="171910"/>
                      <a:pt x="1144800" y="180394"/>
                    </a:cubicBezTo>
                    <a:cubicBezTo>
                      <a:pt x="1158205" y="192898"/>
                      <a:pt x="1180100" y="189772"/>
                      <a:pt x="1191718" y="175929"/>
                    </a:cubicBezTo>
                    <a:cubicBezTo>
                      <a:pt x="1200208" y="165211"/>
                      <a:pt x="1201549" y="150921"/>
                      <a:pt x="1201549" y="137971"/>
                    </a:cubicBezTo>
                    <a:close/>
                    <a:moveTo>
                      <a:pt x="1404860" y="213887"/>
                    </a:moveTo>
                    <a:cubicBezTo>
                      <a:pt x="1387880" y="221478"/>
                      <a:pt x="1362410" y="219245"/>
                      <a:pt x="1360176" y="196471"/>
                    </a:cubicBezTo>
                    <a:cubicBezTo>
                      <a:pt x="1346324" y="221032"/>
                      <a:pt x="1309237" y="225051"/>
                      <a:pt x="1286001" y="214333"/>
                    </a:cubicBezTo>
                    <a:cubicBezTo>
                      <a:pt x="1273043" y="208528"/>
                      <a:pt x="1262765" y="197810"/>
                      <a:pt x="1259191" y="183520"/>
                    </a:cubicBezTo>
                    <a:cubicBezTo>
                      <a:pt x="1255169" y="169230"/>
                      <a:pt x="1257850" y="153600"/>
                      <a:pt x="1267234" y="141990"/>
                    </a:cubicBezTo>
                    <a:cubicBezTo>
                      <a:pt x="1277511" y="129039"/>
                      <a:pt x="1294044" y="123681"/>
                      <a:pt x="1309683" y="122341"/>
                    </a:cubicBezTo>
                    <a:lnTo>
                      <a:pt x="1355261" y="119215"/>
                    </a:lnTo>
                    <a:lnTo>
                      <a:pt x="1355261" y="109837"/>
                    </a:lnTo>
                    <a:cubicBezTo>
                      <a:pt x="1355261" y="103139"/>
                      <a:pt x="1353474" y="94654"/>
                      <a:pt x="1348112" y="90188"/>
                    </a:cubicBezTo>
                    <a:cubicBezTo>
                      <a:pt x="1343196" y="86169"/>
                      <a:pt x="1336494" y="85723"/>
                      <a:pt x="1330685" y="85276"/>
                    </a:cubicBezTo>
                    <a:cubicBezTo>
                      <a:pt x="1315939" y="84830"/>
                      <a:pt x="1301640" y="90635"/>
                      <a:pt x="1300747" y="107158"/>
                    </a:cubicBezTo>
                    <a:lnTo>
                      <a:pt x="1264553" y="107158"/>
                    </a:lnTo>
                    <a:cubicBezTo>
                      <a:pt x="1265446" y="93314"/>
                      <a:pt x="1270809" y="79917"/>
                      <a:pt x="1281980" y="70540"/>
                    </a:cubicBezTo>
                    <a:cubicBezTo>
                      <a:pt x="1292704" y="62055"/>
                      <a:pt x="1306556" y="58036"/>
                      <a:pt x="1320408" y="57143"/>
                    </a:cubicBezTo>
                    <a:cubicBezTo>
                      <a:pt x="1346324" y="54910"/>
                      <a:pt x="1376709" y="61608"/>
                      <a:pt x="1386987" y="88402"/>
                    </a:cubicBezTo>
                    <a:cubicBezTo>
                      <a:pt x="1391008" y="98227"/>
                      <a:pt x="1391455" y="108944"/>
                      <a:pt x="1391455" y="119662"/>
                    </a:cubicBezTo>
                    <a:lnTo>
                      <a:pt x="1391455" y="177268"/>
                    </a:lnTo>
                    <a:cubicBezTo>
                      <a:pt x="1391455" y="183967"/>
                      <a:pt x="1395923" y="189326"/>
                      <a:pt x="1403519" y="186646"/>
                    </a:cubicBezTo>
                    <a:cubicBezTo>
                      <a:pt x="1403966" y="186646"/>
                      <a:pt x="1404413" y="186646"/>
                      <a:pt x="1404860" y="186200"/>
                    </a:cubicBezTo>
                    <a:lnTo>
                      <a:pt x="1404860" y="213887"/>
                    </a:lnTo>
                    <a:close/>
                    <a:moveTo>
                      <a:pt x="1355261" y="146902"/>
                    </a:moveTo>
                    <a:lnTo>
                      <a:pt x="1315939" y="150028"/>
                    </a:lnTo>
                    <a:cubicBezTo>
                      <a:pt x="1305662" y="150921"/>
                      <a:pt x="1294938" y="156726"/>
                      <a:pt x="1293597" y="168337"/>
                    </a:cubicBezTo>
                    <a:cubicBezTo>
                      <a:pt x="1292704" y="179948"/>
                      <a:pt x="1301194" y="188432"/>
                      <a:pt x="1312364" y="189772"/>
                    </a:cubicBezTo>
                    <a:cubicBezTo>
                      <a:pt x="1322642" y="191112"/>
                      <a:pt x="1334706" y="187986"/>
                      <a:pt x="1342749" y="181734"/>
                    </a:cubicBezTo>
                    <a:cubicBezTo>
                      <a:pt x="1351239" y="175036"/>
                      <a:pt x="1354814" y="165211"/>
                      <a:pt x="1354814" y="154494"/>
                    </a:cubicBezTo>
                    <a:lnTo>
                      <a:pt x="1354814" y="146902"/>
                    </a:lnTo>
                    <a:close/>
                    <a:moveTo>
                      <a:pt x="1486631" y="215226"/>
                    </a:moveTo>
                    <a:cubicBezTo>
                      <a:pt x="1472333" y="218352"/>
                      <a:pt x="1457140" y="218799"/>
                      <a:pt x="1444629" y="210761"/>
                    </a:cubicBezTo>
                    <a:cubicBezTo>
                      <a:pt x="1432117" y="203169"/>
                      <a:pt x="1428096" y="189326"/>
                      <a:pt x="1428096" y="175482"/>
                    </a:cubicBezTo>
                    <a:lnTo>
                      <a:pt x="1428096" y="429"/>
                    </a:lnTo>
                    <a:lnTo>
                      <a:pt x="1465630" y="429"/>
                    </a:lnTo>
                    <a:lnTo>
                      <a:pt x="1465630" y="169677"/>
                    </a:lnTo>
                    <a:cubicBezTo>
                      <a:pt x="1465630" y="174589"/>
                      <a:pt x="1466524" y="180394"/>
                      <a:pt x="1470992" y="183074"/>
                    </a:cubicBezTo>
                    <a:cubicBezTo>
                      <a:pt x="1475907" y="185753"/>
                      <a:pt x="1481716" y="184413"/>
                      <a:pt x="1486631" y="184413"/>
                    </a:cubicBezTo>
                    <a:lnTo>
                      <a:pt x="1486631" y="215226"/>
                    </a:lnTo>
                    <a:close/>
                  </a:path>
                </a:pathLst>
              </a:custGeom>
              <a:solidFill>
                <a:srgbClr val="D6002A"/>
              </a:solidFill>
              <a:ln w="4461"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2D36847A-5D69-A7C9-56C9-37B0D712211C}"/>
                  </a:ext>
                </a:extLst>
              </p:cNvPr>
              <p:cNvSpPr/>
              <p:nvPr/>
            </p:nvSpPr>
            <p:spPr>
              <a:xfrm>
                <a:off x="568668" y="3640224"/>
                <a:ext cx="1486631" cy="37957"/>
              </a:xfrm>
              <a:custGeom>
                <a:avLst/>
                <a:gdLst>
                  <a:gd name="connsiteX0" fmla="*/ 0 w 1486631"/>
                  <a:gd name="connsiteY0" fmla="*/ 0 h 37957"/>
                  <a:gd name="connsiteX1" fmla="*/ 1486631 w 1486631"/>
                  <a:gd name="connsiteY1" fmla="*/ 0 h 37957"/>
                  <a:gd name="connsiteX2" fmla="*/ 1486631 w 1486631"/>
                  <a:gd name="connsiteY2" fmla="*/ 37958 h 37957"/>
                  <a:gd name="connsiteX3" fmla="*/ 0 w 1486631"/>
                  <a:gd name="connsiteY3" fmla="*/ 37958 h 37957"/>
                </a:gdLst>
                <a:ahLst/>
                <a:cxnLst>
                  <a:cxn ang="0">
                    <a:pos x="connsiteX0" y="connsiteY0"/>
                  </a:cxn>
                  <a:cxn ang="0">
                    <a:pos x="connsiteX1" y="connsiteY1"/>
                  </a:cxn>
                  <a:cxn ang="0">
                    <a:pos x="connsiteX2" y="connsiteY2"/>
                  </a:cxn>
                  <a:cxn ang="0">
                    <a:pos x="connsiteX3" y="connsiteY3"/>
                  </a:cxn>
                </a:cxnLst>
                <a:rect l="l" t="t" r="r" b="b"/>
                <a:pathLst>
                  <a:path w="1486631" h="37957">
                    <a:moveTo>
                      <a:pt x="0" y="0"/>
                    </a:moveTo>
                    <a:lnTo>
                      <a:pt x="1486631" y="0"/>
                    </a:lnTo>
                    <a:lnTo>
                      <a:pt x="1486631" y="37958"/>
                    </a:lnTo>
                    <a:lnTo>
                      <a:pt x="0" y="37958"/>
                    </a:lnTo>
                    <a:close/>
                  </a:path>
                </a:pathLst>
              </a:custGeom>
              <a:solidFill>
                <a:srgbClr val="FFFFFF"/>
              </a:solidFill>
              <a:ln w="4461" cap="flat">
                <a:noFill/>
                <a:prstDash val="solid"/>
                <a:miter/>
              </a:ln>
            </p:spPr>
            <p:txBody>
              <a:bodyPr rtlCol="0" anchor="ctr"/>
              <a:lstStyle/>
              <a:p>
                <a:endParaRPr lang="en-US"/>
              </a:p>
            </p:txBody>
          </p:sp>
        </p:grpSp>
        <p:grpSp>
          <p:nvGrpSpPr>
            <p:cNvPr id="49" name="Graphic 1">
              <a:extLst>
                <a:ext uri="{FF2B5EF4-FFF2-40B4-BE49-F238E27FC236}">
                  <a16:creationId xmlns:a16="http://schemas.microsoft.com/office/drawing/2014/main" id="{B45DC251-1912-DDFD-9893-E2959DD30A08}"/>
                </a:ext>
              </a:extLst>
            </p:cNvPr>
            <p:cNvGrpSpPr/>
            <p:nvPr/>
          </p:nvGrpSpPr>
          <p:grpSpPr>
            <a:xfrm>
              <a:off x="568668" y="4067139"/>
              <a:ext cx="915571" cy="281781"/>
              <a:chOff x="568668" y="4067139"/>
              <a:chExt cx="915571" cy="281781"/>
            </a:xfrm>
            <a:solidFill>
              <a:srgbClr val="FFFFFF"/>
            </a:solidFill>
          </p:grpSpPr>
          <p:sp>
            <p:nvSpPr>
              <p:cNvPr id="50" name="Freeform: Shape 49">
                <a:extLst>
                  <a:ext uri="{FF2B5EF4-FFF2-40B4-BE49-F238E27FC236}">
                    <a16:creationId xmlns:a16="http://schemas.microsoft.com/office/drawing/2014/main" id="{BD61C24B-31EE-EE4F-02C9-CE5B05942F78}"/>
                  </a:ext>
                </a:extLst>
              </p:cNvPr>
              <p:cNvSpPr/>
              <p:nvPr/>
            </p:nvSpPr>
            <p:spPr>
              <a:xfrm>
                <a:off x="568668" y="4067139"/>
                <a:ext cx="138073" cy="215690"/>
              </a:xfrm>
              <a:custGeom>
                <a:avLst/>
                <a:gdLst>
                  <a:gd name="connsiteX0" fmla="*/ 138073 w 138073"/>
                  <a:gd name="connsiteY0" fmla="*/ 447 h 215690"/>
                  <a:gd name="connsiteX1" fmla="*/ 138073 w 138073"/>
                  <a:gd name="connsiteY1" fmla="*/ 15630 h 215690"/>
                  <a:gd name="connsiteX2" fmla="*/ 16086 w 138073"/>
                  <a:gd name="connsiteY2" fmla="*/ 15630 h 215690"/>
                  <a:gd name="connsiteX3" fmla="*/ 16086 w 138073"/>
                  <a:gd name="connsiteY3" fmla="*/ 96011 h 215690"/>
                  <a:gd name="connsiteX4" fmla="*/ 123327 w 138073"/>
                  <a:gd name="connsiteY4" fmla="*/ 96011 h 215690"/>
                  <a:gd name="connsiteX5" fmla="*/ 123327 w 138073"/>
                  <a:gd name="connsiteY5" fmla="*/ 111194 h 215690"/>
                  <a:gd name="connsiteX6" fmla="*/ 16086 w 138073"/>
                  <a:gd name="connsiteY6" fmla="*/ 111194 h 215690"/>
                  <a:gd name="connsiteX7" fmla="*/ 16086 w 138073"/>
                  <a:gd name="connsiteY7" fmla="*/ 200507 h 215690"/>
                  <a:gd name="connsiteX8" fmla="*/ 138073 w 138073"/>
                  <a:gd name="connsiteY8" fmla="*/ 200507 h 215690"/>
                  <a:gd name="connsiteX9" fmla="*/ 138073 w 138073"/>
                  <a:gd name="connsiteY9" fmla="*/ 215690 h 215690"/>
                  <a:gd name="connsiteX10" fmla="*/ 0 w 138073"/>
                  <a:gd name="connsiteY10" fmla="*/ 215690 h 215690"/>
                  <a:gd name="connsiteX11" fmla="*/ 0 w 138073"/>
                  <a:gd name="connsiteY11" fmla="*/ 0 h 215690"/>
                  <a:gd name="connsiteX12" fmla="*/ 138073 w 138073"/>
                  <a:gd name="connsiteY12" fmla="*/ 0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8073" h="215690">
                    <a:moveTo>
                      <a:pt x="138073" y="447"/>
                    </a:moveTo>
                    <a:lnTo>
                      <a:pt x="138073" y="15630"/>
                    </a:lnTo>
                    <a:lnTo>
                      <a:pt x="16086" y="15630"/>
                    </a:lnTo>
                    <a:lnTo>
                      <a:pt x="16086" y="96011"/>
                    </a:lnTo>
                    <a:lnTo>
                      <a:pt x="123327" y="96011"/>
                    </a:lnTo>
                    <a:lnTo>
                      <a:pt x="123327" y="111194"/>
                    </a:lnTo>
                    <a:lnTo>
                      <a:pt x="16086" y="111194"/>
                    </a:lnTo>
                    <a:lnTo>
                      <a:pt x="16086" y="200507"/>
                    </a:lnTo>
                    <a:lnTo>
                      <a:pt x="138073" y="200507"/>
                    </a:lnTo>
                    <a:lnTo>
                      <a:pt x="138073" y="215690"/>
                    </a:lnTo>
                    <a:lnTo>
                      <a:pt x="0" y="215690"/>
                    </a:lnTo>
                    <a:lnTo>
                      <a:pt x="0" y="0"/>
                    </a:lnTo>
                    <a:lnTo>
                      <a:pt x="138073" y="0"/>
                    </a:lnTo>
                    <a:close/>
                  </a:path>
                </a:pathLst>
              </a:custGeom>
              <a:solidFill>
                <a:srgbClr val="FFFFFF"/>
              </a:solidFill>
              <a:ln w="4461"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40E85071-B0A3-84E7-68A8-1C0CE6E0B73B}"/>
                  </a:ext>
                </a:extLst>
              </p:cNvPr>
              <p:cNvSpPr/>
              <p:nvPr/>
            </p:nvSpPr>
            <p:spPr>
              <a:xfrm>
                <a:off x="744276" y="4126979"/>
                <a:ext cx="121986" cy="156297"/>
              </a:xfrm>
              <a:custGeom>
                <a:avLst/>
                <a:gdLst>
                  <a:gd name="connsiteX0" fmla="*/ 0 w 121986"/>
                  <a:gd name="connsiteY0" fmla="*/ 4466 h 156297"/>
                  <a:gd name="connsiteX1" fmla="*/ 13852 w 121986"/>
                  <a:gd name="connsiteY1" fmla="*/ 4466 h 156297"/>
                  <a:gd name="connsiteX2" fmla="*/ 15193 w 121986"/>
                  <a:gd name="connsiteY2" fmla="*/ 33492 h 156297"/>
                  <a:gd name="connsiteX3" fmla="*/ 67919 w 121986"/>
                  <a:gd name="connsiteY3" fmla="*/ 0 h 156297"/>
                  <a:gd name="connsiteX4" fmla="*/ 121987 w 121986"/>
                  <a:gd name="connsiteY4" fmla="*/ 56714 h 156297"/>
                  <a:gd name="connsiteX5" fmla="*/ 121987 w 121986"/>
                  <a:gd name="connsiteY5" fmla="*/ 156297 h 156297"/>
                  <a:gd name="connsiteX6" fmla="*/ 106794 w 121986"/>
                  <a:gd name="connsiteY6" fmla="*/ 156297 h 156297"/>
                  <a:gd name="connsiteX7" fmla="*/ 106794 w 121986"/>
                  <a:gd name="connsiteY7" fmla="*/ 58500 h 156297"/>
                  <a:gd name="connsiteX8" fmla="*/ 66579 w 121986"/>
                  <a:gd name="connsiteY8" fmla="*/ 15183 h 156297"/>
                  <a:gd name="connsiteX9" fmla="*/ 15193 w 121986"/>
                  <a:gd name="connsiteY9" fmla="*/ 76809 h 156297"/>
                  <a:gd name="connsiteX10" fmla="*/ 15193 w 121986"/>
                  <a:gd name="connsiteY10" fmla="*/ 156297 h 156297"/>
                  <a:gd name="connsiteX11" fmla="*/ 0 w 121986"/>
                  <a:gd name="connsiteY11" fmla="*/ 156297 h 156297"/>
                  <a:gd name="connsiteX12" fmla="*/ 0 w 121986"/>
                  <a:gd name="connsiteY12" fmla="*/ 4466 h 15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86" h="156297">
                    <a:moveTo>
                      <a:pt x="0" y="4466"/>
                    </a:moveTo>
                    <a:lnTo>
                      <a:pt x="13852" y="4466"/>
                    </a:lnTo>
                    <a:lnTo>
                      <a:pt x="15193" y="33492"/>
                    </a:lnTo>
                    <a:cubicBezTo>
                      <a:pt x="23236" y="12504"/>
                      <a:pt x="46918" y="0"/>
                      <a:pt x="67919" y="0"/>
                    </a:cubicBezTo>
                    <a:cubicBezTo>
                      <a:pt x="102773" y="0"/>
                      <a:pt x="121987" y="23221"/>
                      <a:pt x="121987" y="56714"/>
                    </a:cubicBezTo>
                    <a:lnTo>
                      <a:pt x="121987" y="156297"/>
                    </a:lnTo>
                    <a:lnTo>
                      <a:pt x="106794" y="156297"/>
                    </a:lnTo>
                    <a:lnTo>
                      <a:pt x="106794" y="58500"/>
                    </a:lnTo>
                    <a:cubicBezTo>
                      <a:pt x="106794" y="33046"/>
                      <a:pt x="93836" y="15183"/>
                      <a:pt x="66579" y="15183"/>
                    </a:cubicBezTo>
                    <a:cubicBezTo>
                      <a:pt x="39322" y="15183"/>
                      <a:pt x="15193" y="43317"/>
                      <a:pt x="15193" y="76809"/>
                    </a:cubicBezTo>
                    <a:lnTo>
                      <a:pt x="15193" y="156297"/>
                    </a:lnTo>
                    <a:lnTo>
                      <a:pt x="0" y="156297"/>
                    </a:lnTo>
                    <a:lnTo>
                      <a:pt x="0" y="4466"/>
                    </a:lnTo>
                    <a:close/>
                  </a:path>
                </a:pathLst>
              </a:custGeom>
              <a:solidFill>
                <a:srgbClr val="FFFFFF"/>
              </a:solidFill>
              <a:ln w="4461"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F347AA0B-0F0F-FF6B-FDE3-A184F7D4A401}"/>
                  </a:ext>
                </a:extLst>
              </p:cNvPr>
              <p:cNvSpPr/>
              <p:nvPr/>
            </p:nvSpPr>
            <p:spPr>
              <a:xfrm>
                <a:off x="906478" y="4126979"/>
                <a:ext cx="135392" cy="160316"/>
              </a:xfrm>
              <a:custGeom>
                <a:avLst/>
                <a:gdLst>
                  <a:gd name="connsiteX0" fmla="*/ 20108 w 135392"/>
                  <a:gd name="connsiteY0" fmla="*/ 139328 h 160316"/>
                  <a:gd name="connsiteX1" fmla="*/ 0 w 135392"/>
                  <a:gd name="connsiteY1" fmla="*/ 80828 h 160316"/>
                  <a:gd name="connsiteX2" fmla="*/ 15193 w 135392"/>
                  <a:gd name="connsiteY2" fmla="*/ 26794 h 160316"/>
                  <a:gd name="connsiteX3" fmla="*/ 68366 w 135392"/>
                  <a:gd name="connsiteY3" fmla="*/ 0 h 160316"/>
                  <a:gd name="connsiteX4" fmla="*/ 135392 w 135392"/>
                  <a:gd name="connsiteY4" fmla="*/ 73683 h 160316"/>
                  <a:gd name="connsiteX5" fmla="*/ 135392 w 135392"/>
                  <a:gd name="connsiteY5" fmla="*/ 83507 h 160316"/>
                  <a:gd name="connsiteX6" fmla="*/ 15193 w 135392"/>
                  <a:gd name="connsiteY6" fmla="*/ 83507 h 160316"/>
                  <a:gd name="connsiteX7" fmla="*/ 69707 w 135392"/>
                  <a:gd name="connsiteY7" fmla="*/ 145580 h 160316"/>
                  <a:gd name="connsiteX8" fmla="*/ 116178 w 135392"/>
                  <a:gd name="connsiteY8" fmla="*/ 110301 h 160316"/>
                  <a:gd name="connsiteX9" fmla="*/ 131817 w 135392"/>
                  <a:gd name="connsiteY9" fmla="*/ 110301 h 160316"/>
                  <a:gd name="connsiteX10" fmla="*/ 69260 w 135392"/>
                  <a:gd name="connsiteY10" fmla="*/ 160316 h 160316"/>
                  <a:gd name="connsiteX11" fmla="*/ 19661 w 135392"/>
                  <a:gd name="connsiteY11" fmla="*/ 138881 h 160316"/>
                  <a:gd name="connsiteX12" fmla="*/ 120200 w 135392"/>
                  <a:gd name="connsiteY12" fmla="*/ 70111 h 160316"/>
                  <a:gd name="connsiteX13" fmla="*/ 68813 w 135392"/>
                  <a:gd name="connsiteY13" fmla="*/ 14290 h 160316"/>
                  <a:gd name="connsiteX14" fmla="*/ 16086 w 135392"/>
                  <a:gd name="connsiteY14" fmla="*/ 70111 h 160316"/>
                  <a:gd name="connsiteX15" fmla="*/ 120646 w 135392"/>
                  <a:gd name="connsiteY15" fmla="*/ 70111 h 16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5392" h="160316">
                    <a:moveTo>
                      <a:pt x="20108" y="139328"/>
                    </a:moveTo>
                    <a:cubicBezTo>
                      <a:pt x="7596" y="124591"/>
                      <a:pt x="0" y="104049"/>
                      <a:pt x="0" y="80828"/>
                    </a:cubicBezTo>
                    <a:cubicBezTo>
                      <a:pt x="0" y="57607"/>
                      <a:pt x="3128" y="42870"/>
                      <a:pt x="15193" y="26794"/>
                    </a:cubicBezTo>
                    <a:cubicBezTo>
                      <a:pt x="28151" y="9378"/>
                      <a:pt x="46024" y="0"/>
                      <a:pt x="68366" y="0"/>
                    </a:cubicBezTo>
                    <a:cubicBezTo>
                      <a:pt x="110816" y="0"/>
                      <a:pt x="135392" y="33939"/>
                      <a:pt x="135392" y="73683"/>
                    </a:cubicBezTo>
                    <a:cubicBezTo>
                      <a:pt x="135392" y="113427"/>
                      <a:pt x="135392" y="79042"/>
                      <a:pt x="135392" y="83507"/>
                    </a:cubicBezTo>
                    <a:lnTo>
                      <a:pt x="15193" y="83507"/>
                    </a:lnTo>
                    <a:cubicBezTo>
                      <a:pt x="16086" y="117446"/>
                      <a:pt x="35300" y="145580"/>
                      <a:pt x="69707" y="145580"/>
                    </a:cubicBezTo>
                    <a:cubicBezTo>
                      <a:pt x="104113" y="145580"/>
                      <a:pt x="112156" y="129950"/>
                      <a:pt x="116178" y="110301"/>
                    </a:cubicBezTo>
                    <a:lnTo>
                      <a:pt x="131817" y="110301"/>
                    </a:lnTo>
                    <a:cubicBezTo>
                      <a:pt x="126902" y="138435"/>
                      <a:pt x="100092" y="160316"/>
                      <a:pt x="69260" y="160316"/>
                    </a:cubicBezTo>
                    <a:cubicBezTo>
                      <a:pt x="38428" y="160316"/>
                      <a:pt x="29491" y="150939"/>
                      <a:pt x="19661" y="138881"/>
                    </a:cubicBezTo>
                    <a:close/>
                    <a:moveTo>
                      <a:pt x="120200" y="70111"/>
                    </a:moveTo>
                    <a:cubicBezTo>
                      <a:pt x="119306" y="41084"/>
                      <a:pt x="101879" y="14290"/>
                      <a:pt x="68813" y="14290"/>
                    </a:cubicBezTo>
                    <a:cubicBezTo>
                      <a:pt x="35747" y="14290"/>
                      <a:pt x="16980" y="40637"/>
                      <a:pt x="16086" y="70111"/>
                    </a:cubicBezTo>
                    <a:lnTo>
                      <a:pt x="120646" y="70111"/>
                    </a:lnTo>
                    <a:close/>
                  </a:path>
                </a:pathLst>
              </a:custGeom>
              <a:solidFill>
                <a:srgbClr val="FFFFFF"/>
              </a:solidFill>
              <a:ln w="4461"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8A3A7641-B431-1664-2F28-DBB0D92D9828}"/>
                  </a:ext>
                </a:extLst>
              </p:cNvPr>
              <p:cNvSpPr/>
              <p:nvPr/>
            </p:nvSpPr>
            <p:spPr>
              <a:xfrm>
                <a:off x="1083426" y="4129658"/>
                <a:ext cx="78643" cy="153618"/>
              </a:xfrm>
              <a:custGeom>
                <a:avLst/>
                <a:gdLst>
                  <a:gd name="connsiteX0" fmla="*/ 0 w 78643"/>
                  <a:gd name="connsiteY0" fmla="*/ 1786 h 153618"/>
                  <a:gd name="connsiteX1" fmla="*/ 13852 w 78643"/>
                  <a:gd name="connsiteY1" fmla="*/ 1786 h 153618"/>
                  <a:gd name="connsiteX2" fmla="*/ 15192 w 78643"/>
                  <a:gd name="connsiteY2" fmla="*/ 33046 h 153618"/>
                  <a:gd name="connsiteX3" fmla="*/ 64345 w 78643"/>
                  <a:gd name="connsiteY3" fmla="*/ 0 h 153618"/>
                  <a:gd name="connsiteX4" fmla="*/ 78644 w 78643"/>
                  <a:gd name="connsiteY4" fmla="*/ 1340 h 153618"/>
                  <a:gd name="connsiteX5" fmla="*/ 78644 w 78643"/>
                  <a:gd name="connsiteY5" fmla="*/ 16076 h 153618"/>
                  <a:gd name="connsiteX6" fmla="*/ 63898 w 78643"/>
                  <a:gd name="connsiteY6" fmla="*/ 14737 h 153618"/>
                  <a:gd name="connsiteX7" fmla="*/ 15639 w 78643"/>
                  <a:gd name="connsiteY7" fmla="*/ 77702 h 153618"/>
                  <a:gd name="connsiteX8" fmla="*/ 15639 w 78643"/>
                  <a:gd name="connsiteY8" fmla="*/ 153618 h 153618"/>
                  <a:gd name="connsiteX9" fmla="*/ 447 w 78643"/>
                  <a:gd name="connsiteY9" fmla="*/ 153618 h 153618"/>
                  <a:gd name="connsiteX10" fmla="*/ 447 w 78643"/>
                  <a:gd name="connsiteY10" fmla="*/ 1786 h 153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643" h="153618">
                    <a:moveTo>
                      <a:pt x="0" y="1786"/>
                    </a:moveTo>
                    <a:lnTo>
                      <a:pt x="13852" y="1786"/>
                    </a:lnTo>
                    <a:lnTo>
                      <a:pt x="15192" y="33046"/>
                    </a:lnTo>
                    <a:cubicBezTo>
                      <a:pt x="22342" y="11611"/>
                      <a:pt x="42450" y="0"/>
                      <a:pt x="64345" y="0"/>
                    </a:cubicBezTo>
                    <a:cubicBezTo>
                      <a:pt x="86240" y="0"/>
                      <a:pt x="74175" y="0"/>
                      <a:pt x="78644" y="1340"/>
                    </a:cubicBezTo>
                    <a:lnTo>
                      <a:pt x="78644" y="16076"/>
                    </a:lnTo>
                    <a:cubicBezTo>
                      <a:pt x="73728" y="14737"/>
                      <a:pt x="68813" y="14737"/>
                      <a:pt x="63898" y="14737"/>
                    </a:cubicBezTo>
                    <a:cubicBezTo>
                      <a:pt x="28598" y="14737"/>
                      <a:pt x="15639" y="43763"/>
                      <a:pt x="15639" y="77702"/>
                    </a:cubicBezTo>
                    <a:lnTo>
                      <a:pt x="15639" y="153618"/>
                    </a:lnTo>
                    <a:lnTo>
                      <a:pt x="447" y="153618"/>
                    </a:lnTo>
                    <a:lnTo>
                      <a:pt x="447" y="1786"/>
                    </a:lnTo>
                    <a:close/>
                  </a:path>
                </a:pathLst>
              </a:custGeom>
              <a:solidFill>
                <a:srgbClr val="FFFFFF"/>
              </a:solidFill>
              <a:ln w="4461"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07FCA01A-DBB5-F008-6365-C1C248A4D04C}"/>
                  </a:ext>
                </a:extLst>
              </p:cNvPr>
              <p:cNvSpPr/>
              <p:nvPr/>
            </p:nvSpPr>
            <p:spPr>
              <a:xfrm>
                <a:off x="1178603" y="4116708"/>
                <a:ext cx="141450" cy="232213"/>
              </a:xfrm>
              <a:custGeom>
                <a:avLst/>
                <a:gdLst>
                  <a:gd name="connsiteX0" fmla="*/ 0 w 141450"/>
                  <a:gd name="connsiteY0" fmla="*/ 188003 h 232213"/>
                  <a:gd name="connsiteX1" fmla="*/ 26810 w 141450"/>
                  <a:gd name="connsiteY1" fmla="*/ 154065 h 232213"/>
                  <a:gd name="connsiteX2" fmla="*/ 6703 w 141450"/>
                  <a:gd name="connsiteY2" fmla="*/ 130397 h 232213"/>
                  <a:gd name="connsiteX3" fmla="*/ 28151 w 141450"/>
                  <a:gd name="connsiteY3" fmla="*/ 103603 h 232213"/>
                  <a:gd name="connsiteX4" fmla="*/ 10724 w 141450"/>
                  <a:gd name="connsiteY4" fmla="*/ 63859 h 232213"/>
                  <a:gd name="connsiteX5" fmla="*/ 67473 w 141450"/>
                  <a:gd name="connsiteY5" fmla="*/ 10271 h 232213"/>
                  <a:gd name="connsiteX6" fmla="*/ 104113 w 141450"/>
                  <a:gd name="connsiteY6" fmla="*/ 20988 h 232213"/>
                  <a:gd name="connsiteX7" fmla="*/ 134052 w 141450"/>
                  <a:gd name="connsiteY7" fmla="*/ 0 h 232213"/>
                  <a:gd name="connsiteX8" fmla="*/ 139860 w 141450"/>
                  <a:gd name="connsiteY8" fmla="*/ 447 h 232213"/>
                  <a:gd name="connsiteX9" fmla="*/ 139860 w 141450"/>
                  <a:gd name="connsiteY9" fmla="*/ 13397 h 232213"/>
                  <a:gd name="connsiteX10" fmla="*/ 134052 w 141450"/>
                  <a:gd name="connsiteY10" fmla="*/ 13397 h 232213"/>
                  <a:gd name="connsiteX11" fmla="*/ 113050 w 141450"/>
                  <a:gd name="connsiteY11" fmla="*/ 29920 h 232213"/>
                  <a:gd name="connsiteX12" fmla="*/ 125115 w 141450"/>
                  <a:gd name="connsiteY12" fmla="*/ 64305 h 232213"/>
                  <a:gd name="connsiteX13" fmla="*/ 67473 w 141450"/>
                  <a:gd name="connsiteY13" fmla="*/ 117000 h 232213"/>
                  <a:gd name="connsiteX14" fmla="*/ 36641 w 141450"/>
                  <a:gd name="connsiteY14" fmla="*/ 109855 h 232213"/>
                  <a:gd name="connsiteX15" fmla="*/ 21001 w 141450"/>
                  <a:gd name="connsiteY15" fmla="*/ 128164 h 232213"/>
                  <a:gd name="connsiteX16" fmla="*/ 48259 w 141450"/>
                  <a:gd name="connsiteY16" fmla="*/ 143794 h 232213"/>
                  <a:gd name="connsiteX17" fmla="*/ 79537 w 141450"/>
                  <a:gd name="connsiteY17" fmla="*/ 143794 h 232213"/>
                  <a:gd name="connsiteX18" fmla="*/ 127796 w 141450"/>
                  <a:gd name="connsiteY18" fmla="*/ 157637 h 232213"/>
                  <a:gd name="connsiteX19" fmla="*/ 139414 w 141450"/>
                  <a:gd name="connsiteY19" fmla="*/ 185771 h 232213"/>
                  <a:gd name="connsiteX20" fmla="*/ 67473 w 141450"/>
                  <a:gd name="connsiteY20" fmla="*/ 232213 h 232213"/>
                  <a:gd name="connsiteX21" fmla="*/ 447 w 141450"/>
                  <a:gd name="connsiteY21" fmla="*/ 188897 h 232213"/>
                  <a:gd name="connsiteX22" fmla="*/ 123774 w 141450"/>
                  <a:gd name="connsiteY22" fmla="*/ 185324 h 232213"/>
                  <a:gd name="connsiteX23" fmla="*/ 80431 w 141450"/>
                  <a:gd name="connsiteY23" fmla="*/ 157191 h 232213"/>
                  <a:gd name="connsiteX24" fmla="*/ 39769 w 141450"/>
                  <a:gd name="connsiteY24" fmla="*/ 157191 h 232213"/>
                  <a:gd name="connsiteX25" fmla="*/ 14299 w 141450"/>
                  <a:gd name="connsiteY25" fmla="*/ 186217 h 232213"/>
                  <a:gd name="connsiteX26" fmla="*/ 67473 w 141450"/>
                  <a:gd name="connsiteY26" fmla="*/ 217030 h 232213"/>
                  <a:gd name="connsiteX27" fmla="*/ 123774 w 141450"/>
                  <a:gd name="connsiteY27" fmla="*/ 184877 h 232213"/>
                  <a:gd name="connsiteX28" fmla="*/ 109475 w 141450"/>
                  <a:gd name="connsiteY28" fmla="*/ 63859 h 232213"/>
                  <a:gd name="connsiteX29" fmla="*/ 67026 w 141450"/>
                  <a:gd name="connsiteY29" fmla="*/ 23668 h 232213"/>
                  <a:gd name="connsiteX30" fmla="*/ 25023 w 141450"/>
                  <a:gd name="connsiteY30" fmla="*/ 63859 h 232213"/>
                  <a:gd name="connsiteX31" fmla="*/ 67026 w 141450"/>
                  <a:gd name="connsiteY31" fmla="*/ 103156 h 232213"/>
                  <a:gd name="connsiteX32" fmla="*/ 109475 w 141450"/>
                  <a:gd name="connsiteY32" fmla="*/ 63859 h 23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1450" h="232213">
                    <a:moveTo>
                      <a:pt x="0" y="188003"/>
                    </a:moveTo>
                    <a:cubicBezTo>
                      <a:pt x="0" y="172374"/>
                      <a:pt x="9830" y="158530"/>
                      <a:pt x="26810" y="154065"/>
                    </a:cubicBezTo>
                    <a:cubicBezTo>
                      <a:pt x="14746" y="151832"/>
                      <a:pt x="6703" y="141561"/>
                      <a:pt x="6703" y="130397"/>
                    </a:cubicBezTo>
                    <a:cubicBezTo>
                      <a:pt x="6703" y="119233"/>
                      <a:pt x="15639" y="108068"/>
                      <a:pt x="28151" y="103603"/>
                    </a:cubicBezTo>
                    <a:cubicBezTo>
                      <a:pt x="17427" y="94225"/>
                      <a:pt x="10724" y="80828"/>
                      <a:pt x="10724" y="63859"/>
                    </a:cubicBezTo>
                    <a:cubicBezTo>
                      <a:pt x="10724" y="30813"/>
                      <a:pt x="37088" y="10271"/>
                      <a:pt x="67473" y="10271"/>
                    </a:cubicBezTo>
                    <a:cubicBezTo>
                      <a:pt x="97858" y="10271"/>
                      <a:pt x="93389" y="13844"/>
                      <a:pt x="104113" y="20988"/>
                    </a:cubicBezTo>
                    <a:cubicBezTo>
                      <a:pt x="107688" y="7592"/>
                      <a:pt x="120200" y="0"/>
                      <a:pt x="134052" y="0"/>
                    </a:cubicBezTo>
                    <a:cubicBezTo>
                      <a:pt x="147903" y="0"/>
                      <a:pt x="137626" y="0"/>
                      <a:pt x="139860" y="447"/>
                    </a:cubicBezTo>
                    <a:lnTo>
                      <a:pt x="139860" y="13397"/>
                    </a:lnTo>
                    <a:cubicBezTo>
                      <a:pt x="138520" y="13397"/>
                      <a:pt x="136286" y="13397"/>
                      <a:pt x="134052" y="13397"/>
                    </a:cubicBezTo>
                    <a:cubicBezTo>
                      <a:pt x="122881" y="13397"/>
                      <a:pt x="115284" y="19202"/>
                      <a:pt x="113050" y="29920"/>
                    </a:cubicBezTo>
                    <a:cubicBezTo>
                      <a:pt x="120646" y="38851"/>
                      <a:pt x="125115" y="50015"/>
                      <a:pt x="125115" y="64305"/>
                    </a:cubicBezTo>
                    <a:cubicBezTo>
                      <a:pt x="125115" y="97351"/>
                      <a:pt x="99198" y="117000"/>
                      <a:pt x="67473" y="117000"/>
                    </a:cubicBezTo>
                    <a:cubicBezTo>
                      <a:pt x="35747" y="117000"/>
                      <a:pt x="45131" y="114767"/>
                      <a:pt x="36641" y="109855"/>
                    </a:cubicBezTo>
                    <a:cubicBezTo>
                      <a:pt x="28598" y="112981"/>
                      <a:pt x="21001" y="118786"/>
                      <a:pt x="21001" y="128164"/>
                    </a:cubicBezTo>
                    <a:cubicBezTo>
                      <a:pt x="21001" y="142007"/>
                      <a:pt x="36194" y="143794"/>
                      <a:pt x="48259" y="143794"/>
                    </a:cubicBezTo>
                    <a:lnTo>
                      <a:pt x="79537" y="143794"/>
                    </a:lnTo>
                    <a:cubicBezTo>
                      <a:pt x="102773" y="143794"/>
                      <a:pt x="117072" y="147813"/>
                      <a:pt x="127796" y="157637"/>
                    </a:cubicBezTo>
                    <a:cubicBezTo>
                      <a:pt x="134945" y="164782"/>
                      <a:pt x="139414" y="172374"/>
                      <a:pt x="139414" y="185771"/>
                    </a:cubicBezTo>
                    <a:cubicBezTo>
                      <a:pt x="139414" y="219709"/>
                      <a:pt x="104113" y="232213"/>
                      <a:pt x="67473" y="232213"/>
                    </a:cubicBezTo>
                    <a:cubicBezTo>
                      <a:pt x="30832" y="232213"/>
                      <a:pt x="447" y="219263"/>
                      <a:pt x="447" y="188897"/>
                    </a:cubicBezTo>
                    <a:close/>
                    <a:moveTo>
                      <a:pt x="123774" y="185324"/>
                    </a:moveTo>
                    <a:cubicBezTo>
                      <a:pt x="123774" y="163889"/>
                      <a:pt x="103667" y="157191"/>
                      <a:pt x="80431" y="157191"/>
                    </a:cubicBezTo>
                    <a:lnTo>
                      <a:pt x="39769" y="157191"/>
                    </a:lnTo>
                    <a:cubicBezTo>
                      <a:pt x="25917" y="160316"/>
                      <a:pt x="14299" y="168355"/>
                      <a:pt x="14299" y="186217"/>
                    </a:cubicBezTo>
                    <a:cubicBezTo>
                      <a:pt x="14299" y="204080"/>
                      <a:pt x="40662" y="217030"/>
                      <a:pt x="67473" y="217030"/>
                    </a:cubicBezTo>
                    <a:cubicBezTo>
                      <a:pt x="94283" y="217030"/>
                      <a:pt x="123774" y="209885"/>
                      <a:pt x="123774" y="184877"/>
                    </a:cubicBezTo>
                    <a:close/>
                    <a:moveTo>
                      <a:pt x="109475" y="63859"/>
                    </a:moveTo>
                    <a:cubicBezTo>
                      <a:pt x="109475" y="38405"/>
                      <a:pt x="90708" y="23668"/>
                      <a:pt x="67026" y="23668"/>
                    </a:cubicBezTo>
                    <a:cubicBezTo>
                      <a:pt x="43343" y="23668"/>
                      <a:pt x="25023" y="38405"/>
                      <a:pt x="25023" y="63859"/>
                    </a:cubicBezTo>
                    <a:cubicBezTo>
                      <a:pt x="25023" y="89313"/>
                      <a:pt x="43343" y="103156"/>
                      <a:pt x="67026" y="103156"/>
                    </a:cubicBezTo>
                    <a:cubicBezTo>
                      <a:pt x="90708" y="103156"/>
                      <a:pt x="109475" y="89313"/>
                      <a:pt x="109475" y="63859"/>
                    </a:cubicBezTo>
                    <a:close/>
                  </a:path>
                </a:pathLst>
              </a:custGeom>
              <a:solidFill>
                <a:srgbClr val="FFFFFF"/>
              </a:solidFill>
              <a:ln w="4461"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25BD5C02-2218-410A-3CF2-5C434B93C9FD}"/>
                  </a:ext>
                </a:extLst>
              </p:cNvPr>
              <p:cNvSpPr/>
              <p:nvPr/>
            </p:nvSpPr>
            <p:spPr>
              <a:xfrm>
                <a:off x="1347954" y="4131445"/>
                <a:ext cx="136285" cy="215690"/>
              </a:xfrm>
              <a:custGeom>
                <a:avLst/>
                <a:gdLst>
                  <a:gd name="connsiteX0" fmla="*/ 2681 w 136285"/>
                  <a:gd name="connsiteY0" fmla="*/ 211225 h 215690"/>
                  <a:gd name="connsiteX1" fmla="*/ 2681 w 136285"/>
                  <a:gd name="connsiteY1" fmla="*/ 196488 h 215690"/>
                  <a:gd name="connsiteX2" fmla="*/ 22342 w 136285"/>
                  <a:gd name="connsiteY2" fmla="*/ 200954 h 215690"/>
                  <a:gd name="connsiteX3" fmla="*/ 53174 w 136285"/>
                  <a:gd name="connsiteY3" fmla="*/ 176839 h 215690"/>
                  <a:gd name="connsiteX4" fmla="*/ 62111 w 136285"/>
                  <a:gd name="connsiteY4" fmla="*/ 154511 h 215690"/>
                  <a:gd name="connsiteX5" fmla="*/ 0 w 136285"/>
                  <a:gd name="connsiteY5" fmla="*/ 0 h 215690"/>
                  <a:gd name="connsiteX6" fmla="*/ 16533 w 136285"/>
                  <a:gd name="connsiteY6" fmla="*/ 0 h 215690"/>
                  <a:gd name="connsiteX7" fmla="*/ 69260 w 136285"/>
                  <a:gd name="connsiteY7" fmla="*/ 134862 h 215690"/>
                  <a:gd name="connsiteX8" fmla="*/ 120200 w 136285"/>
                  <a:gd name="connsiteY8" fmla="*/ 0 h 215690"/>
                  <a:gd name="connsiteX9" fmla="*/ 136286 w 136285"/>
                  <a:gd name="connsiteY9" fmla="*/ 0 h 215690"/>
                  <a:gd name="connsiteX10" fmla="*/ 66579 w 136285"/>
                  <a:gd name="connsiteY10" fmla="*/ 181752 h 215690"/>
                  <a:gd name="connsiteX11" fmla="*/ 23236 w 136285"/>
                  <a:gd name="connsiteY11" fmla="*/ 215690 h 215690"/>
                  <a:gd name="connsiteX12" fmla="*/ 2681 w 136285"/>
                  <a:gd name="connsiteY12" fmla="*/ 211225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6285" h="215690">
                    <a:moveTo>
                      <a:pt x="2681" y="211225"/>
                    </a:moveTo>
                    <a:lnTo>
                      <a:pt x="2681" y="196488"/>
                    </a:lnTo>
                    <a:cubicBezTo>
                      <a:pt x="8490" y="199168"/>
                      <a:pt x="14746" y="200954"/>
                      <a:pt x="22342" y="200954"/>
                    </a:cubicBezTo>
                    <a:cubicBezTo>
                      <a:pt x="37088" y="200954"/>
                      <a:pt x="46024" y="194702"/>
                      <a:pt x="53174" y="176839"/>
                    </a:cubicBezTo>
                    <a:lnTo>
                      <a:pt x="62111" y="154511"/>
                    </a:lnTo>
                    <a:lnTo>
                      <a:pt x="0" y="0"/>
                    </a:lnTo>
                    <a:lnTo>
                      <a:pt x="16533" y="0"/>
                    </a:lnTo>
                    <a:lnTo>
                      <a:pt x="69260" y="134862"/>
                    </a:lnTo>
                    <a:lnTo>
                      <a:pt x="120200" y="0"/>
                    </a:lnTo>
                    <a:lnTo>
                      <a:pt x="136286" y="0"/>
                    </a:lnTo>
                    <a:lnTo>
                      <a:pt x="66579" y="181752"/>
                    </a:lnTo>
                    <a:cubicBezTo>
                      <a:pt x="57195" y="206313"/>
                      <a:pt x="43790" y="215690"/>
                      <a:pt x="23236" y="215690"/>
                    </a:cubicBezTo>
                    <a:cubicBezTo>
                      <a:pt x="2681" y="215690"/>
                      <a:pt x="4915" y="213011"/>
                      <a:pt x="2681" y="211225"/>
                    </a:cubicBezTo>
                    <a:close/>
                  </a:path>
                </a:pathLst>
              </a:custGeom>
              <a:solidFill>
                <a:srgbClr val="FFFFFF"/>
              </a:solidFill>
              <a:ln w="4461"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36597899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41157662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Chapter">
            <a:extLst>
              <a:ext uri="{FF2B5EF4-FFF2-40B4-BE49-F238E27FC236}">
                <a16:creationId xmlns:a16="http://schemas.microsoft.com/office/drawing/2014/main" id="{46B4A934-41AB-00D5-7330-385F4B9DCC4D}"/>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7" name="Label">
            <a:extLst>
              <a:ext uri="{FF2B5EF4-FFF2-40B4-BE49-F238E27FC236}">
                <a16:creationId xmlns:a16="http://schemas.microsoft.com/office/drawing/2014/main" id="{A6F914B6-C7D4-8306-C39D-6D30CD9353DB}"/>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2" name="Title 1">
            <a:extLst>
              <a:ext uri="{FF2B5EF4-FFF2-40B4-BE49-F238E27FC236}">
                <a16:creationId xmlns:a16="http://schemas.microsoft.com/office/drawing/2014/main" id="{324DBD1F-C4B7-B28B-D553-A265E6CEF683}"/>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2" name="Source">
            <a:extLst>
              <a:ext uri="{FF2B5EF4-FFF2-40B4-BE49-F238E27FC236}">
                <a16:creationId xmlns:a16="http://schemas.microsoft.com/office/drawing/2014/main" id="{9CF60D02-6959-823B-F622-646BFC587B66}"/>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Tree>
    <p:extLst>
      <p:ext uri="{BB962C8B-B14F-4D97-AF65-F5344CB8AC3E}">
        <p14:creationId xmlns:p14="http://schemas.microsoft.com/office/powerpoint/2010/main" val="1685733409"/>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showMasterSp="0" preserve="1">
  <p:cSld name="1_Title Only">
    <p:bg>
      <p:bgPr>
        <a:solidFill>
          <a:srgbClr val="C7DAE0"/>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41157662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Chapter">
            <a:extLst>
              <a:ext uri="{FF2B5EF4-FFF2-40B4-BE49-F238E27FC236}">
                <a16:creationId xmlns:a16="http://schemas.microsoft.com/office/drawing/2014/main" id="{46B4A934-41AB-00D5-7330-385F4B9DCC4D}"/>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006D89"/>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7" name="Label">
            <a:extLst>
              <a:ext uri="{FF2B5EF4-FFF2-40B4-BE49-F238E27FC236}">
                <a16:creationId xmlns:a16="http://schemas.microsoft.com/office/drawing/2014/main" id="{A6F914B6-C7D4-8306-C39D-6D30CD9353DB}"/>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2" name="Title 1">
            <a:extLst>
              <a:ext uri="{FF2B5EF4-FFF2-40B4-BE49-F238E27FC236}">
                <a16:creationId xmlns:a16="http://schemas.microsoft.com/office/drawing/2014/main" id="{324DBD1F-C4B7-B28B-D553-A265E6CEF683}"/>
              </a:ext>
            </a:extLst>
          </p:cNvPr>
          <p:cNvSpPr>
            <a:spLocks noGrp="1"/>
          </p:cNvSpPr>
          <p:nvPr>
            <p:ph type="title"/>
          </p:nvPr>
        </p:nvSpPr>
        <p:spPr>
          <a:xfrm>
            <a:off x="550164" y="635000"/>
            <a:ext cx="11091672" cy="749300"/>
          </a:xfrm>
        </p:spPr>
        <p:txBody>
          <a:bodyPr vert="horz" rIns="0"/>
          <a:lstStyle>
            <a:lvl1pPr>
              <a:defRPr>
                <a:solidFill>
                  <a:schemeClr val="tx1"/>
                </a:solidFill>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2" name="Source">
            <a:extLst>
              <a:ext uri="{FF2B5EF4-FFF2-40B4-BE49-F238E27FC236}">
                <a16:creationId xmlns:a16="http://schemas.microsoft.com/office/drawing/2014/main" id="{9CF60D02-6959-823B-F622-646BFC587B66}"/>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grpSp>
        <p:nvGrpSpPr>
          <p:cNvPr id="4" name="Graphic 1">
            <a:extLst>
              <a:ext uri="{FF2B5EF4-FFF2-40B4-BE49-F238E27FC236}">
                <a16:creationId xmlns:a16="http://schemas.microsoft.com/office/drawing/2014/main" id="{072910CB-8FC0-F1C4-8DE2-A9520CC6B979}"/>
              </a:ext>
            </a:extLst>
          </p:cNvPr>
          <p:cNvGrpSpPr/>
          <p:nvPr/>
        </p:nvGrpSpPr>
        <p:grpSpPr>
          <a:xfrm>
            <a:off x="548576" y="6370489"/>
            <a:ext cx="699632" cy="333524"/>
            <a:chOff x="555165" y="6321363"/>
            <a:chExt cx="852458" cy="406377"/>
          </a:xfrm>
          <a:solidFill>
            <a:schemeClr val="tx1"/>
          </a:solidFill>
        </p:grpSpPr>
        <p:grpSp>
          <p:nvGrpSpPr>
            <p:cNvPr id="5" name="Graphic 1">
              <a:extLst>
                <a:ext uri="{FF2B5EF4-FFF2-40B4-BE49-F238E27FC236}">
                  <a16:creationId xmlns:a16="http://schemas.microsoft.com/office/drawing/2014/main" id="{F22A098A-BC93-31E4-309B-82D0A9778FAF}"/>
                </a:ext>
              </a:extLst>
            </p:cNvPr>
            <p:cNvGrpSpPr/>
            <p:nvPr/>
          </p:nvGrpSpPr>
          <p:grpSpPr>
            <a:xfrm>
              <a:off x="555165" y="6321363"/>
              <a:ext cx="852458" cy="184266"/>
              <a:chOff x="555165" y="6321363"/>
              <a:chExt cx="852458" cy="184266"/>
            </a:xfrm>
            <a:grpFill/>
          </p:grpSpPr>
          <p:sp>
            <p:nvSpPr>
              <p:cNvPr id="16" name="Freeform: Shape 15">
                <a:extLst>
                  <a:ext uri="{FF2B5EF4-FFF2-40B4-BE49-F238E27FC236}">
                    <a16:creationId xmlns:a16="http://schemas.microsoft.com/office/drawing/2014/main" id="{F290807F-C961-1BC5-B6D4-83F92A647BC7}"/>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55345374-8CA0-9C94-965E-4D6FDA588A60}"/>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8" name="Graphic 1">
              <a:extLst>
                <a:ext uri="{FF2B5EF4-FFF2-40B4-BE49-F238E27FC236}">
                  <a16:creationId xmlns:a16="http://schemas.microsoft.com/office/drawing/2014/main" id="{472457DD-B2DF-F0B9-3BB8-E325E8C03FCA}"/>
                </a:ext>
              </a:extLst>
            </p:cNvPr>
            <p:cNvGrpSpPr/>
            <p:nvPr/>
          </p:nvGrpSpPr>
          <p:grpSpPr>
            <a:xfrm>
              <a:off x="555165" y="6566163"/>
              <a:ext cx="525003" cy="161577"/>
              <a:chOff x="555165" y="6566163"/>
              <a:chExt cx="525003" cy="161577"/>
            </a:xfrm>
            <a:grpFill/>
          </p:grpSpPr>
          <p:sp>
            <p:nvSpPr>
              <p:cNvPr id="9" name="Freeform: Shape 8">
                <a:extLst>
                  <a:ext uri="{FF2B5EF4-FFF2-40B4-BE49-F238E27FC236}">
                    <a16:creationId xmlns:a16="http://schemas.microsoft.com/office/drawing/2014/main" id="{9C9621D0-CEC1-4925-46FA-72AA356B5396}"/>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4D9EAB74-9743-DDDE-CCF1-17093F660FB5}"/>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6B5B4B21-D735-D3EC-1B14-C5D68EC88DB9}"/>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D4E6364B-1E63-1D4E-1D81-71A81727DE06}"/>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65AF6FB5-F196-F467-7D1B-F39CBDDD93F3}"/>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14759497-EE72-298F-E25E-8DD60D995E22}"/>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18" name="Copyright">
            <a:extLst>
              <a:ext uri="{FF2B5EF4-FFF2-40B4-BE49-F238E27FC236}">
                <a16:creationId xmlns:a16="http://schemas.microsoft.com/office/drawing/2014/main" id="{AD8A0F58-52E5-B3D8-C381-6F7C6E057EB1}"/>
              </a:ext>
            </a:extLst>
          </p:cNvPr>
          <p:cNvSpPr txBox="1">
            <a:spLocks/>
          </p:cNvSpPr>
          <p:nvPr/>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s" sz="700">
                <a:solidFill>
                  <a:sysClr val="windowText" lastClr="000000"/>
                </a:solidFill>
                <a:latin typeface="+mn-lt"/>
              </a:rPr>
              <a:t>© 2026 por S&amp;P Global Inc. </a:t>
            </a:r>
          </a:p>
        </p:txBody>
      </p:sp>
      <p:sp>
        <p:nvSpPr>
          <p:cNvPr id="19" name="SlideNumber">
            <a:extLst>
              <a:ext uri="{FF2B5EF4-FFF2-40B4-BE49-F238E27FC236}">
                <a16:creationId xmlns:a16="http://schemas.microsoft.com/office/drawing/2014/main" id="{408B4948-0286-02B0-2040-98C2CD03F6DA}"/>
              </a:ext>
            </a:extLst>
          </p:cNvPr>
          <p:cNvSpPr txBox="1"/>
          <p:nvPr/>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ysClr val="windowText" lastClr="000000"/>
                </a:solidFill>
                <a:latin typeface="+mn-lt"/>
                <a:ea typeface="+mn-ea"/>
                <a:cs typeface="+mn-cs"/>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ysClr val="windowText" lastClr="000000"/>
              </a:solidFill>
              <a:latin typeface="+mn-lt"/>
              <a:ea typeface="+mn-ea"/>
              <a:cs typeface="+mn-cs"/>
            </a:endParaRPr>
          </a:p>
        </p:txBody>
      </p:sp>
      <p:grpSp>
        <p:nvGrpSpPr>
          <p:cNvPr id="20" name="Graphic 1">
            <a:extLst>
              <a:ext uri="{FF2B5EF4-FFF2-40B4-BE49-F238E27FC236}">
                <a16:creationId xmlns:a16="http://schemas.microsoft.com/office/drawing/2014/main" id="{45C90C95-B050-63F3-53EC-F584857A7A62}"/>
              </a:ext>
            </a:extLst>
          </p:cNvPr>
          <p:cNvGrpSpPr/>
          <p:nvPr userDrawn="1"/>
        </p:nvGrpSpPr>
        <p:grpSpPr>
          <a:xfrm>
            <a:off x="548576" y="6370489"/>
            <a:ext cx="699632" cy="333524"/>
            <a:chOff x="555165" y="6321363"/>
            <a:chExt cx="852458" cy="406377"/>
          </a:xfrm>
          <a:solidFill>
            <a:schemeClr val="tx1"/>
          </a:solidFill>
        </p:grpSpPr>
        <p:grpSp>
          <p:nvGrpSpPr>
            <p:cNvPr id="21" name="Graphic 1">
              <a:extLst>
                <a:ext uri="{FF2B5EF4-FFF2-40B4-BE49-F238E27FC236}">
                  <a16:creationId xmlns:a16="http://schemas.microsoft.com/office/drawing/2014/main" id="{BD1836FB-77E8-242B-3522-3801FFD2E027}"/>
                </a:ext>
              </a:extLst>
            </p:cNvPr>
            <p:cNvGrpSpPr/>
            <p:nvPr/>
          </p:nvGrpSpPr>
          <p:grpSpPr>
            <a:xfrm>
              <a:off x="555165" y="6321363"/>
              <a:ext cx="852458" cy="184266"/>
              <a:chOff x="555165" y="6321363"/>
              <a:chExt cx="852458" cy="184266"/>
            </a:xfrm>
            <a:grpFill/>
          </p:grpSpPr>
          <p:sp>
            <p:nvSpPr>
              <p:cNvPr id="29" name="Freeform: Shape 28">
                <a:extLst>
                  <a:ext uri="{FF2B5EF4-FFF2-40B4-BE49-F238E27FC236}">
                    <a16:creationId xmlns:a16="http://schemas.microsoft.com/office/drawing/2014/main" id="{2A1217C4-7505-65DA-7D66-3B3A65A810D5}"/>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9F07778A-2B03-B8D3-2791-E08CDD6B7801}"/>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22" name="Graphic 1">
              <a:extLst>
                <a:ext uri="{FF2B5EF4-FFF2-40B4-BE49-F238E27FC236}">
                  <a16:creationId xmlns:a16="http://schemas.microsoft.com/office/drawing/2014/main" id="{B4096B0E-C485-B46F-4282-0E3D9AD6DAB3}"/>
                </a:ext>
              </a:extLst>
            </p:cNvPr>
            <p:cNvGrpSpPr/>
            <p:nvPr/>
          </p:nvGrpSpPr>
          <p:grpSpPr>
            <a:xfrm>
              <a:off x="555165" y="6566163"/>
              <a:ext cx="525003" cy="161577"/>
              <a:chOff x="555165" y="6566163"/>
              <a:chExt cx="525003" cy="161577"/>
            </a:xfrm>
            <a:grpFill/>
          </p:grpSpPr>
          <p:sp>
            <p:nvSpPr>
              <p:cNvPr id="23" name="Freeform: Shape 22">
                <a:extLst>
                  <a:ext uri="{FF2B5EF4-FFF2-40B4-BE49-F238E27FC236}">
                    <a16:creationId xmlns:a16="http://schemas.microsoft.com/office/drawing/2014/main" id="{656C0DAA-7441-F2A5-6CA2-B7EF064FB1FD}"/>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AB641855-D6CA-F25C-15AC-CD755034FA6D}"/>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4E354812-AD3C-BEB9-59DD-D146D8AB8DC7}"/>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43C5AB61-7F2B-7381-5E32-3D96D139AA9A}"/>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2ECDAB72-B03B-89B7-4711-D006F1DC094C}"/>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C8348396-02F5-142C-8D3F-DD2A1FD0CE87}"/>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31" name="Copyright">
            <a:extLst>
              <a:ext uri="{FF2B5EF4-FFF2-40B4-BE49-F238E27FC236}">
                <a16:creationId xmlns:a16="http://schemas.microsoft.com/office/drawing/2014/main" id="{56201785-F715-9041-080B-7A1E67F4EE71}"/>
              </a:ext>
            </a:extLst>
          </p:cNvPr>
          <p:cNvSpPr txBox="1">
            <a:spLocks/>
          </p:cNvSpPr>
          <p:nvPr userDrawn="1"/>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s" sz="700">
                <a:solidFill>
                  <a:sysClr val="windowText" lastClr="000000"/>
                </a:solidFill>
                <a:latin typeface="+mn-lt"/>
              </a:rPr>
              <a:t>© 2026 por S&amp;P Global Inc. </a:t>
            </a:r>
          </a:p>
        </p:txBody>
      </p:sp>
      <p:sp>
        <p:nvSpPr>
          <p:cNvPr id="32" name="SlideNumber">
            <a:extLst>
              <a:ext uri="{FF2B5EF4-FFF2-40B4-BE49-F238E27FC236}">
                <a16:creationId xmlns:a16="http://schemas.microsoft.com/office/drawing/2014/main" id="{344E77FB-B380-2D5F-4B06-DC94748E7C53}"/>
              </a:ext>
            </a:extLst>
          </p:cNvPr>
          <p:cNvSpPr txBox="1"/>
          <p:nvPr userDrawn="1"/>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ysClr val="windowText" lastClr="000000"/>
                </a:solidFill>
                <a:latin typeface="+mn-lt"/>
                <a:ea typeface="+mn-ea"/>
                <a:cs typeface="+mn-cs"/>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ysClr val="windowText" lastClr="000000"/>
              </a:solidFill>
              <a:latin typeface="+mn-lt"/>
              <a:ea typeface="+mn-ea"/>
              <a:cs typeface="+mn-cs"/>
            </a:endParaRPr>
          </a:p>
        </p:txBody>
      </p:sp>
    </p:spTree>
    <p:extLst>
      <p:ext uri="{BB962C8B-B14F-4D97-AF65-F5344CB8AC3E}">
        <p14:creationId xmlns:p14="http://schemas.microsoft.com/office/powerpoint/2010/main" val="59926194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65828016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Source">
            <a:extLst>
              <a:ext uri="{FF2B5EF4-FFF2-40B4-BE49-F238E27FC236}">
                <a16:creationId xmlns:a16="http://schemas.microsoft.com/office/drawing/2014/main" id="{7E166E57-34F7-27D9-EDBD-59A3ADE510B8}"/>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2" name="Content">
            <a:extLst>
              <a:ext uri="{FF2B5EF4-FFF2-40B4-BE49-F238E27FC236}">
                <a16:creationId xmlns:a16="http://schemas.microsoft.com/office/drawing/2014/main" id="{DE83D443-3977-027B-A2DE-DE7E912E47F6}"/>
              </a:ext>
            </a:extLst>
          </p:cNvPr>
          <p:cNvSpPr>
            <a:spLocks noGrp="1"/>
          </p:cNvSpPr>
          <p:nvPr>
            <p:ph idx="11"/>
          </p:nvPr>
        </p:nvSpPr>
        <p:spPr>
          <a:xfrm>
            <a:off x="550164" y="1655763"/>
            <a:ext cx="11091672" cy="4423304"/>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4" name="Chapter">
            <a:extLst>
              <a:ext uri="{FF2B5EF4-FFF2-40B4-BE49-F238E27FC236}">
                <a16:creationId xmlns:a16="http://schemas.microsoft.com/office/drawing/2014/main" id="{0877FD25-E305-6520-5A7D-0084882BB289}"/>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8" name="Label">
            <a:extLst>
              <a:ext uri="{FF2B5EF4-FFF2-40B4-BE49-F238E27FC236}">
                <a16:creationId xmlns:a16="http://schemas.microsoft.com/office/drawing/2014/main" id="{503C236E-CA31-949F-4F78-F1489D58E929}"/>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0" name="Title 9">
            <a:extLst>
              <a:ext uri="{FF2B5EF4-FFF2-40B4-BE49-F238E27FC236}">
                <a16:creationId xmlns:a16="http://schemas.microsoft.com/office/drawing/2014/main" id="{FA66285F-7D9E-EBC7-07A9-04C8AA4F9BFC}"/>
              </a:ext>
            </a:extLst>
          </p:cNvPr>
          <p:cNvSpPr>
            <a:spLocks noGrp="1"/>
          </p:cNvSpPr>
          <p:nvPr>
            <p:ph type="title"/>
          </p:nvPr>
        </p:nvSpPr>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Tree>
    <p:extLst>
      <p:ext uri="{BB962C8B-B14F-4D97-AF65-F5344CB8AC3E}">
        <p14:creationId xmlns:p14="http://schemas.microsoft.com/office/powerpoint/2010/main" val="394266860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2 Columns">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4739366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Content">
            <a:extLst>
              <a:ext uri="{FF2B5EF4-FFF2-40B4-BE49-F238E27FC236}">
                <a16:creationId xmlns:a16="http://schemas.microsoft.com/office/drawing/2014/main" id="{DE83D443-3977-027B-A2DE-DE7E912E47F6}"/>
              </a:ext>
            </a:extLst>
          </p:cNvPr>
          <p:cNvSpPr>
            <a:spLocks noGrp="1"/>
          </p:cNvSpPr>
          <p:nvPr>
            <p:ph idx="11"/>
          </p:nvPr>
        </p:nvSpPr>
        <p:spPr>
          <a:xfrm>
            <a:off x="550163" y="1655763"/>
            <a:ext cx="5361688" cy="4425696"/>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4" name="Content">
            <a:extLst>
              <a:ext uri="{FF2B5EF4-FFF2-40B4-BE49-F238E27FC236}">
                <a16:creationId xmlns:a16="http://schemas.microsoft.com/office/drawing/2014/main" id="{966F4333-806E-59A0-F171-D68791F0D422}"/>
              </a:ext>
            </a:extLst>
          </p:cNvPr>
          <p:cNvSpPr>
            <a:spLocks noGrp="1"/>
          </p:cNvSpPr>
          <p:nvPr>
            <p:ph idx="15"/>
          </p:nvPr>
        </p:nvSpPr>
        <p:spPr>
          <a:xfrm>
            <a:off x="6277672" y="1655763"/>
            <a:ext cx="5361688" cy="4425696"/>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10" name="Chapter">
            <a:extLst>
              <a:ext uri="{FF2B5EF4-FFF2-40B4-BE49-F238E27FC236}">
                <a16:creationId xmlns:a16="http://schemas.microsoft.com/office/drawing/2014/main" id="{0507922A-9E0A-3BB4-1D30-410F3E2B707F}"/>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2" name="Label">
            <a:extLst>
              <a:ext uri="{FF2B5EF4-FFF2-40B4-BE49-F238E27FC236}">
                <a16:creationId xmlns:a16="http://schemas.microsoft.com/office/drawing/2014/main" id="{3161B164-2CF0-B276-8088-9C132975133C}"/>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3" name="Source">
            <a:extLst>
              <a:ext uri="{FF2B5EF4-FFF2-40B4-BE49-F238E27FC236}">
                <a16:creationId xmlns:a16="http://schemas.microsoft.com/office/drawing/2014/main" id="{8B646ADE-EC28-5E64-6509-FD2DA575634A}"/>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17" name="Title 16">
            <a:extLst>
              <a:ext uri="{FF2B5EF4-FFF2-40B4-BE49-F238E27FC236}">
                <a16:creationId xmlns:a16="http://schemas.microsoft.com/office/drawing/2014/main" id="{0AF3C170-92A5-1822-7326-B70A678DB395}"/>
              </a:ext>
            </a:extLst>
          </p:cNvPr>
          <p:cNvSpPr>
            <a:spLocks noGrp="1"/>
          </p:cNvSpPr>
          <p:nvPr>
            <p:ph type="title"/>
          </p:nvPr>
        </p:nvSpPr>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Tree>
    <p:extLst>
      <p:ext uri="{BB962C8B-B14F-4D97-AF65-F5344CB8AC3E}">
        <p14:creationId xmlns:p14="http://schemas.microsoft.com/office/powerpoint/2010/main" val="415818601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3 Columns">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04498127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Content">
            <a:extLst>
              <a:ext uri="{FF2B5EF4-FFF2-40B4-BE49-F238E27FC236}">
                <a16:creationId xmlns:a16="http://schemas.microsoft.com/office/drawing/2014/main" id="{DE83D443-3977-027B-A2DE-DE7E912E47F6}"/>
              </a:ext>
            </a:extLst>
          </p:cNvPr>
          <p:cNvSpPr>
            <a:spLocks noGrp="1"/>
          </p:cNvSpPr>
          <p:nvPr>
            <p:ph idx="11"/>
          </p:nvPr>
        </p:nvSpPr>
        <p:spPr>
          <a:xfrm>
            <a:off x="548576" y="1655763"/>
            <a:ext cx="3447288" cy="4425696"/>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4" name="Content">
            <a:extLst>
              <a:ext uri="{FF2B5EF4-FFF2-40B4-BE49-F238E27FC236}">
                <a16:creationId xmlns:a16="http://schemas.microsoft.com/office/drawing/2014/main" id="{966F4333-806E-59A0-F171-D68791F0D422}"/>
              </a:ext>
            </a:extLst>
          </p:cNvPr>
          <p:cNvSpPr>
            <a:spLocks noGrp="1"/>
          </p:cNvSpPr>
          <p:nvPr>
            <p:ph idx="15"/>
          </p:nvPr>
        </p:nvSpPr>
        <p:spPr>
          <a:xfrm>
            <a:off x="4372356" y="1655763"/>
            <a:ext cx="3447288" cy="4425696"/>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8" name="Content">
            <a:extLst>
              <a:ext uri="{FF2B5EF4-FFF2-40B4-BE49-F238E27FC236}">
                <a16:creationId xmlns:a16="http://schemas.microsoft.com/office/drawing/2014/main" id="{E0C34BE5-6067-6DE8-7435-21E8E6DE1EE2}"/>
              </a:ext>
            </a:extLst>
          </p:cNvPr>
          <p:cNvSpPr>
            <a:spLocks noGrp="1"/>
          </p:cNvSpPr>
          <p:nvPr>
            <p:ph idx="16"/>
          </p:nvPr>
        </p:nvSpPr>
        <p:spPr>
          <a:xfrm>
            <a:off x="8194548" y="1655763"/>
            <a:ext cx="3447288" cy="4425696"/>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10" name="Title 9">
            <a:extLst>
              <a:ext uri="{FF2B5EF4-FFF2-40B4-BE49-F238E27FC236}">
                <a16:creationId xmlns:a16="http://schemas.microsoft.com/office/drawing/2014/main" id="{36DF05D2-0D74-A30C-C0C2-730B84C304AB}"/>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3" name="Chapter">
            <a:extLst>
              <a:ext uri="{FF2B5EF4-FFF2-40B4-BE49-F238E27FC236}">
                <a16:creationId xmlns:a16="http://schemas.microsoft.com/office/drawing/2014/main" id="{951B7EA1-09EF-EC1D-5CB7-4A8BE7B93659}"/>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4" name="Label">
            <a:extLst>
              <a:ext uri="{FF2B5EF4-FFF2-40B4-BE49-F238E27FC236}">
                <a16:creationId xmlns:a16="http://schemas.microsoft.com/office/drawing/2014/main" id="{C3FC4C1D-CABC-DD8C-DCAE-B4437546D9CA}"/>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5" name="Source">
            <a:extLst>
              <a:ext uri="{FF2B5EF4-FFF2-40B4-BE49-F238E27FC236}">
                <a16:creationId xmlns:a16="http://schemas.microsoft.com/office/drawing/2014/main" id="{D999792E-CDE4-5054-6D2B-FB658672A192}"/>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Tree>
    <p:extLst>
      <p:ext uri="{BB962C8B-B14F-4D97-AF65-F5344CB8AC3E}">
        <p14:creationId xmlns:p14="http://schemas.microsoft.com/office/powerpoint/2010/main" val="231013353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Heading and Conten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40505110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Content">
            <a:extLst>
              <a:ext uri="{FF2B5EF4-FFF2-40B4-BE49-F238E27FC236}">
                <a16:creationId xmlns:a16="http://schemas.microsoft.com/office/drawing/2014/main" id="{DE83D443-3977-027B-A2DE-DE7E912E47F6}"/>
              </a:ext>
            </a:extLst>
          </p:cNvPr>
          <p:cNvSpPr>
            <a:spLocks noGrp="1"/>
          </p:cNvSpPr>
          <p:nvPr>
            <p:ph idx="11"/>
          </p:nvPr>
        </p:nvSpPr>
        <p:spPr>
          <a:xfrm>
            <a:off x="550164" y="2176462"/>
            <a:ext cx="11091672" cy="390683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1109167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12" name="Chapter">
            <a:extLst>
              <a:ext uri="{FF2B5EF4-FFF2-40B4-BE49-F238E27FC236}">
                <a16:creationId xmlns:a16="http://schemas.microsoft.com/office/drawing/2014/main" id="{37C080FB-9AAD-7800-5BBC-48D575E0D810}"/>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3" name="Label">
            <a:extLst>
              <a:ext uri="{FF2B5EF4-FFF2-40B4-BE49-F238E27FC236}">
                <a16:creationId xmlns:a16="http://schemas.microsoft.com/office/drawing/2014/main" id="{5DC6A08C-D8F5-0BF4-435A-AAAAF5139A0B}"/>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4" name="Source">
            <a:extLst>
              <a:ext uri="{FF2B5EF4-FFF2-40B4-BE49-F238E27FC236}">
                <a16:creationId xmlns:a16="http://schemas.microsoft.com/office/drawing/2014/main" id="{0654495A-7A03-4338-EF94-6902069C6F6C}"/>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15" name="Title 14">
            <a:extLst>
              <a:ext uri="{FF2B5EF4-FFF2-40B4-BE49-F238E27FC236}">
                <a16:creationId xmlns:a16="http://schemas.microsoft.com/office/drawing/2014/main" id="{F8C898D5-44B4-A514-7D1C-978532F55452}"/>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Tree>
    <p:extLst>
      <p:ext uri="{BB962C8B-B14F-4D97-AF65-F5344CB8AC3E}">
        <p14:creationId xmlns:p14="http://schemas.microsoft.com/office/powerpoint/2010/main" val="38971885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2 Headings and Conten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117400960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Content">
            <a:extLst>
              <a:ext uri="{FF2B5EF4-FFF2-40B4-BE49-F238E27FC236}">
                <a16:creationId xmlns:a16="http://schemas.microsoft.com/office/drawing/2014/main" id="{DE83D443-3977-027B-A2DE-DE7E912E47F6}"/>
              </a:ext>
            </a:extLst>
          </p:cNvPr>
          <p:cNvSpPr>
            <a:spLocks noGrp="1"/>
          </p:cNvSpPr>
          <p:nvPr>
            <p:ph idx="11"/>
          </p:nvPr>
        </p:nvSpPr>
        <p:spPr>
          <a:xfrm>
            <a:off x="550164" y="2176311"/>
            <a:ext cx="5358384"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535838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8" name="Content">
            <a:extLst>
              <a:ext uri="{FF2B5EF4-FFF2-40B4-BE49-F238E27FC236}">
                <a16:creationId xmlns:a16="http://schemas.microsoft.com/office/drawing/2014/main" id="{3E48A978-E354-9385-BE9D-D5F20D94EA3C}"/>
              </a:ext>
            </a:extLst>
          </p:cNvPr>
          <p:cNvSpPr>
            <a:spLocks noGrp="1"/>
          </p:cNvSpPr>
          <p:nvPr>
            <p:ph idx="16"/>
          </p:nvPr>
        </p:nvSpPr>
        <p:spPr>
          <a:xfrm>
            <a:off x="6283452" y="2176311"/>
            <a:ext cx="5358384"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10" name="Heading">
            <a:extLst>
              <a:ext uri="{FF2B5EF4-FFF2-40B4-BE49-F238E27FC236}">
                <a16:creationId xmlns:a16="http://schemas.microsoft.com/office/drawing/2014/main" id="{0DBC51D7-B45C-1719-BC6C-527915B6C9CA}"/>
              </a:ext>
            </a:extLst>
          </p:cNvPr>
          <p:cNvSpPr>
            <a:spLocks noGrp="1"/>
          </p:cNvSpPr>
          <p:nvPr>
            <p:ph type="body" idx="17" hasCustomPrompt="1"/>
          </p:nvPr>
        </p:nvSpPr>
        <p:spPr>
          <a:xfrm>
            <a:off x="6283452" y="1655763"/>
            <a:ext cx="535838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12" name="Title 11">
            <a:extLst>
              <a:ext uri="{FF2B5EF4-FFF2-40B4-BE49-F238E27FC236}">
                <a16:creationId xmlns:a16="http://schemas.microsoft.com/office/drawing/2014/main" id="{08C74C91-87C1-6C8C-148F-3E51B8C3E498}"/>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3" name="Chapter">
            <a:extLst>
              <a:ext uri="{FF2B5EF4-FFF2-40B4-BE49-F238E27FC236}">
                <a16:creationId xmlns:a16="http://schemas.microsoft.com/office/drawing/2014/main" id="{D3599F19-8E95-09CF-9808-5920455E4D9F}"/>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4" name="Label">
            <a:extLst>
              <a:ext uri="{FF2B5EF4-FFF2-40B4-BE49-F238E27FC236}">
                <a16:creationId xmlns:a16="http://schemas.microsoft.com/office/drawing/2014/main" id="{2FCF1F7C-7B43-907C-FBA4-467D1E2681B9}"/>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5" name="Source">
            <a:extLst>
              <a:ext uri="{FF2B5EF4-FFF2-40B4-BE49-F238E27FC236}">
                <a16:creationId xmlns:a16="http://schemas.microsoft.com/office/drawing/2014/main" id="{DA6E059B-0250-7502-D36B-E052ABB91A91}"/>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Tree>
    <p:extLst>
      <p:ext uri="{BB962C8B-B14F-4D97-AF65-F5344CB8AC3E}">
        <p14:creationId xmlns:p14="http://schemas.microsoft.com/office/powerpoint/2010/main" val="326330412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2 Headings and Content 1/3 spli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93055641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itle 11">
            <a:extLst>
              <a:ext uri="{FF2B5EF4-FFF2-40B4-BE49-F238E27FC236}">
                <a16:creationId xmlns:a16="http://schemas.microsoft.com/office/drawing/2014/main" id="{1E892EB9-3FBA-26C8-7CE8-8E815D0578A6}"/>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4" name="Chapter">
            <a:extLst>
              <a:ext uri="{FF2B5EF4-FFF2-40B4-BE49-F238E27FC236}">
                <a16:creationId xmlns:a16="http://schemas.microsoft.com/office/drawing/2014/main" id="{C2282793-A1AB-4EAF-B223-B1BD67C9752E}"/>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5" name="Label">
            <a:extLst>
              <a:ext uri="{FF2B5EF4-FFF2-40B4-BE49-F238E27FC236}">
                <a16:creationId xmlns:a16="http://schemas.microsoft.com/office/drawing/2014/main" id="{EF18D187-07A3-8BE7-4F75-914B7B22ED3A}"/>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6" name="Source">
            <a:extLst>
              <a:ext uri="{FF2B5EF4-FFF2-40B4-BE49-F238E27FC236}">
                <a16:creationId xmlns:a16="http://schemas.microsoft.com/office/drawing/2014/main" id="{135F0420-C556-4C5B-E1F1-F6AF3B4F241D}"/>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3" name="Content">
            <a:extLst>
              <a:ext uri="{FF2B5EF4-FFF2-40B4-BE49-F238E27FC236}">
                <a16:creationId xmlns:a16="http://schemas.microsoft.com/office/drawing/2014/main" id="{C04A3638-DF8E-72F7-EA08-E7CA28C25C42}"/>
              </a:ext>
            </a:extLst>
          </p:cNvPr>
          <p:cNvSpPr>
            <a:spLocks noGrp="1"/>
          </p:cNvSpPr>
          <p:nvPr>
            <p:ph idx="11"/>
          </p:nvPr>
        </p:nvSpPr>
        <p:spPr>
          <a:xfrm>
            <a:off x="550164" y="2176311"/>
            <a:ext cx="3451924"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5" name="Heading">
            <a:extLst>
              <a:ext uri="{FF2B5EF4-FFF2-40B4-BE49-F238E27FC236}">
                <a16:creationId xmlns:a16="http://schemas.microsoft.com/office/drawing/2014/main" id="{22B379DD-10EF-D696-6EC4-6292521B2F44}"/>
              </a:ext>
            </a:extLst>
          </p:cNvPr>
          <p:cNvSpPr>
            <a:spLocks noGrp="1"/>
          </p:cNvSpPr>
          <p:nvPr>
            <p:ph type="body" idx="15" hasCustomPrompt="1"/>
          </p:nvPr>
        </p:nvSpPr>
        <p:spPr>
          <a:xfrm>
            <a:off x="550164" y="1655763"/>
            <a:ext cx="345192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7" name="Content">
            <a:extLst>
              <a:ext uri="{FF2B5EF4-FFF2-40B4-BE49-F238E27FC236}">
                <a16:creationId xmlns:a16="http://schemas.microsoft.com/office/drawing/2014/main" id="{AC260B4E-30AF-46D7-BCB2-375176C79881}"/>
              </a:ext>
            </a:extLst>
          </p:cNvPr>
          <p:cNvSpPr>
            <a:spLocks noGrp="1"/>
          </p:cNvSpPr>
          <p:nvPr>
            <p:ph idx="16"/>
          </p:nvPr>
        </p:nvSpPr>
        <p:spPr>
          <a:xfrm>
            <a:off x="4368800" y="2176311"/>
            <a:ext cx="7273036"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9" name="Heading">
            <a:extLst>
              <a:ext uri="{FF2B5EF4-FFF2-40B4-BE49-F238E27FC236}">
                <a16:creationId xmlns:a16="http://schemas.microsoft.com/office/drawing/2014/main" id="{20B3816D-CAD1-EEB7-0D94-AC3B7908C2DE}"/>
              </a:ext>
            </a:extLst>
          </p:cNvPr>
          <p:cNvSpPr>
            <a:spLocks noGrp="1"/>
          </p:cNvSpPr>
          <p:nvPr>
            <p:ph type="body" idx="17" hasCustomPrompt="1"/>
          </p:nvPr>
        </p:nvSpPr>
        <p:spPr>
          <a:xfrm>
            <a:off x="4368800" y="1655763"/>
            <a:ext cx="7273036"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Tree>
    <p:extLst>
      <p:ext uri="{BB962C8B-B14F-4D97-AF65-F5344CB8AC3E}">
        <p14:creationId xmlns:p14="http://schemas.microsoft.com/office/powerpoint/2010/main" val="181486474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2 Headings and Content 2/3 spli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88377861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itle 11">
            <a:extLst>
              <a:ext uri="{FF2B5EF4-FFF2-40B4-BE49-F238E27FC236}">
                <a16:creationId xmlns:a16="http://schemas.microsoft.com/office/drawing/2014/main" id="{0B43182A-61D2-5ED9-922D-16550DB3E070}"/>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4" name="Chapter">
            <a:extLst>
              <a:ext uri="{FF2B5EF4-FFF2-40B4-BE49-F238E27FC236}">
                <a16:creationId xmlns:a16="http://schemas.microsoft.com/office/drawing/2014/main" id="{99D07728-0D5D-E588-27DD-9847831D3617}"/>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5" name="Label">
            <a:extLst>
              <a:ext uri="{FF2B5EF4-FFF2-40B4-BE49-F238E27FC236}">
                <a16:creationId xmlns:a16="http://schemas.microsoft.com/office/drawing/2014/main" id="{0A71315B-7EBF-E240-7B6C-ECFB489AD4E1}"/>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6" name="Source">
            <a:extLst>
              <a:ext uri="{FF2B5EF4-FFF2-40B4-BE49-F238E27FC236}">
                <a16:creationId xmlns:a16="http://schemas.microsoft.com/office/drawing/2014/main" id="{A63AAF56-C4C6-201A-F1FE-2A2CFBFE9C08}"/>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3" name="Content">
            <a:extLst>
              <a:ext uri="{FF2B5EF4-FFF2-40B4-BE49-F238E27FC236}">
                <a16:creationId xmlns:a16="http://schemas.microsoft.com/office/drawing/2014/main" id="{14A846FD-85B7-19BC-2079-29B2D0107D08}"/>
              </a:ext>
            </a:extLst>
          </p:cNvPr>
          <p:cNvSpPr>
            <a:spLocks noGrp="1"/>
          </p:cNvSpPr>
          <p:nvPr>
            <p:ph idx="11"/>
          </p:nvPr>
        </p:nvSpPr>
        <p:spPr>
          <a:xfrm>
            <a:off x="550164" y="2176311"/>
            <a:ext cx="7273036"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5" name="Heading">
            <a:extLst>
              <a:ext uri="{FF2B5EF4-FFF2-40B4-BE49-F238E27FC236}">
                <a16:creationId xmlns:a16="http://schemas.microsoft.com/office/drawing/2014/main" id="{A15A897D-95ED-3967-50CD-6BD758210E7A}"/>
              </a:ext>
            </a:extLst>
          </p:cNvPr>
          <p:cNvSpPr>
            <a:spLocks noGrp="1"/>
          </p:cNvSpPr>
          <p:nvPr>
            <p:ph type="body" idx="15" hasCustomPrompt="1"/>
          </p:nvPr>
        </p:nvSpPr>
        <p:spPr>
          <a:xfrm>
            <a:off x="550164" y="1655763"/>
            <a:ext cx="7273036"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7" name="Content">
            <a:extLst>
              <a:ext uri="{FF2B5EF4-FFF2-40B4-BE49-F238E27FC236}">
                <a16:creationId xmlns:a16="http://schemas.microsoft.com/office/drawing/2014/main" id="{B4D54FA8-A29F-11C9-5CF7-395E7569A606}"/>
              </a:ext>
            </a:extLst>
          </p:cNvPr>
          <p:cNvSpPr>
            <a:spLocks noGrp="1"/>
          </p:cNvSpPr>
          <p:nvPr>
            <p:ph idx="16"/>
          </p:nvPr>
        </p:nvSpPr>
        <p:spPr>
          <a:xfrm>
            <a:off x="8188324" y="2176311"/>
            <a:ext cx="3453511"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9" name="Heading">
            <a:extLst>
              <a:ext uri="{FF2B5EF4-FFF2-40B4-BE49-F238E27FC236}">
                <a16:creationId xmlns:a16="http://schemas.microsoft.com/office/drawing/2014/main" id="{5FAD1B4C-DC1F-7A49-56D6-00DCE60EC0CF}"/>
              </a:ext>
            </a:extLst>
          </p:cNvPr>
          <p:cNvSpPr>
            <a:spLocks noGrp="1"/>
          </p:cNvSpPr>
          <p:nvPr>
            <p:ph type="body" idx="17" hasCustomPrompt="1"/>
          </p:nvPr>
        </p:nvSpPr>
        <p:spPr>
          <a:xfrm>
            <a:off x="8188324" y="1655763"/>
            <a:ext cx="3453511"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Tree>
    <p:extLst>
      <p:ext uri="{BB962C8B-B14F-4D97-AF65-F5344CB8AC3E}">
        <p14:creationId xmlns:p14="http://schemas.microsoft.com/office/powerpoint/2010/main" val="281290500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2 Headings and Content horizontal">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3035959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itle 11">
            <a:extLst>
              <a:ext uri="{FF2B5EF4-FFF2-40B4-BE49-F238E27FC236}">
                <a16:creationId xmlns:a16="http://schemas.microsoft.com/office/drawing/2014/main" id="{0D028D49-EFC5-38AD-120D-486DE0E3BBD8}"/>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4" name="Chapter">
            <a:extLst>
              <a:ext uri="{FF2B5EF4-FFF2-40B4-BE49-F238E27FC236}">
                <a16:creationId xmlns:a16="http://schemas.microsoft.com/office/drawing/2014/main" id="{87B1499F-245D-D732-B55F-2875D033E0A1}"/>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5" name="Label">
            <a:extLst>
              <a:ext uri="{FF2B5EF4-FFF2-40B4-BE49-F238E27FC236}">
                <a16:creationId xmlns:a16="http://schemas.microsoft.com/office/drawing/2014/main" id="{7407FA8D-07F8-C5F7-336E-B7ECAE034C3C}"/>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6" name="Source">
            <a:extLst>
              <a:ext uri="{FF2B5EF4-FFF2-40B4-BE49-F238E27FC236}">
                <a16:creationId xmlns:a16="http://schemas.microsoft.com/office/drawing/2014/main" id="{AEB99756-A2EC-E75E-A1EA-3190763FBA48}"/>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3" name="Content">
            <a:extLst>
              <a:ext uri="{FF2B5EF4-FFF2-40B4-BE49-F238E27FC236}">
                <a16:creationId xmlns:a16="http://schemas.microsoft.com/office/drawing/2014/main" id="{2672306F-B083-A201-BD67-6CC60FD308CC}"/>
              </a:ext>
            </a:extLst>
          </p:cNvPr>
          <p:cNvSpPr>
            <a:spLocks noGrp="1"/>
          </p:cNvSpPr>
          <p:nvPr>
            <p:ph idx="18"/>
          </p:nvPr>
        </p:nvSpPr>
        <p:spPr>
          <a:xfrm>
            <a:off x="550164" y="2176311"/>
            <a:ext cx="11091672" cy="1488589"/>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5" name="Heading">
            <a:extLst>
              <a:ext uri="{FF2B5EF4-FFF2-40B4-BE49-F238E27FC236}">
                <a16:creationId xmlns:a16="http://schemas.microsoft.com/office/drawing/2014/main" id="{1B18CDF0-2793-EDAC-6351-87D60D210DFB}"/>
              </a:ext>
            </a:extLst>
          </p:cNvPr>
          <p:cNvSpPr>
            <a:spLocks noGrp="1"/>
          </p:cNvSpPr>
          <p:nvPr>
            <p:ph type="body" idx="19" hasCustomPrompt="1"/>
          </p:nvPr>
        </p:nvSpPr>
        <p:spPr>
          <a:xfrm>
            <a:off x="550164" y="1655763"/>
            <a:ext cx="1109167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7" name="Content">
            <a:extLst>
              <a:ext uri="{FF2B5EF4-FFF2-40B4-BE49-F238E27FC236}">
                <a16:creationId xmlns:a16="http://schemas.microsoft.com/office/drawing/2014/main" id="{BC7B742C-1AA2-ED00-360B-ABE87C9B9057}"/>
              </a:ext>
            </a:extLst>
          </p:cNvPr>
          <p:cNvSpPr>
            <a:spLocks noGrp="1"/>
          </p:cNvSpPr>
          <p:nvPr>
            <p:ph idx="20"/>
          </p:nvPr>
        </p:nvSpPr>
        <p:spPr>
          <a:xfrm>
            <a:off x="550164" y="4584511"/>
            <a:ext cx="11091672" cy="1488589"/>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9" name="Heading">
            <a:extLst>
              <a:ext uri="{FF2B5EF4-FFF2-40B4-BE49-F238E27FC236}">
                <a16:creationId xmlns:a16="http://schemas.microsoft.com/office/drawing/2014/main" id="{1A2479B6-9336-7B5D-6FF4-E00B91AD54B8}"/>
              </a:ext>
            </a:extLst>
          </p:cNvPr>
          <p:cNvSpPr>
            <a:spLocks noGrp="1"/>
          </p:cNvSpPr>
          <p:nvPr>
            <p:ph type="body" idx="21" hasCustomPrompt="1"/>
          </p:nvPr>
        </p:nvSpPr>
        <p:spPr>
          <a:xfrm>
            <a:off x="550164" y="4065486"/>
            <a:ext cx="1109167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Tree>
    <p:extLst>
      <p:ext uri="{BB962C8B-B14F-4D97-AF65-F5344CB8AC3E}">
        <p14:creationId xmlns:p14="http://schemas.microsoft.com/office/powerpoint/2010/main" val="230151734"/>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3 Headings and Conten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11825516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Title 13">
            <a:extLst>
              <a:ext uri="{FF2B5EF4-FFF2-40B4-BE49-F238E27FC236}">
                <a16:creationId xmlns:a16="http://schemas.microsoft.com/office/drawing/2014/main" id="{78FAB001-DB5E-CEF2-6E38-9F26E06C971E}"/>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6" name="Chapter">
            <a:extLst>
              <a:ext uri="{FF2B5EF4-FFF2-40B4-BE49-F238E27FC236}">
                <a16:creationId xmlns:a16="http://schemas.microsoft.com/office/drawing/2014/main" id="{7C7B61D8-A8CB-A8A0-8010-86C1F9C59479}"/>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7" name="Label">
            <a:extLst>
              <a:ext uri="{FF2B5EF4-FFF2-40B4-BE49-F238E27FC236}">
                <a16:creationId xmlns:a16="http://schemas.microsoft.com/office/drawing/2014/main" id="{44C33EDE-89B5-150B-2851-5B4154B6A128}"/>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8" name="Source">
            <a:extLst>
              <a:ext uri="{FF2B5EF4-FFF2-40B4-BE49-F238E27FC236}">
                <a16:creationId xmlns:a16="http://schemas.microsoft.com/office/drawing/2014/main" id="{C28E118E-2BED-4E6D-4DC0-272482A91960}"/>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3" name="Content">
            <a:extLst>
              <a:ext uri="{FF2B5EF4-FFF2-40B4-BE49-F238E27FC236}">
                <a16:creationId xmlns:a16="http://schemas.microsoft.com/office/drawing/2014/main" id="{506D8754-2A9A-FEB3-9270-E30B3CCE4013}"/>
              </a:ext>
            </a:extLst>
          </p:cNvPr>
          <p:cNvSpPr>
            <a:spLocks noGrp="1"/>
          </p:cNvSpPr>
          <p:nvPr>
            <p:ph idx="11"/>
          </p:nvPr>
        </p:nvSpPr>
        <p:spPr>
          <a:xfrm>
            <a:off x="550164" y="2176311"/>
            <a:ext cx="3456432"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5" name="Heading">
            <a:extLst>
              <a:ext uri="{FF2B5EF4-FFF2-40B4-BE49-F238E27FC236}">
                <a16:creationId xmlns:a16="http://schemas.microsoft.com/office/drawing/2014/main" id="{C690DA90-F105-1539-BF74-FF0F46CF0883}"/>
              </a:ext>
            </a:extLst>
          </p:cNvPr>
          <p:cNvSpPr>
            <a:spLocks noGrp="1"/>
          </p:cNvSpPr>
          <p:nvPr>
            <p:ph type="body" idx="15" hasCustomPrompt="1"/>
          </p:nvPr>
        </p:nvSpPr>
        <p:spPr>
          <a:xfrm>
            <a:off x="550164" y="1655763"/>
            <a:ext cx="345643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7" name="Content">
            <a:extLst>
              <a:ext uri="{FF2B5EF4-FFF2-40B4-BE49-F238E27FC236}">
                <a16:creationId xmlns:a16="http://schemas.microsoft.com/office/drawing/2014/main" id="{CAC00E75-C940-D9E3-BCD8-7621A7BFE0C6}"/>
              </a:ext>
            </a:extLst>
          </p:cNvPr>
          <p:cNvSpPr>
            <a:spLocks noGrp="1"/>
          </p:cNvSpPr>
          <p:nvPr>
            <p:ph idx="16"/>
          </p:nvPr>
        </p:nvSpPr>
        <p:spPr>
          <a:xfrm>
            <a:off x="4369689" y="2176311"/>
            <a:ext cx="3453511"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9" name="Heading">
            <a:extLst>
              <a:ext uri="{FF2B5EF4-FFF2-40B4-BE49-F238E27FC236}">
                <a16:creationId xmlns:a16="http://schemas.microsoft.com/office/drawing/2014/main" id="{50919D54-F33A-FA35-FCE7-DB6D0FDE0E51}"/>
              </a:ext>
            </a:extLst>
          </p:cNvPr>
          <p:cNvSpPr>
            <a:spLocks noGrp="1"/>
          </p:cNvSpPr>
          <p:nvPr>
            <p:ph type="body" idx="17" hasCustomPrompt="1"/>
          </p:nvPr>
        </p:nvSpPr>
        <p:spPr>
          <a:xfrm>
            <a:off x="4369689" y="1655763"/>
            <a:ext cx="3453511"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11" name="Content">
            <a:extLst>
              <a:ext uri="{FF2B5EF4-FFF2-40B4-BE49-F238E27FC236}">
                <a16:creationId xmlns:a16="http://schemas.microsoft.com/office/drawing/2014/main" id="{E0FB8D45-F183-6671-1D54-1B3B759466CC}"/>
              </a:ext>
            </a:extLst>
          </p:cNvPr>
          <p:cNvSpPr>
            <a:spLocks noGrp="1"/>
          </p:cNvSpPr>
          <p:nvPr>
            <p:ph idx="18"/>
          </p:nvPr>
        </p:nvSpPr>
        <p:spPr>
          <a:xfrm>
            <a:off x="8188325" y="2176311"/>
            <a:ext cx="3453511"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15" name="Heading">
            <a:extLst>
              <a:ext uri="{FF2B5EF4-FFF2-40B4-BE49-F238E27FC236}">
                <a16:creationId xmlns:a16="http://schemas.microsoft.com/office/drawing/2014/main" id="{079C2554-5501-9ABE-5925-29B00515F88E}"/>
              </a:ext>
            </a:extLst>
          </p:cNvPr>
          <p:cNvSpPr>
            <a:spLocks noGrp="1"/>
          </p:cNvSpPr>
          <p:nvPr>
            <p:ph type="body" idx="19" hasCustomPrompt="1"/>
          </p:nvPr>
        </p:nvSpPr>
        <p:spPr>
          <a:xfrm>
            <a:off x="8188325" y="1655763"/>
            <a:ext cx="3453511"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Tree>
    <p:extLst>
      <p:ext uri="{BB962C8B-B14F-4D97-AF65-F5344CB8AC3E}">
        <p14:creationId xmlns:p14="http://schemas.microsoft.com/office/powerpoint/2010/main" val="355284343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4 Headings and Conten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166243778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itle 15">
            <a:extLst>
              <a:ext uri="{FF2B5EF4-FFF2-40B4-BE49-F238E27FC236}">
                <a16:creationId xmlns:a16="http://schemas.microsoft.com/office/drawing/2014/main" id="{06FECF8C-C8BF-0A3D-6C26-6050F6784BB1}"/>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8" name="Chapter">
            <a:extLst>
              <a:ext uri="{FF2B5EF4-FFF2-40B4-BE49-F238E27FC236}">
                <a16:creationId xmlns:a16="http://schemas.microsoft.com/office/drawing/2014/main" id="{1B78D627-D16F-2114-E403-4145443D0B0D}"/>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9" name="Label">
            <a:extLst>
              <a:ext uri="{FF2B5EF4-FFF2-40B4-BE49-F238E27FC236}">
                <a16:creationId xmlns:a16="http://schemas.microsoft.com/office/drawing/2014/main" id="{8E87250F-CDF4-9E6C-7D1D-B36194197235}"/>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20" name="Source">
            <a:extLst>
              <a:ext uri="{FF2B5EF4-FFF2-40B4-BE49-F238E27FC236}">
                <a16:creationId xmlns:a16="http://schemas.microsoft.com/office/drawing/2014/main" id="{923D305D-D683-31DE-A5AA-DC36E5D86ECF}"/>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3" name="Content">
            <a:extLst>
              <a:ext uri="{FF2B5EF4-FFF2-40B4-BE49-F238E27FC236}">
                <a16:creationId xmlns:a16="http://schemas.microsoft.com/office/drawing/2014/main" id="{BCE77CDC-0449-B252-5A6A-66AF04585AC8}"/>
              </a:ext>
            </a:extLst>
          </p:cNvPr>
          <p:cNvSpPr>
            <a:spLocks noGrp="1"/>
          </p:cNvSpPr>
          <p:nvPr>
            <p:ph idx="11"/>
          </p:nvPr>
        </p:nvSpPr>
        <p:spPr>
          <a:xfrm>
            <a:off x="550164" y="2176311"/>
            <a:ext cx="2496312"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5" name="Heading">
            <a:extLst>
              <a:ext uri="{FF2B5EF4-FFF2-40B4-BE49-F238E27FC236}">
                <a16:creationId xmlns:a16="http://schemas.microsoft.com/office/drawing/2014/main" id="{D185DD70-2B0A-7842-1020-7B18893C48A0}"/>
              </a:ext>
            </a:extLst>
          </p:cNvPr>
          <p:cNvSpPr>
            <a:spLocks noGrp="1"/>
          </p:cNvSpPr>
          <p:nvPr>
            <p:ph type="body" idx="15" hasCustomPrompt="1"/>
          </p:nvPr>
        </p:nvSpPr>
        <p:spPr>
          <a:xfrm>
            <a:off x="550164" y="1655763"/>
            <a:ext cx="249631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7" name="Content">
            <a:extLst>
              <a:ext uri="{FF2B5EF4-FFF2-40B4-BE49-F238E27FC236}">
                <a16:creationId xmlns:a16="http://schemas.microsoft.com/office/drawing/2014/main" id="{E1E99257-2AAF-9E2A-B6A8-7B26FEF14F85}"/>
              </a:ext>
            </a:extLst>
          </p:cNvPr>
          <p:cNvSpPr>
            <a:spLocks noGrp="1"/>
          </p:cNvSpPr>
          <p:nvPr>
            <p:ph idx="16"/>
          </p:nvPr>
        </p:nvSpPr>
        <p:spPr>
          <a:xfrm>
            <a:off x="3417126" y="2176311"/>
            <a:ext cx="2496312"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9" name="Heading">
            <a:extLst>
              <a:ext uri="{FF2B5EF4-FFF2-40B4-BE49-F238E27FC236}">
                <a16:creationId xmlns:a16="http://schemas.microsoft.com/office/drawing/2014/main" id="{AD38FF25-3615-E67C-EC00-B5735345B500}"/>
              </a:ext>
            </a:extLst>
          </p:cNvPr>
          <p:cNvSpPr>
            <a:spLocks noGrp="1"/>
          </p:cNvSpPr>
          <p:nvPr>
            <p:ph type="body" idx="17" hasCustomPrompt="1"/>
          </p:nvPr>
        </p:nvSpPr>
        <p:spPr>
          <a:xfrm>
            <a:off x="3417126" y="1655763"/>
            <a:ext cx="249631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11" name="Content">
            <a:extLst>
              <a:ext uri="{FF2B5EF4-FFF2-40B4-BE49-F238E27FC236}">
                <a16:creationId xmlns:a16="http://schemas.microsoft.com/office/drawing/2014/main" id="{1E6581BE-E579-B05C-E1FA-8DFC765DD27D}"/>
              </a:ext>
            </a:extLst>
          </p:cNvPr>
          <p:cNvSpPr>
            <a:spLocks noGrp="1"/>
          </p:cNvSpPr>
          <p:nvPr>
            <p:ph idx="18"/>
          </p:nvPr>
        </p:nvSpPr>
        <p:spPr>
          <a:xfrm>
            <a:off x="6282563" y="2176311"/>
            <a:ext cx="2496312"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17" name="Heading">
            <a:extLst>
              <a:ext uri="{FF2B5EF4-FFF2-40B4-BE49-F238E27FC236}">
                <a16:creationId xmlns:a16="http://schemas.microsoft.com/office/drawing/2014/main" id="{2C882C89-1F22-7C66-6A5E-BFD8FC4FD257}"/>
              </a:ext>
            </a:extLst>
          </p:cNvPr>
          <p:cNvSpPr>
            <a:spLocks noGrp="1"/>
          </p:cNvSpPr>
          <p:nvPr>
            <p:ph type="body" idx="19" hasCustomPrompt="1"/>
          </p:nvPr>
        </p:nvSpPr>
        <p:spPr>
          <a:xfrm>
            <a:off x="6282563" y="1655763"/>
            <a:ext cx="249631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21" name="Content">
            <a:extLst>
              <a:ext uri="{FF2B5EF4-FFF2-40B4-BE49-F238E27FC236}">
                <a16:creationId xmlns:a16="http://schemas.microsoft.com/office/drawing/2014/main" id="{9D9CFB7B-971B-697D-4ED0-6BA4914D401A}"/>
              </a:ext>
            </a:extLst>
          </p:cNvPr>
          <p:cNvSpPr>
            <a:spLocks noGrp="1"/>
          </p:cNvSpPr>
          <p:nvPr>
            <p:ph idx="20"/>
          </p:nvPr>
        </p:nvSpPr>
        <p:spPr>
          <a:xfrm>
            <a:off x="9145524" y="2176311"/>
            <a:ext cx="2496312"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2" name="Heading">
            <a:extLst>
              <a:ext uri="{FF2B5EF4-FFF2-40B4-BE49-F238E27FC236}">
                <a16:creationId xmlns:a16="http://schemas.microsoft.com/office/drawing/2014/main" id="{5A4E7F8D-F494-CB61-3AC3-0119CF73C6CF}"/>
              </a:ext>
            </a:extLst>
          </p:cNvPr>
          <p:cNvSpPr>
            <a:spLocks noGrp="1"/>
          </p:cNvSpPr>
          <p:nvPr>
            <p:ph type="body" idx="21" hasCustomPrompt="1"/>
          </p:nvPr>
        </p:nvSpPr>
        <p:spPr>
          <a:xfrm>
            <a:off x="9145524" y="1655763"/>
            <a:ext cx="249631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Tree>
    <p:extLst>
      <p:ext uri="{BB962C8B-B14F-4D97-AF65-F5344CB8AC3E}">
        <p14:creationId xmlns:p14="http://schemas.microsoft.com/office/powerpoint/2010/main" val="2077280285"/>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4 Headings and Content horizontal">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3640775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itle 11">
            <a:extLst>
              <a:ext uri="{FF2B5EF4-FFF2-40B4-BE49-F238E27FC236}">
                <a16:creationId xmlns:a16="http://schemas.microsoft.com/office/drawing/2014/main" id="{08A4A3C1-81CF-F43C-B5F0-C77A3FC4607A}"/>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7" name="Chapter">
            <a:extLst>
              <a:ext uri="{FF2B5EF4-FFF2-40B4-BE49-F238E27FC236}">
                <a16:creationId xmlns:a16="http://schemas.microsoft.com/office/drawing/2014/main" id="{B154D0BC-C47A-2B95-4B18-A96D11606C8E}"/>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8" name="Label">
            <a:extLst>
              <a:ext uri="{FF2B5EF4-FFF2-40B4-BE49-F238E27FC236}">
                <a16:creationId xmlns:a16="http://schemas.microsoft.com/office/drawing/2014/main" id="{186BE837-9848-2B3B-3E25-2C62E0D53C38}"/>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9" name="Source">
            <a:extLst>
              <a:ext uri="{FF2B5EF4-FFF2-40B4-BE49-F238E27FC236}">
                <a16:creationId xmlns:a16="http://schemas.microsoft.com/office/drawing/2014/main" id="{8803292A-9986-3822-DCD1-B87E0A7FB004}"/>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3" name="Content">
            <a:extLst>
              <a:ext uri="{FF2B5EF4-FFF2-40B4-BE49-F238E27FC236}">
                <a16:creationId xmlns:a16="http://schemas.microsoft.com/office/drawing/2014/main" id="{27E3F05D-7FBD-FE44-ADF0-0A60AF49AF1C}"/>
              </a:ext>
            </a:extLst>
          </p:cNvPr>
          <p:cNvSpPr>
            <a:spLocks noGrp="1"/>
          </p:cNvSpPr>
          <p:nvPr>
            <p:ph idx="11"/>
          </p:nvPr>
        </p:nvSpPr>
        <p:spPr>
          <a:xfrm>
            <a:off x="550164" y="2176311"/>
            <a:ext cx="5358384" cy="1490472"/>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5" name="Heading">
            <a:extLst>
              <a:ext uri="{FF2B5EF4-FFF2-40B4-BE49-F238E27FC236}">
                <a16:creationId xmlns:a16="http://schemas.microsoft.com/office/drawing/2014/main" id="{3658C65B-85A3-6EB9-F6EE-24725DA67C87}"/>
              </a:ext>
            </a:extLst>
          </p:cNvPr>
          <p:cNvSpPr>
            <a:spLocks noGrp="1"/>
          </p:cNvSpPr>
          <p:nvPr>
            <p:ph type="body" idx="15" hasCustomPrompt="1"/>
          </p:nvPr>
        </p:nvSpPr>
        <p:spPr>
          <a:xfrm>
            <a:off x="550164" y="1655763"/>
            <a:ext cx="535838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7" name="Content">
            <a:extLst>
              <a:ext uri="{FF2B5EF4-FFF2-40B4-BE49-F238E27FC236}">
                <a16:creationId xmlns:a16="http://schemas.microsoft.com/office/drawing/2014/main" id="{5F116115-EB78-17C7-DA40-4DD50256649F}"/>
              </a:ext>
            </a:extLst>
          </p:cNvPr>
          <p:cNvSpPr>
            <a:spLocks noGrp="1"/>
          </p:cNvSpPr>
          <p:nvPr>
            <p:ph idx="16"/>
          </p:nvPr>
        </p:nvSpPr>
        <p:spPr>
          <a:xfrm>
            <a:off x="6283452" y="2176311"/>
            <a:ext cx="5358384" cy="1490472"/>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9" name="Heading">
            <a:extLst>
              <a:ext uri="{FF2B5EF4-FFF2-40B4-BE49-F238E27FC236}">
                <a16:creationId xmlns:a16="http://schemas.microsoft.com/office/drawing/2014/main" id="{DD39B14C-C0D7-11E4-AB10-083AC2BEC294}"/>
              </a:ext>
            </a:extLst>
          </p:cNvPr>
          <p:cNvSpPr>
            <a:spLocks noGrp="1"/>
          </p:cNvSpPr>
          <p:nvPr>
            <p:ph type="body" idx="17" hasCustomPrompt="1"/>
          </p:nvPr>
        </p:nvSpPr>
        <p:spPr>
          <a:xfrm>
            <a:off x="6283452" y="1655763"/>
            <a:ext cx="535838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11" name="Content">
            <a:extLst>
              <a:ext uri="{FF2B5EF4-FFF2-40B4-BE49-F238E27FC236}">
                <a16:creationId xmlns:a16="http://schemas.microsoft.com/office/drawing/2014/main" id="{60F6F087-E9DC-DB8B-AE64-1505710FC462}"/>
              </a:ext>
            </a:extLst>
          </p:cNvPr>
          <p:cNvSpPr>
            <a:spLocks noGrp="1"/>
          </p:cNvSpPr>
          <p:nvPr>
            <p:ph idx="18"/>
          </p:nvPr>
        </p:nvSpPr>
        <p:spPr>
          <a:xfrm>
            <a:off x="550164" y="4584511"/>
            <a:ext cx="5358384" cy="1490472"/>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0" name="Heading">
            <a:extLst>
              <a:ext uri="{FF2B5EF4-FFF2-40B4-BE49-F238E27FC236}">
                <a16:creationId xmlns:a16="http://schemas.microsoft.com/office/drawing/2014/main" id="{1BDE013C-495C-88D4-E802-C4BF3D321D46}"/>
              </a:ext>
            </a:extLst>
          </p:cNvPr>
          <p:cNvSpPr>
            <a:spLocks noGrp="1"/>
          </p:cNvSpPr>
          <p:nvPr>
            <p:ph type="body" idx="19" hasCustomPrompt="1"/>
          </p:nvPr>
        </p:nvSpPr>
        <p:spPr>
          <a:xfrm>
            <a:off x="550164" y="4065486"/>
            <a:ext cx="535838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21" name="Content">
            <a:extLst>
              <a:ext uri="{FF2B5EF4-FFF2-40B4-BE49-F238E27FC236}">
                <a16:creationId xmlns:a16="http://schemas.microsoft.com/office/drawing/2014/main" id="{6647C6AF-9E11-A491-CFAF-D0619F2C037C}"/>
              </a:ext>
            </a:extLst>
          </p:cNvPr>
          <p:cNvSpPr>
            <a:spLocks noGrp="1"/>
          </p:cNvSpPr>
          <p:nvPr>
            <p:ph idx="20"/>
          </p:nvPr>
        </p:nvSpPr>
        <p:spPr>
          <a:xfrm>
            <a:off x="6283452" y="4584511"/>
            <a:ext cx="5358384" cy="1490472"/>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2" name="Heading">
            <a:extLst>
              <a:ext uri="{FF2B5EF4-FFF2-40B4-BE49-F238E27FC236}">
                <a16:creationId xmlns:a16="http://schemas.microsoft.com/office/drawing/2014/main" id="{70F62C14-3590-3FBF-BA22-941923A402F0}"/>
              </a:ext>
            </a:extLst>
          </p:cNvPr>
          <p:cNvSpPr>
            <a:spLocks noGrp="1"/>
          </p:cNvSpPr>
          <p:nvPr>
            <p:ph type="body" idx="21" hasCustomPrompt="1"/>
          </p:nvPr>
        </p:nvSpPr>
        <p:spPr>
          <a:xfrm>
            <a:off x="6283452" y="4065486"/>
            <a:ext cx="535838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Tree>
    <p:extLst>
      <p:ext uri="{BB962C8B-B14F-4D97-AF65-F5344CB8AC3E}">
        <p14:creationId xmlns:p14="http://schemas.microsoft.com/office/powerpoint/2010/main" val="373543644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5 Headings and Conten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56855701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8" name="Title 17">
            <a:extLst>
              <a:ext uri="{FF2B5EF4-FFF2-40B4-BE49-F238E27FC236}">
                <a16:creationId xmlns:a16="http://schemas.microsoft.com/office/drawing/2014/main" id="{DF16BFDE-A75C-48B4-601D-BCD7CA1F45EF}"/>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9" name="Chapter">
            <a:extLst>
              <a:ext uri="{FF2B5EF4-FFF2-40B4-BE49-F238E27FC236}">
                <a16:creationId xmlns:a16="http://schemas.microsoft.com/office/drawing/2014/main" id="{28F09F26-A659-66DA-994F-FFA301103D14}"/>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20" name="Label">
            <a:extLst>
              <a:ext uri="{FF2B5EF4-FFF2-40B4-BE49-F238E27FC236}">
                <a16:creationId xmlns:a16="http://schemas.microsoft.com/office/drawing/2014/main" id="{58A7998D-C081-38BD-9231-6719BCA95B33}"/>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3" name="Content">
            <a:extLst>
              <a:ext uri="{FF2B5EF4-FFF2-40B4-BE49-F238E27FC236}">
                <a16:creationId xmlns:a16="http://schemas.microsoft.com/office/drawing/2014/main" id="{06F7F979-23FD-7A9C-5C32-B190CA109DE9}"/>
              </a:ext>
            </a:extLst>
          </p:cNvPr>
          <p:cNvSpPr>
            <a:spLocks noGrp="1"/>
          </p:cNvSpPr>
          <p:nvPr>
            <p:ph idx="11"/>
          </p:nvPr>
        </p:nvSpPr>
        <p:spPr>
          <a:xfrm>
            <a:off x="550164" y="2176311"/>
            <a:ext cx="1911096" cy="3904488"/>
          </a:xfrm>
          <a:prstGeom prst="rect">
            <a:avLst/>
          </a:prstGeom>
        </p:spPr>
        <p:txBody>
          <a:bodyPr wrap="square">
            <a:noAutofit/>
          </a:bodyPr>
          <a:lstStyle>
            <a:lvl1pPr>
              <a:defRPr sz="1200">
                <a:latin typeface="Akkurat LL" panose="020B0504010101010104" pitchFamily="34" charset="0"/>
                <a:ea typeface="+mn-ea"/>
                <a:cs typeface="Akkurat LL" panose="020B0504010101010104" pitchFamily="34" charset="0"/>
              </a:defRPr>
            </a:lvl1pPr>
            <a:lvl2pPr>
              <a:defRPr sz="1200">
                <a:latin typeface="Akkurat LL" panose="020B0504010101010104" pitchFamily="34" charset="0"/>
                <a:ea typeface="+mn-ea"/>
                <a:cs typeface="Akkurat LL" panose="020B0504010101010104" pitchFamily="34" charset="0"/>
              </a:defRPr>
            </a:lvl2pPr>
            <a:lvl3pPr>
              <a:defRPr sz="1200">
                <a:latin typeface="Akkurat LL" panose="020B0504010101010104" pitchFamily="34" charset="0"/>
                <a:ea typeface="+mn-ea"/>
                <a:cs typeface="Akkurat LL" panose="020B0504010101010104" pitchFamily="34" charset="0"/>
              </a:defRPr>
            </a:lvl3pPr>
            <a:lvl4pPr>
              <a:defRPr sz="1200">
                <a:latin typeface="Akkurat LL" panose="020B0504010101010104" pitchFamily="34" charset="0"/>
                <a:ea typeface="+mn-ea"/>
                <a:cs typeface="Akkurat LL" panose="020B0504010101010104" pitchFamily="34" charset="0"/>
              </a:defRPr>
            </a:lvl4pPr>
            <a:lvl5pPr>
              <a:defRPr sz="12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5" name="Heading">
            <a:extLst>
              <a:ext uri="{FF2B5EF4-FFF2-40B4-BE49-F238E27FC236}">
                <a16:creationId xmlns:a16="http://schemas.microsoft.com/office/drawing/2014/main" id="{0AF84A91-5D38-FBE9-964A-EC3E774CEE64}"/>
              </a:ext>
            </a:extLst>
          </p:cNvPr>
          <p:cNvSpPr>
            <a:spLocks noGrp="1"/>
          </p:cNvSpPr>
          <p:nvPr>
            <p:ph type="body" idx="15" hasCustomPrompt="1"/>
          </p:nvPr>
        </p:nvSpPr>
        <p:spPr>
          <a:xfrm>
            <a:off x="550164" y="1655763"/>
            <a:ext cx="1911096" cy="499534"/>
          </a:xfrm>
          <a:prstGeom prst="rect">
            <a:avLst/>
          </a:prstGeom>
        </p:spPr>
        <p:txBody>
          <a:bodyPr wrap="square">
            <a:noAutofit/>
          </a:bodyPr>
          <a:lstStyle>
            <a:lvl1pPr marL="0" indent="0">
              <a:spcBef>
                <a:spcPts val="0"/>
              </a:spcBef>
              <a:buFont typeface="Arial" panose="020B0604020202020204" pitchFamily="34" charset="0"/>
              <a:buChar char="​"/>
              <a:defRPr sz="12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2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7" name="Content">
            <a:extLst>
              <a:ext uri="{FF2B5EF4-FFF2-40B4-BE49-F238E27FC236}">
                <a16:creationId xmlns:a16="http://schemas.microsoft.com/office/drawing/2014/main" id="{0C86C5B7-2300-383C-9263-1BDE99C0E783}"/>
              </a:ext>
            </a:extLst>
          </p:cNvPr>
          <p:cNvSpPr>
            <a:spLocks noGrp="1"/>
          </p:cNvSpPr>
          <p:nvPr>
            <p:ph idx="16"/>
          </p:nvPr>
        </p:nvSpPr>
        <p:spPr>
          <a:xfrm>
            <a:off x="2845308" y="2176311"/>
            <a:ext cx="1911096" cy="3904488"/>
          </a:xfrm>
          <a:prstGeom prst="rect">
            <a:avLst/>
          </a:prstGeom>
        </p:spPr>
        <p:txBody>
          <a:bodyPr wrap="square">
            <a:noAutofit/>
          </a:bodyPr>
          <a:lstStyle>
            <a:lvl1pPr>
              <a:defRPr sz="1200">
                <a:latin typeface="Akkurat LL" panose="020B0504010101010104" pitchFamily="34" charset="0"/>
                <a:ea typeface="+mn-ea"/>
                <a:cs typeface="Akkurat LL" panose="020B0504010101010104" pitchFamily="34" charset="0"/>
              </a:defRPr>
            </a:lvl1pPr>
            <a:lvl2pPr>
              <a:defRPr sz="1200">
                <a:latin typeface="Akkurat LL" panose="020B0504010101010104" pitchFamily="34" charset="0"/>
                <a:ea typeface="+mn-ea"/>
                <a:cs typeface="Akkurat LL" panose="020B0504010101010104" pitchFamily="34" charset="0"/>
              </a:defRPr>
            </a:lvl2pPr>
            <a:lvl3pPr>
              <a:defRPr sz="1200">
                <a:latin typeface="Akkurat LL" panose="020B0504010101010104" pitchFamily="34" charset="0"/>
                <a:ea typeface="+mn-ea"/>
                <a:cs typeface="Akkurat LL" panose="020B0504010101010104" pitchFamily="34" charset="0"/>
              </a:defRPr>
            </a:lvl3pPr>
            <a:lvl4pPr>
              <a:defRPr sz="1200">
                <a:latin typeface="Akkurat LL" panose="020B0504010101010104" pitchFamily="34" charset="0"/>
                <a:ea typeface="+mn-ea"/>
                <a:cs typeface="Akkurat LL" panose="020B0504010101010104" pitchFamily="34" charset="0"/>
              </a:defRPr>
            </a:lvl4pPr>
            <a:lvl5pPr>
              <a:defRPr sz="12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9" name="Heading">
            <a:extLst>
              <a:ext uri="{FF2B5EF4-FFF2-40B4-BE49-F238E27FC236}">
                <a16:creationId xmlns:a16="http://schemas.microsoft.com/office/drawing/2014/main" id="{CE8E3042-4A8C-9DA6-F81A-9810328EF0BA}"/>
              </a:ext>
            </a:extLst>
          </p:cNvPr>
          <p:cNvSpPr>
            <a:spLocks noGrp="1"/>
          </p:cNvSpPr>
          <p:nvPr>
            <p:ph type="body" idx="17" hasCustomPrompt="1"/>
          </p:nvPr>
        </p:nvSpPr>
        <p:spPr>
          <a:xfrm>
            <a:off x="2845308" y="1655763"/>
            <a:ext cx="1911096" cy="499534"/>
          </a:xfrm>
          <a:prstGeom prst="rect">
            <a:avLst/>
          </a:prstGeom>
        </p:spPr>
        <p:txBody>
          <a:bodyPr wrap="square">
            <a:noAutofit/>
          </a:bodyPr>
          <a:lstStyle>
            <a:lvl1pPr marL="0" indent="0">
              <a:spcBef>
                <a:spcPts val="0"/>
              </a:spcBef>
              <a:buFont typeface="Arial" panose="020B0604020202020204" pitchFamily="34" charset="0"/>
              <a:buChar char="​"/>
              <a:defRPr sz="12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2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11" name="Content">
            <a:extLst>
              <a:ext uri="{FF2B5EF4-FFF2-40B4-BE49-F238E27FC236}">
                <a16:creationId xmlns:a16="http://schemas.microsoft.com/office/drawing/2014/main" id="{E835C3C1-1C19-7864-6E71-0106E8850807}"/>
              </a:ext>
            </a:extLst>
          </p:cNvPr>
          <p:cNvSpPr>
            <a:spLocks noGrp="1"/>
          </p:cNvSpPr>
          <p:nvPr>
            <p:ph idx="18"/>
          </p:nvPr>
        </p:nvSpPr>
        <p:spPr>
          <a:xfrm>
            <a:off x="5140452" y="2176311"/>
            <a:ext cx="1911096" cy="3904488"/>
          </a:xfrm>
          <a:prstGeom prst="rect">
            <a:avLst/>
          </a:prstGeom>
        </p:spPr>
        <p:txBody>
          <a:bodyPr wrap="square">
            <a:noAutofit/>
          </a:bodyPr>
          <a:lstStyle>
            <a:lvl1pPr>
              <a:defRPr sz="1200">
                <a:latin typeface="Akkurat LL" panose="020B0504010101010104" pitchFamily="34" charset="0"/>
                <a:ea typeface="+mn-ea"/>
                <a:cs typeface="Akkurat LL" panose="020B0504010101010104" pitchFamily="34" charset="0"/>
              </a:defRPr>
            </a:lvl1pPr>
            <a:lvl2pPr>
              <a:defRPr sz="1200">
                <a:latin typeface="Akkurat LL" panose="020B0504010101010104" pitchFamily="34" charset="0"/>
                <a:ea typeface="+mn-ea"/>
                <a:cs typeface="Akkurat LL" panose="020B0504010101010104" pitchFamily="34" charset="0"/>
              </a:defRPr>
            </a:lvl2pPr>
            <a:lvl3pPr>
              <a:defRPr sz="1200">
                <a:latin typeface="Akkurat LL" panose="020B0504010101010104" pitchFamily="34" charset="0"/>
                <a:ea typeface="+mn-ea"/>
                <a:cs typeface="Akkurat LL" panose="020B0504010101010104" pitchFamily="34" charset="0"/>
              </a:defRPr>
            </a:lvl3pPr>
            <a:lvl4pPr>
              <a:defRPr sz="1200">
                <a:latin typeface="Akkurat LL" panose="020B0504010101010104" pitchFamily="34" charset="0"/>
                <a:ea typeface="+mn-ea"/>
                <a:cs typeface="Akkurat LL" panose="020B0504010101010104" pitchFamily="34" charset="0"/>
              </a:defRPr>
            </a:lvl4pPr>
            <a:lvl5pPr>
              <a:defRPr sz="12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2" name="Heading">
            <a:extLst>
              <a:ext uri="{FF2B5EF4-FFF2-40B4-BE49-F238E27FC236}">
                <a16:creationId xmlns:a16="http://schemas.microsoft.com/office/drawing/2014/main" id="{FE32190B-2DD8-A0D8-BA95-8E94BE68AD38}"/>
              </a:ext>
            </a:extLst>
          </p:cNvPr>
          <p:cNvSpPr>
            <a:spLocks noGrp="1"/>
          </p:cNvSpPr>
          <p:nvPr>
            <p:ph type="body" idx="19" hasCustomPrompt="1"/>
          </p:nvPr>
        </p:nvSpPr>
        <p:spPr>
          <a:xfrm>
            <a:off x="5140452" y="1655763"/>
            <a:ext cx="1911096" cy="499534"/>
          </a:xfrm>
          <a:prstGeom prst="rect">
            <a:avLst/>
          </a:prstGeom>
        </p:spPr>
        <p:txBody>
          <a:bodyPr wrap="square">
            <a:noAutofit/>
          </a:bodyPr>
          <a:lstStyle>
            <a:lvl1pPr marL="0" indent="0">
              <a:spcBef>
                <a:spcPts val="0"/>
              </a:spcBef>
              <a:buFont typeface="Arial" panose="020B0604020202020204" pitchFamily="34" charset="0"/>
              <a:buChar char="​"/>
              <a:defRPr sz="12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2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23" name="Content">
            <a:extLst>
              <a:ext uri="{FF2B5EF4-FFF2-40B4-BE49-F238E27FC236}">
                <a16:creationId xmlns:a16="http://schemas.microsoft.com/office/drawing/2014/main" id="{1D208737-2349-5420-5226-69DCE577A538}"/>
              </a:ext>
            </a:extLst>
          </p:cNvPr>
          <p:cNvSpPr>
            <a:spLocks noGrp="1"/>
          </p:cNvSpPr>
          <p:nvPr>
            <p:ph idx="20"/>
          </p:nvPr>
        </p:nvSpPr>
        <p:spPr>
          <a:xfrm>
            <a:off x="7435596" y="2176311"/>
            <a:ext cx="1911096" cy="3904488"/>
          </a:xfrm>
          <a:prstGeom prst="rect">
            <a:avLst/>
          </a:prstGeom>
        </p:spPr>
        <p:txBody>
          <a:bodyPr wrap="square">
            <a:noAutofit/>
          </a:bodyPr>
          <a:lstStyle>
            <a:lvl1pPr>
              <a:defRPr sz="1200">
                <a:latin typeface="Akkurat LL" panose="020B0504010101010104" pitchFamily="34" charset="0"/>
                <a:ea typeface="+mn-ea"/>
                <a:cs typeface="Akkurat LL" panose="020B0504010101010104" pitchFamily="34" charset="0"/>
              </a:defRPr>
            </a:lvl1pPr>
            <a:lvl2pPr>
              <a:defRPr sz="1200">
                <a:latin typeface="Akkurat LL" panose="020B0504010101010104" pitchFamily="34" charset="0"/>
                <a:ea typeface="+mn-ea"/>
                <a:cs typeface="Akkurat LL" panose="020B0504010101010104" pitchFamily="34" charset="0"/>
              </a:defRPr>
            </a:lvl2pPr>
            <a:lvl3pPr>
              <a:defRPr sz="1200">
                <a:latin typeface="Akkurat LL" panose="020B0504010101010104" pitchFamily="34" charset="0"/>
                <a:ea typeface="+mn-ea"/>
                <a:cs typeface="Akkurat LL" panose="020B0504010101010104" pitchFamily="34" charset="0"/>
              </a:defRPr>
            </a:lvl3pPr>
            <a:lvl4pPr>
              <a:defRPr sz="1200">
                <a:latin typeface="Akkurat LL" panose="020B0504010101010104" pitchFamily="34" charset="0"/>
                <a:ea typeface="+mn-ea"/>
                <a:cs typeface="Akkurat LL" panose="020B0504010101010104" pitchFamily="34" charset="0"/>
              </a:defRPr>
            </a:lvl4pPr>
            <a:lvl5pPr>
              <a:defRPr sz="12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4" name="Heading">
            <a:extLst>
              <a:ext uri="{FF2B5EF4-FFF2-40B4-BE49-F238E27FC236}">
                <a16:creationId xmlns:a16="http://schemas.microsoft.com/office/drawing/2014/main" id="{C3654A8D-C224-D135-7FB7-E84B17F26D70}"/>
              </a:ext>
            </a:extLst>
          </p:cNvPr>
          <p:cNvSpPr>
            <a:spLocks noGrp="1"/>
          </p:cNvSpPr>
          <p:nvPr>
            <p:ph type="body" idx="21" hasCustomPrompt="1"/>
          </p:nvPr>
        </p:nvSpPr>
        <p:spPr>
          <a:xfrm>
            <a:off x="7435596" y="1655763"/>
            <a:ext cx="1911096" cy="499534"/>
          </a:xfrm>
          <a:prstGeom prst="rect">
            <a:avLst/>
          </a:prstGeom>
        </p:spPr>
        <p:txBody>
          <a:bodyPr wrap="square">
            <a:noAutofit/>
          </a:bodyPr>
          <a:lstStyle>
            <a:lvl1pPr marL="0" indent="0">
              <a:spcBef>
                <a:spcPts val="0"/>
              </a:spcBef>
              <a:buFont typeface="Arial" panose="020B0604020202020204" pitchFamily="34" charset="0"/>
              <a:buChar char="​"/>
              <a:defRPr sz="12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2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25" name="Content">
            <a:extLst>
              <a:ext uri="{FF2B5EF4-FFF2-40B4-BE49-F238E27FC236}">
                <a16:creationId xmlns:a16="http://schemas.microsoft.com/office/drawing/2014/main" id="{F8A7124B-33CC-0F8E-F91D-530A47F5A1C8}"/>
              </a:ext>
            </a:extLst>
          </p:cNvPr>
          <p:cNvSpPr>
            <a:spLocks noGrp="1"/>
          </p:cNvSpPr>
          <p:nvPr>
            <p:ph idx="22"/>
          </p:nvPr>
        </p:nvSpPr>
        <p:spPr>
          <a:xfrm>
            <a:off x="9730740" y="2176311"/>
            <a:ext cx="1911096" cy="3904488"/>
          </a:xfrm>
          <a:prstGeom prst="rect">
            <a:avLst/>
          </a:prstGeom>
        </p:spPr>
        <p:txBody>
          <a:bodyPr wrap="square">
            <a:noAutofit/>
          </a:bodyPr>
          <a:lstStyle>
            <a:lvl1pPr>
              <a:defRPr sz="1200">
                <a:latin typeface="Akkurat LL" panose="020B0504010101010104" pitchFamily="34" charset="0"/>
                <a:ea typeface="+mn-ea"/>
                <a:cs typeface="Akkurat LL" panose="020B0504010101010104" pitchFamily="34" charset="0"/>
              </a:defRPr>
            </a:lvl1pPr>
            <a:lvl2pPr>
              <a:defRPr sz="1200">
                <a:latin typeface="Akkurat LL" panose="020B0504010101010104" pitchFamily="34" charset="0"/>
                <a:ea typeface="+mn-ea"/>
                <a:cs typeface="Akkurat LL" panose="020B0504010101010104" pitchFamily="34" charset="0"/>
              </a:defRPr>
            </a:lvl2pPr>
            <a:lvl3pPr>
              <a:defRPr sz="1200">
                <a:latin typeface="Akkurat LL" panose="020B0504010101010104" pitchFamily="34" charset="0"/>
                <a:ea typeface="+mn-ea"/>
                <a:cs typeface="Akkurat LL" panose="020B0504010101010104" pitchFamily="34" charset="0"/>
              </a:defRPr>
            </a:lvl3pPr>
            <a:lvl4pPr>
              <a:defRPr sz="1200">
                <a:latin typeface="Akkurat LL" panose="020B0504010101010104" pitchFamily="34" charset="0"/>
                <a:ea typeface="+mn-ea"/>
                <a:cs typeface="Akkurat LL" panose="020B0504010101010104" pitchFamily="34" charset="0"/>
              </a:defRPr>
            </a:lvl4pPr>
            <a:lvl5pPr>
              <a:defRPr sz="12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6" name="Heading">
            <a:extLst>
              <a:ext uri="{FF2B5EF4-FFF2-40B4-BE49-F238E27FC236}">
                <a16:creationId xmlns:a16="http://schemas.microsoft.com/office/drawing/2014/main" id="{B3F99EFB-DACC-5510-18EB-A64BFECB16C4}"/>
              </a:ext>
            </a:extLst>
          </p:cNvPr>
          <p:cNvSpPr>
            <a:spLocks noGrp="1"/>
          </p:cNvSpPr>
          <p:nvPr>
            <p:ph type="body" idx="23" hasCustomPrompt="1"/>
          </p:nvPr>
        </p:nvSpPr>
        <p:spPr>
          <a:xfrm>
            <a:off x="9730740" y="1655763"/>
            <a:ext cx="1911096" cy="499534"/>
          </a:xfrm>
          <a:prstGeom prst="rect">
            <a:avLst/>
          </a:prstGeom>
        </p:spPr>
        <p:txBody>
          <a:bodyPr wrap="square">
            <a:noAutofit/>
          </a:bodyPr>
          <a:lstStyle>
            <a:lvl1pPr marL="0" indent="0">
              <a:spcBef>
                <a:spcPts val="0"/>
              </a:spcBef>
              <a:buFont typeface="Arial" panose="020B0604020202020204" pitchFamily="34" charset="0"/>
              <a:buChar char="​"/>
              <a:defRPr sz="12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2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27" name="Source">
            <a:extLst>
              <a:ext uri="{FF2B5EF4-FFF2-40B4-BE49-F238E27FC236}">
                <a16:creationId xmlns:a16="http://schemas.microsoft.com/office/drawing/2014/main" id="{F1B7D646-520F-8AFE-7CC2-22CF70CD8C52}"/>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Tree>
    <p:extLst>
      <p:ext uri="{BB962C8B-B14F-4D97-AF65-F5344CB8AC3E}">
        <p14:creationId xmlns:p14="http://schemas.microsoft.com/office/powerpoint/2010/main" val="3171589325"/>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6 Headings and Conten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19633898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0" name="Title 19">
            <a:extLst>
              <a:ext uri="{FF2B5EF4-FFF2-40B4-BE49-F238E27FC236}">
                <a16:creationId xmlns:a16="http://schemas.microsoft.com/office/drawing/2014/main" id="{DBEB7C4D-38F1-DED9-CB59-51C7930ACD34}"/>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22" name="Chapter">
            <a:extLst>
              <a:ext uri="{FF2B5EF4-FFF2-40B4-BE49-F238E27FC236}">
                <a16:creationId xmlns:a16="http://schemas.microsoft.com/office/drawing/2014/main" id="{2F456A0A-99C9-53E1-8D62-D0FC3EA08889}"/>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23" name="Label">
            <a:extLst>
              <a:ext uri="{FF2B5EF4-FFF2-40B4-BE49-F238E27FC236}">
                <a16:creationId xmlns:a16="http://schemas.microsoft.com/office/drawing/2014/main" id="{5B8E55FF-5022-33DC-3737-C4013811B9F8}"/>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24" name="Source">
            <a:extLst>
              <a:ext uri="{FF2B5EF4-FFF2-40B4-BE49-F238E27FC236}">
                <a16:creationId xmlns:a16="http://schemas.microsoft.com/office/drawing/2014/main" id="{F955C240-836C-94AA-644A-6CB1714DFFE8}"/>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3" name="Content">
            <a:extLst>
              <a:ext uri="{FF2B5EF4-FFF2-40B4-BE49-F238E27FC236}">
                <a16:creationId xmlns:a16="http://schemas.microsoft.com/office/drawing/2014/main" id="{49505890-0272-2C31-0253-2F26408AB5F8}"/>
              </a:ext>
            </a:extLst>
          </p:cNvPr>
          <p:cNvSpPr>
            <a:spLocks noGrp="1"/>
          </p:cNvSpPr>
          <p:nvPr>
            <p:ph idx="11"/>
          </p:nvPr>
        </p:nvSpPr>
        <p:spPr>
          <a:xfrm>
            <a:off x="550164" y="2176311"/>
            <a:ext cx="1545336" cy="3904488"/>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5" name="Heading">
            <a:extLst>
              <a:ext uri="{FF2B5EF4-FFF2-40B4-BE49-F238E27FC236}">
                <a16:creationId xmlns:a16="http://schemas.microsoft.com/office/drawing/2014/main" id="{B718ABF2-A35F-F24B-AFCE-F3467A6E2C2E}"/>
              </a:ext>
            </a:extLst>
          </p:cNvPr>
          <p:cNvSpPr>
            <a:spLocks noGrp="1"/>
          </p:cNvSpPr>
          <p:nvPr>
            <p:ph type="body" idx="15" hasCustomPrompt="1"/>
          </p:nvPr>
        </p:nvSpPr>
        <p:spPr>
          <a:xfrm>
            <a:off x="550164" y="1655763"/>
            <a:ext cx="1545336"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7" name="Content">
            <a:extLst>
              <a:ext uri="{FF2B5EF4-FFF2-40B4-BE49-F238E27FC236}">
                <a16:creationId xmlns:a16="http://schemas.microsoft.com/office/drawing/2014/main" id="{FA45049C-0C98-2877-F1A4-D10FFEE11276}"/>
              </a:ext>
            </a:extLst>
          </p:cNvPr>
          <p:cNvSpPr>
            <a:spLocks noGrp="1"/>
          </p:cNvSpPr>
          <p:nvPr>
            <p:ph idx="16"/>
          </p:nvPr>
        </p:nvSpPr>
        <p:spPr>
          <a:xfrm>
            <a:off x="2459431" y="2176311"/>
            <a:ext cx="1545336" cy="3904488"/>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9" name="Heading">
            <a:extLst>
              <a:ext uri="{FF2B5EF4-FFF2-40B4-BE49-F238E27FC236}">
                <a16:creationId xmlns:a16="http://schemas.microsoft.com/office/drawing/2014/main" id="{4C608E30-E115-4379-6DB6-52064C2C0AC1}"/>
              </a:ext>
            </a:extLst>
          </p:cNvPr>
          <p:cNvSpPr>
            <a:spLocks noGrp="1"/>
          </p:cNvSpPr>
          <p:nvPr>
            <p:ph type="body" idx="17" hasCustomPrompt="1"/>
          </p:nvPr>
        </p:nvSpPr>
        <p:spPr>
          <a:xfrm>
            <a:off x="2459431" y="1655763"/>
            <a:ext cx="1545336"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11" name="Content">
            <a:extLst>
              <a:ext uri="{FF2B5EF4-FFF2-40B4-BE49-F238E27FC236}">
                <a16:creationId xmlns:a16="http://schemas.microsoft.com/office/drawing/2014/main" id="{2C9E4BB7-1E35-81E8-44E3-4487988DE297}"/>
              </a:ext>
            </a:extLst>
          </p:cNvPr>
          <p:cNvSpPr>
            <a:spLocks noGrp="1"/>
          </p:cNvSpPr>
          <p:nvPr>
            <p:ph idx="18"/>
          </p:nvPr>
        </p:nvSpPr>
        <p:spPr>
          <a:xfrm>
            <a:off x="4368698" y="2176311"/>
            <a:ext cx="1545336" cy="3904488"/>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1" name="Heading">
            <a:extLst>
              <a:ext uri="{FF2B5EF4-FFF2-40B4-BE49-F238E27FC236}">
                <a16:creationId xmlns:a16="http://schemas.microsoft.com/office/drawing/2014/main" id="{2FAD5E29-2812-13D2-4762-33AB5FF800FA}"/>
              </a:ext>
            </a:extLst>
          </p:cNvPr>
          <p:cNvSpPr>
            <a:spLocks noGrp="1"/>
          </p:cNvSpPr>
          <p:nvPr>
            <p:ph type="body" idx="19" hasCustomPrompt="1"/>
          </p:nvPr>
        </p:nvSpPr>
        <p:spPr>
          <a:xfrm>
            <a:off x="4368698" y="1655763"/>
            <a:ext cx="1545336"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25" name="Content">
            <a:extLst>
              <a:ext uri="{FF2B5EF4-FFF2-40B4-BE49-F238E27FC236}">
                <a16:creationId xmlns:a16="http://schemas.microsoft.com/office/drawing/2014/main" id="{23C76B04-AB57-F528-B475-C54F179837AE}"/>
              </a:ext>
            </a:extLst>
          </p:cNvPr>
          <p:cNvSpPr>
            <a:spLocks noGrp="1"/>
          </p:cNvSpPr>
          <p:nvPr>
            <p:ph idx="20"/>
          </p:nvPr>
        </p:nvSpPr>
        <p:spPr>
          <a:xfrm>
            <a:off x="6277965" y="2176311"/>
            <a:ext cx="1545336" cy="3904488"/>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6" name="Heading">
            <a:extLst>
              <a:ext uri="{FF2B5EF4-FFF2-40B4-BE49-F238E27FC236}">
                <a16:creationId xmlns:a16="http://schemas.microsoft.com/office/drawing/2014/main" id="{954BF960-882D-A478-E731-708756AF2B66}"/>
              </a:ext>
            </a:extLst>
          </p:cNvPr>
          <p:cNvSpPr>
            <a:spLocks noGrp="1"/>
          </p:cNvSpPr>
          <p:nvPr>
            <p:ph type="body" idx="21" hasCustomPrompt="1"/>
          </p:nvPr>
        </p:nvSpPr>
        <p:spPr>
          <a:xfrm>
            <a:off x="6277965" y="1655763"/>
            <a:ext cx="1545336"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27" name="Content">
            <a:extLst>
              <a:ext uri="{FF2B5EF4-FFF2-40B4-BE49-F238E27FC236}">
                <a16:creationId xmlns:a16="http://schemas.microsoft.com/office/drawing/2014/main" id="{61AAD870-2AFF-8B2D-6D57-6EEC7A098B52}"/>
              </a:ext>
            </a:extLst>
          </p:cNvPr>
          <p:cNvSpPr>
            <a:spLocks noGrp="1"/>
          </p:cNvSpPr>
          <p:nvPr>
            <p:ph idx="22"/>
          </p:nvPr>
        </p:nvSpPr>
        <p:spPr>
          <a:xfrm>
            <a:off x="8187232" y="2176311"/>
            <a:ext cx="1545336" cy="3904488"/>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8" name="Heading">
            <a:extLst>
              <a:ext uri="{FF2B5EF4-FFF2-40B4-BE49-F238E27FC236}">
                <a16:creationId xmlns:a16="http://schemas.microsoft.com/office/drawing/2014/main" id="{16E0572B-67E1-5F30-8F0E-1AEBB3B0B3D9}"/>
              </a:ext>
            </a:extLst>
          </p:cNvPr>
          <p:cNvSpPr>
            <a:spLocks noGrp="1"/>
          </p:cNvSpPr>
          <p:nvPr>
            <p:ph type="body" idx="23" hasCustomPrompt="1"/>
          </p:nvPr>
        </p:nvSpPr>
        <p:spPr>
          <a:xfrm>
            <a:off x="8187232" y="1655763"/>
            <a:ext cx="1545336"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29" name="Content">
            <a:extLst>
              <a:ext uri="{FF2B5EF4-FFF2-40B4-BE49-F238E27FC236}">
                <a16:creationId xmlns:a16="http://schemas.microsoft.com/office/drawing/2014/main" id="{DB9DB131-93E6-8352-D158-1EE0581F7748}"/>
              </a:ext>
            </a:extLst>
          </p:cNvPr>
          <p:cNvSpPr>
            <a:spLocks noGrp="1"/>
          </p:cNvSpPr>
          <p:nvPr>
            <p:ph idx="24"/>
          </p:nvPr>
        </p:nvSpPr>
        <p:spPr>
          <a:xfrm>
            <a:off x="10096500" y="2176311"/>
            <a:ext cx="1545336" cy="3904488"/>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30" name="Heading">
            <a:extLst>
              <a:ext uri="{FF2B5EF4-FFF2-40B4-BE49-F238E27FC236}">
                <a16:creationId xmlns:a16="http://schemas.microsoft.com/office/drawing/2014/main" id="{08044253-01F9-DEED-2BC9-CEC5CF741E16}"/>
              </a:ext>
            </a:extLst>
          </p:cNvPr>
          <p:cNvSpPr>
            <a:spLocks noGrp="1"/>
          </p:cNvSpPr>
          <p:nvPr>
            <p:ph type="body" idx="25" hasCustomPrompt="1"/>
          </p:nvPr>
        </p:nvSpPr>
        <p:spPr>
          <a:xfrm>
            <a:off x="10096500" y="1655763"/>
            <a:ext cx="1545336"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Tree>
    <p:extLst>
      <p:ext uri="{BB962C8B-B14F-4D97-AF65-F5344CB8AC3E}">
        <p14:creationId xmlns:p14="http://schemas.microsoft.com/office/powerpoint/2010/main" val="264139377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6 Headings and Content horizontal">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98005579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0" name="Title 19">
            <a:extLst>
              <a:ext uri="{FF2B5EF4-FFF2-40B4-BE49-F238E27FC236}">
                <a16:creationId xmlns:a16="http://schemas.microsoft.com/office/drawing/2014/main" id="{4D5705C8-3B15-9F65-A834-A323BF8A4AAC}"/>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22" name="Chapter">
            <a:extLst>
              <a:ext uri="{FF2B5EF4-FFF2-40B4-BE49-F238E27FC236}">
                <a16:creationId xmlns:a16="http://schemas.microsoft.com/office/drawing/2014/main" id="{EC89E75D-7C00-6165-AC1C-AC720D501C3D}"/>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23" name="Label">
            <a:extLst>
              <a:ext uri="{FF2B5EF4-FFF2-40B4-BE49-F238E27FC236}">
                <a16:creationId xmlns:a16="http://schemas.microsoft.com/office/drawing/2014/main" id="{FA2E31A6-5CCF-071C-D05F-9A7253E8B18B}"/>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3" name="Source">
            <a:extLst>
              <a:ext uri="{FF2B5EF4-FFF2-40B4-BE49-F238E27FC236}">
                <a16:creationId xmlns:a16="http://schemas.microsoft.com/office/drawing/2014/main" id="{FAC4BA61-F302-3DDB-650C-C2EEB945D1D9}"/>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5" name="Content">
            <a:extLst>
              <a:ext uri="{FF2B5EF4-FFF2-40B4-BE49-F238E27FC236}">
                <a16:creationId xmlns:a16="http://schemas.microsoft.com/office/drawing/2014/main" id="{9F4B972B-AF25-89E6-A0A6-C4393C7167B8}"/>
              </a:ext>
            </a:extLst>
          </p:cNvPr>
          <p:cNvSpPr>
            <a:spLocks noGrp="1"/>
          </p:cNvSpPr>
          <p:nvPr>
            <p:ph idx="11"/>
          </p:nvPr>
        </p:nvSpPr>
        <p:spPr>
          <a:xfrm>
            <a:off x="550164" y="2176311"/>
            <a:ext cx="3447288" cy="1490472"/>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7" name="Heading">
            <a:extLst>
              <a:ext uri="{FF2B5EF4-FFF2-40B4-BE49-F238E27FC236}">
                <a16:creationId xmlns:a16="http://schemas.microsoft.com/office/drawing/2014/main" id="{CDC3FF64-66E1-28C2-7D67-7BDB12C0983A}"/>
              </a:ext>
            </a:extLst>
          </p:cNvPr>
          <p:cNvSpPr>
            <a:spLocks noGrp="1"/>
          </p:cNvSpPr>
          <p:nvPr>
            <p:ph type="body" idx="15" hasCustomPrompt="1"/>
          </p:nvPr>
        </p:nvSpPr>
        <p:spPr>
          <a:xfrm>
            <a:off x="550164" y="1655763"/>
            <a:ext cx="3447288"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9" name="Content">
            <a:extLst>
              <a:ext uri="{FF2B5EF4-FFF2-40B4-BE49-F238E27FC236}">
                <a16:creationId xmlns:a16="http://schemas.microsoft.com/office/drawing/2014/main" id="{AD235CCB-77A2-EB2E-7ED1-37EF98684AF9}"/>
              </a:ext>
            </a:extLst>
          </p:cNvPr>
          <p:cNvSpPr>
            <a:spLocks noGrp="1"/>
          </p:cNvSpPr>
          <p:nvPr>
            <p:ph idx="16"/>
          </p:nvPr>
        </p:nvSpPr>
        <p:spPr>
          <a:xfrm>
            <a:off x="4372356" y="2176311"/>
            <a:ext cx="3447288" cy="1490472"/>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11" name="Heading">
            <a:extLst>
              <a:ext uri="{FF2B5EF4-FFF2-40B4-BE49-F238E27FC236}">
                <a16:creationId xmlns:a16="http://schemas.microsoft.com/office/drawing/2014/main" id="{B92951F6-FA2C-B138-1C3E-3A705E58C56F}"/>
              </a:ext>
            </a:extLst>
          </p:cNvPr>
          <p:cNvSpPr>
            <a:spLocks noGrp="1"/>
          </p:cNvSpPr>
          <p:nvPr>
            <p:ph type="body" idx="17" hasCustomPrompt="1"/>
          </p:nvPr>
        </p:nvSpPr>
        <p:spPr>
          <a:xfrm>
            <a:off x="4372356" y="1655763"/>
            <a:ext cx="3447288"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21" name="Content">
            <a:extLst>
              <a:ext uri="{FF2B5EF4-FFF2-40B4-BE49-F238E27FC236}">
                <a16:creationId xmlns:a16="http://schemas.microsoft.com/office/drawing/2014/main" id="{E724F280-8609-E608-71BE-6852FC537B20}"/>
              </a:ext>
            </a:extLst>
          </p:cNvPr>
          <p:cNvSpPr>
            <a:spLocks noGrp="1"/>
          </p:cNvSpPr>
          <p:nvPr>
            <p:ph idx="18"/>
          </p:nvPr>
        </p:nvSpPr>
        <p:spPr>
          <a:xfrm>
            <a:off x="8194548" y="2176311"/>
            <a:ext cx="3447288" cy="1490472"/>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5" name="Heading">
            <a:extLst>
              <a:ext uri="{FF2B5EF4-FFF2-40B4-BE49-F238E27FC236}">
                <a16:creationId xmlns:a16="http://schemas.microsoft.com/office/drawing/2014/main" id="{0968CD48-50A4-97E2-683F-D8A8D7B3314E}"/>
              </a:ext>
            </a:extLst>
          </p:cNvPr>
          <p:cNvSpPr>
            <a:spLocks noGrp="1"/>
          </p:cNvSpPr>
          <p:nvPr>
            <p:ph type="body" idx="19" hasCustomPrompt="1"/>
          </p:nvPr>
        </p:nvSpPr>
        <p:spPr>
          <a:xfrm>
            <a:off x="8194548" y="1655763"/>
            <a:ext cx="3447288"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26" name="Content">
            <a:extLst>
              <a:ext uri="{FF2B5EF4-FFF2-40B4-BE49-F238E27FC236}">
                <a16:creationId xmlns:a16="http://schemas.microsoft.com/office/drawing/2014/main" id="{5A97BB27-E1A8-5C21-5847-7C5C4121F13C}"/>
              </a:ext>
            </a:extLst>
          </p:cNvPr>
          <p:cNvSpPr>
            <a:spLocks noGrp="1"/>
          </p:cNvSpPr>
          <p:nvPr>
            <p:ph idx="20"/>
          </p:nvPr>
        </p:nvSpPr>
        <p:spPr>
          <a:xfrm>
            <a:off x="550164" y="4584511"/>
            <a:ext cx="3447288" cy="1490472"/>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7" name="Heading">
            <a:extLst>
              <a:ext uri="{FF2B5EF4-FFF2-40B4-BE49-F238E27FC236}">
                <a16:creationId xmlns:a16="http://schemas.microsoft.com/office/drawing/2014/main" id="{46F7990B-243F-B329-2A87-99B45753F92F}"/>
              </a:ext>
            </a:extLst>
          </p:cNvPr>
          <p:cNvSpPr>
            <a:spLocks noGrp="1"/>
          </p:cNvSpPr>
          <p:nvPr>
            <p:ph type="body" idx="21" hasCustomPrompt="1"/>
          </p:nvPr>
        </p:nvSpPr>
        <p:spPr>
          <a:xfrm>
            <a:off x="550164" y="4064000"/>
            <a:ext cx="3447288"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28" name="Content">
            <a:extLst>
              <a:ext uri="{FF2B5EF4-FFF2-40B4-BE49-F238E27FC236}">
                <a16:creationId xmlns:a16="http://schemas.microsoft.com/office/drawing/2014/main" id="{3D96B098-27C9-3867-D4CC-E0AFCD7E267C}"/>
              </a:ext>
            </a:extLst>
          </p:cNvPr>
          <p:cNvSpPr>
            <a:spLocks noGrp="1"/>
          </p:cNvSpPr>
          <p:nvPr>
            <p:ph idx="22"/>
          </p:nvPr>
        </p:nvSpPr>
        <p:spPr>
          <a:xfrm>
            <a:off x="4372356" y="4584511"/>
            <a:ext cx="3447288" cy="1490472"/>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29" name="Heading">
            <a:extLst>
              <a:ext uri="{FF2B5EF4-FFF2-40B4-BE49-F238E27FC236}">
                <a16:creationId xmlns:a16="http://schemas.microsoft.com/office/drawing/2014/main" id="{6C0CA494-0591-11E7-14BD-C2EFC0BED409}"/>
              </a:ext>
            </a:extLst>
          </p:cNvPr>
          <p:cNvSpPr>
            <a:spLocks noGrp="1"/>
          </p:cNvSpPr>
          <p:nvPr>
            <p:ph type="body" idx="23" hasCustomPrompt="1"/>
          </p:nvPr>
        </p:nvSpPr>
        <p:spPr>
          <a:xfrm>
            <a:off x="4372356" y="4064000"/>
            <a:ext cx="3447288"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30" name="Content">
            <a:extLst>
              <a:ext uri="{FF2B5EF4-FFF2-40B4-BE49-F238E27FC236}">
                <a16:creationId xmlns:a16="http://schemas.microsoft.com/office/drawing/2014/main" id="{383E4BAE-526A-F9FC-E362-B5FAB6C91436}"/>
              </a:ext>
            </a:extLst>
          </p:cNvPr>
          <p:cNvSpPr>
            <a:spLocks noGrp="1"/>
          </p:cNvSpPr>
          <p:nvPr>
            <p:ph idx="24"/>
          </p:nvPr>
        </p:nvSpPr>
        <p:spPr>
          <a:xfrm>
            <a:off x="8194548" y="4584511"/>
            <a:ext cx="3447288" cy="1490472"/>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31" name="Heading">
            <a:extLst>
              <a:ext uri="{FF2B5EF4-FFF2-40B4-BE49-F238E27FC236}">
                <a16:creationId xmlns:a16="http://schemas.microsoft.com/office/drawing/2014/main" id="{083EBF26-3262-F36E-4D5E-BB40322589E8}"/>
              </a:ext>
            </a:extLst>
          </p:cNvPr>
          <p:cNvSpPr>
            <a:spLocks noGrp="1"/>
          </p:cNvSpPr>
          <p:nvPr>
            <p:ph type="body" idx="25" hasCustomPrompt="1"/>
          </p:nvPr>
        </p:nvSpPr>
        <p:spPr>
          <a:xfrm>
            <a:off x="8194548" y="4064000"/>
            <a:ext cx="3447288"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Tree>
    <p:extLst>
      <p:ext uri="{BB962C8B-B14F-4D97-AF65-F5344CB8AC3E}">
        <p14:creationId xmlns:p14="http://schemas.microsoft.com/office/powerpoint/2010/main" val="299836331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Key takeaway lef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9921763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5" name="Rectangle 14">
            <a:extLst>
              <a:ext uri="{FF2B5EF4-FFF2-40B4-BE49-F238E27FC236}">
                <a16:creationId xmlns:a16="http://schemas.microsoft.com/office/drawing/2014/main" id="{784E46ED-CF86-0392-B406-AB9000F695F8}"/>
              </a:ext>
            </a:extLst>
          </p:cNvPr>
          <p:cNvSpPr/>
          <p:nvPr/>
        </p:nvSpPr>
        <p:spPr>
          <a:xfrm>
            <a:off x="-1" y="0"/>
            <a:ext cx="3048001"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noAutofit/>
          </a:bodyPr>
          <a:lstStyle/>
          <a:p>
            <a:pPr algn="ctr"/>
            <a:endParaRPr lang="en-US" sz="1400">
              <a:solidFill>
                <a:schemeClr val="tx1"/>
              </a:solidFill>
            </a:endParaRPr>
          </a:p>
        </p:txBody>
      </p:sp>
      <p:sp>
        <p:nvSpPr>
          <p:cNvPr id="16" name="Text Placeholder 7">
            <a:extLst>
              <a:ext uri="{FF2B5EF4-FFF2-40B4-BE49-F238E27FC236}">
                <a16:creationId xmlns:a16="http://schemas.microsoft.com/office/drawing/2014/main" id="{C0462112-E194-B7FD-378A-F96E9A6E11F7}"/>
              </a:ext>
            </a:extLst>
          </p:cNvPr>
          <p:cNvSpPr>
            <a:spLocks noGrp="1"/>
          </p:cNvSpPr>
          <p:nvPr>
            <p:ph type="body" sz="quarter" idx="17" hasCustomPrompt="1"/>
          </p:nvPr>
        </p:nvSpPr>
        <p:spPr>
          <a:xfrm>
            <a:off x="1" y="0"/>
            <a:ext cx="3047999" cy="6858000"/>
          </a:xfrm>
        </p:spPr>
        <p:txBody>
          <a:bodyPr lIns="548640" tIns="1645920" rIns="365760" bIns="274320" anchor="t" anchorCtr="0">
            <a:noAutofit/>
          </a:bodyPr>
          <a:lstStyle>
            <a:lvl1pPr marL="0" indent="0">
              <a:buNone/>
              <a:defRPr sz="1600">
                <a:solidFill>
                  <a:schemeClr val="tx1"/>
                </a:solidFill>
                <a:latin typeface="Akkurat LL" panose="020B0504010101010104" pitchFamily="34" charset="0"/>
                <a:cs typeface="Akkurat LL" panose="020B0504010101010104" pitchFamily="34" charset="0"/>
              </a:defRPr>
            </a:lvl1pPr>
          </a:lstStyle>
          <a:p>
            <a:pPr lvl="0"/>
            <a:r>
              <a:rPr lang="es"/>
              <a:t>Puntos clave</a:t>
            </a:r>
          </a:p>
        </p:txBody>
      </p:sp>
      <p:sp>
        <p:nvSpPr>
          <p:cNvPr id="13" name="Chapter">
            <a:extLst>
              <a:ext uri="{FF2B5EF4-FFF2-40B4-BE49-F238E27FC236}">
                <a16:creationId xmlns:a16="http://schemas.microsoft.com/office/drawing/2014/main" id="{AFB39DA4-8177-313E-26FA-33EEDFA27930}"/>
              </a:ext>
            </a:extLst>
          </p:cNvPr>
          <p:cNvSpPr>
            <a:spLocks noGrp="1"/>
          </p:cNvSpPr>
          <p:nvPr>
            <p:ph type="body" sz="quarter" idx="10" hasCustomPrompt="1"/>
          </p:nvPr>
        </p:nvSpPr>
        <p:spPr>
          <a:xfrm>
            <a:off x="3413124" y="250791"/>
            <a:ext cx="4924428"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4" name="Label">
            <a:extLst>
              <a:ext uri="{FF2B5EF4-FFF2-40B4-BE49-F238E27FC236}">
                <a16:creationId xmlns:a16="http://schemas.microsoft.com/office/drawing/2014/main" id="{47EDA4AA-A2BD-85D2-DD42-CADAB0A0ADA5}"/>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21" name="Source">
            <a:extLst>
              <a:ext uri="{FF2B5EF4-FFF2-40B4-BE49-F238E27FC236}">
                <a16:creationId xmlns:a16="http://schemas.microsoft.com/office/drawing/2014/main" id="{06B6C3DE-DB09-9741-42C5-DD774CE2A54F}"/>
              </a:ext>
            </a:extLst>
          </p:cNvPr>
          <p:cNvSpPr>
            <a:spLocks noGrp="1"/>
          </p:cNvSpPr>
          <p:nvPr>
            <p:ph type="body" sz="quarter" idx="12" hasCustomPrompt="1"/>
          </p:nvPr>
        </p:nvSpPr>
        <p:spPr>
          <a:xfrm>
            <a:off x="3413125" y="6110219"/>
            <a:ext cx="8229600"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29" name="Title 28">
            <a:extLst>
              <a:ext uri="{FF2B5EF4-FFF2-40B4-BE49-F238E27FC236}">
                <a16:creationId xmlns:a16="http://schemas.microsoft.com/office/drawing/2014/main" id="{F5EF4BB5-298F-22E3-D60D-8D246E030D5E}"/>
              </a:ext>
            </a:extLst>
          </p:cNvPr>
          <p:cNvSpPr>
            <a:spLocks noGrp="1"/>
          </p:cNvSpPr>
          <p:nvPr>
            <p:ph type="title"/>
          </p:nvPr>
        </p:nvSpPr>
        <p:spPr>
          <a:xfrm>
            <a:off x="3413124" y="635000"/>
            <a:ext cx="8228711"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grpSp>
        <p:nvGrpSpPr>
          <p:cNvPr id="7" name="Graphic 1">
            <a:extLst>
              <a:ext uri="{FF2B5EF4-FFF2-40B4-BE49-F238E27FC236}">
                <a16:creationId xmlns:a16="http://schemas.microsoft.com/office/drawing/2014/main" id="{8A1A3B19-FDAE-882D-AAEE-2E2FE6454C11}"/>
              </a:ext>
            </a:extLst>
          </p:cNvPr>
          <p:cNvGrpSpPr/>
          <p:nvPr/>
        </p:nvGrpSpPr>
        <p:grpSpPr>
          <a:xfrm>
            <a:off x="548576" y="6370489"/>
            <a:ext cx="699632" cy="333524"/>
            <a:chOff x="555165" y="6321363"/>
            <a:chExt cx="852458" cy="406377"/>
          </a:xfrm>
          <a:solidFill>
            <a:schemeClr val="tx1"/>
          </a:solidFill>
        </p:grpSpPr>
        <p:grpSp>
          <p:nvGrpSpPr>
            <p:cNvPr id="8" name="Graphic 1">
              <a:extLst>
                <a:ext uri="{FF2B5EF4-FFF2-40B4-BE49-F238E27FC236}">
                  <a16:creationId xmlns:a16="http://schemas.microsoft.com/office/drawing/2014/main" id="{919A34E0-21FA-365D-8C5A-B582422EFC41}"/>
                </a:ext>
              </a:extLst>
            </p:cNvPr>
            <p:cNvGrpSpPr/>
            <p:nvPr/>
          </p:nvGrpSpPr>
          <p:grpSpPr>
            <a:xfrm>
              <a:off x="555165" y="6321363"/>
              <a:ext cx="852458" cy="184266"/>
              <a:chOff x="555165" y="6321363"/>
              <a:chExt cx="852458" cy="184266"/>
            </a:xfrm>
            <a:grpFill/>
          </p:grpSpPr>
          <p:sp>
            <p:nvSpPr>
              <p:cNvPr id="20" name="Freeform: Shape 19">
                <a:extLst>
                  <a:ext uri="{FF2B5EF4-FFF2-40B4-BE49-F238E27FC236}">
                    <a16:creationId xmlns:a16="http://schemas.microsoft.com/office/drawing/2014/main" id="{49000062-79B3-2C92-5CEA-C6E9C7C094BC}"/>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D372E9C7-C865-C348-4F11-8E99AF976DF9}"/>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9" name="Graphic 1">
              <a:extLst>
                <a:ext uri="{FF2B5EF4-FFF2-40B4-BE49-F238E27FC236}">
                  <a16:creationId xmlns:a16="http://schemas.microsoft.com/office/drawing/2014/main" id="{1C6B1998-23F4-D139-4AAA-F9C5BF926FC9}"/>
                </a:ext>
              </a:extLst>
            </p:cNvPr>
            <p:cNvGrpSpPr/>
            <p:nvPr/>
          </p:nvGrpSpPr>
          <p:grpSpPr>
            <a:xfrm>
              <a:off x="555165" y="6566163"/>
              <a:ext cx="525003" cy="161577"/>
              <a:chOff x="555165" y="6566163"/>
              <a:chExt cx="525003" cy="161577"/>
            </a:xfrm>
            <a:grpFill/>
          </p:grpSpPr>
          <p:sp>
            <p:nvSpPr>
              <p:cNvPr id="10" name="Freeform: Shape 9">
                <a:extLst>
                  <a:ext uri="{FF2B5EF4-FFF2-40B4-BE49-F238E27FC236}">
                    <a16:creationId xmlns:a16="http://schemas.microsoft.com/office/drawing/2014/main" id="{FC208712-B4F9-C35C-40DD-251C86B2F1CF}"/>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0DE70D33-78F6-1A88-3C23-CA6D0DE02C0E}"/>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9FF39678-E8EB-F4F3-EAD5-DCA06B48088F}"/>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FB4B4834-8628-FC9C-39C6-E0C6B0DB757D}"/>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15B2C45C-1D01-7BD6-A7D6-0666A9CDBFE5}"/>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44135E7D-7242-4FF2-FABF-53ECD009A396}"/>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3" name="Content">
            <a:extLst>
              <a:ext uri="{FF2B5EF4-FFF2-40B4-BE49-F238E27FC236}">
                <a16:creationId xmlns:a16="http://schemas.microsoft.com/office/drawing/2014/main" id="{98300418-F801-74DB-2471-0259D24BB3AD}"/>
              </a:ext>
            </a:extLst>
          </p:cNvPr>
          <p:cNvSpPr>
            <a:spLocks noGrp="1"/>
          </p:cNvSpPr>
          <p:nvPr>
            <p:ph idx="11"/>
          </p:nvPr>
        </p:nvSpPr>
        <p:spPr>
          <a:xfrm>
            <a:off x="3413124" y="2176462"/>
            <a:ext cx="8228711" cy="390683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5" name="Heading">
            <a:extLst>
              <a:ext uri="{FF2B5EF4-FFF2-40B4-BE49-F238E27FC236}">
                <a16:creationId xmlns:a16="http://schemas.microsoft.com/office/drawing/2014/main" id="{2B3640F4-F024-498B-1FC0-8D75D0CEB4FF}"/>
              </a:ext>
            </a:extLst>
          </p:cNvPr>
          <p:cNvSpPr>
            <a:spLocks noGrp="1"/>
          </p:cNvSpPr>
          <p:nvPr>
            <p:ph type="body" idx="15" hasCustomPrompt="1"/>
          </p:nvPr>
        </p:nvSpPr>
        <p:spPr>
          <a:xfrm>
            <a:off x="3413124" y="1655763"/>
            <a:ext cx="8228711"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Tree>
    <p:extLst>
      <p:ext uri="{BB962C8B-B14F-4D97-AF65-F5344CB8AC3E}">
        <p14:creationId xmlns:p14="http://schemas.microsoft.com/office/powerpoint/2010/main" val="1677642207"/>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Key takeaway righ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92507309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ext Placeholder 7">
            <a:extLst>
              <a:ext uri="{FF2B5EF4-FFF2-40B4-BE49-F238E27FC236}">
                <a16:creationId xmlns:a16="http://schemas.microsoft.com/office/drawing/2014/main" id="{C0462112-E194-B7FD-378A-F96E9A6E11F7}"/>
              </a:ext>
            </a:extLst>
          </p:cNvPr>
          <p:cNvSpPr>
            <a:spLocks noGrp="1"/>
          </p:cNvSpPr>
          <p:nvPr>
            <p:ph type="body" sz="quarter" idx="17" hasCustomPrompt="1"/>
          </p:nvPr>
        </p:nvSpPr>
        <p:spPr>
          <a:xfrm>
            <a:off x="9144000" y="0"/>
            <a:ext cx="3048000" cy="6858000"/>
          </a:xfrm>
          <a:solidFill>
            <a:schemeClr val="accent5"/>
          </a:solidFill>
        </p:spPr>
        <p:txBody>
          <a:bodyPr lIns="365760" tIns="1645920" rIns="548640" bIns="274320" anchor="t" anchorCtr="0">
            <a:noAutofit/>
          </a:bodyPr>
          <a:lstStyle>
            <a:lvl1pPr marL="0" indent="0">
              <a:buNone/>
              <a:defRPr sz="1600">
                <a:solidFill>
                  <a:schemeClr val="tx1"/>
                </a:solidFill>
                <a:latin typeface="Akkurat LL" panose="020B0504010101010104" pitchFamily="34" charset="0"/>
                <a:cs typeface="Akkurat LL" panose="020B0504010101010104" pitchFamily="34" charset="0"/>
              </a:defRPr>
            </a:lvl1pPr>
          </a:lstStyle>
          <a:p>
            <a:pPr lvl="0"/>
            <a:r>
              <a:rPr lang="es"/>
              <a:t>Puntos clave</a:t>
            </a:r>
          </a:p>
        </p:txBody>
      </p:sp>
      <p:sp>
        <p:nvSpPr>
          <p:cNvPr id="12" name="Chapter">
            <a:extLst>
              <a:ext uri="{FF2B5EF4-FFF2-40B4-BE49-F238E27FC236}">
                <a16:creationId xmlns:a16="http://schemas.microsoft.com/office/drawing/2014/main" id="{FE71CC40-13F3-60AB-A647-B14AA9E2ECBB}"/>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7" name="Label">
            <a:extLst>
              <a:ext uri="{FF2B5EF4-FFF2-40B4-BE49-F238E27FC236}">
                <a16:creationId xmlns:a16="http://schemas.microsoft.com/office/drawing/2014/main" id="{5EE568AE-9239-30DC-1369-61B3A801B61F}"/>
              </a:ext>
            </a:extLst>
          </p:cNvPr>
          <p:cNvSpPr>
            <a:spLocks noGrp="1"/>
          </p:cNvSpPr>
          <p:nvPr>
            <p:ph type="body" sz="quarter" idx="13" hasCustomPrompt="1"/>
          </p:nvPr>
        </p:nvSpPr>
        <p:spPr>
          <a:xfrm>
            <a:off x="7481888"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9" name="Source">
            <a:extLst>
              <a:ext uri="{FF2B5EF4-FFF2-40B4-BE49-F238E27FC236}">
                <a16:creationId xmlns:a16="http://schemas.microsoft.com/office/drawing/2014/main" id="{D6E457CC-20DE-2F52-1EE2-0035D6A3C6C8}"/>
              </a:ext>
            </a:extLst>
          </p:cNvPr>
          <p:cNvSpPr>
            <a:spLocks noGrp="1"/>
          </p:cNvSpPr>
          <p:nvPr>
            <p:ph type="body" sz="quarter" idx="12" hasCustomPrompt="1"/>
          </p:nvPr>
        </p:nvSpPr>
        <p:spPr>
          <a:xfrm>
            <a:off x="550163" y="6110219"/>
            <a:ext cx="8229600"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24" name="Title 23">
            <a:extLst>
              <a:ext uri="{FF2B5EF4-FFF2-40B4-BE49-F238E27FC236}">
                <a16:creationId xmlns:a16="http://schemas.microsoft.com/office/drawing/2014/main" id="{CAFA119C-3C61-5098-3D20-0518C76122CF}"/>
              </a:ext>
            </a:extLst>
          </p:cNvPr>
          <p:cNvSpPr>
            <a:spLocks noGrp="1"/>
          </p:cNvSpPr>
          <p:nvPr>
            <p:ph type="title"/>
          </p:nvPr>
        </p:nvSpPr>
        <p:spPr>
          <a:xfrm>
            <a:off x="550164" y="635000"/>
            <a:ext cx="8229600"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3" name="Content">
            <a:extLst>
              <a:ext uri="{FF2B5EF4-FFF2-40B4-BE49-F238E27FC236}">
                <a16:creationId xmlns:a16="http://schemas.microsoft.com/office/drawing/2014/main" id="{F724F9D8-A7F6-FAD0-134C-50658D6475CC}"/>
              </a:ext>
            </a:extLst>
          </p:cNvPr>
          <p:cNvSpPr>
            <a:spLocks noGrp="1"/>
          </p:cNvSpPr>
          <p:nvPr>
            <p:ph idx="11"/>
          </p:nvPr>
        </p:nvSpPr>
        <p:spPr>
          <a:xfrm>
            <a:off x="550164" y="2176462"/>
            <a:ext cx="8228711" cy="390683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7" name="Heading">
            <a:extLst>
              <a:ext uri="{FF2B5EF4-FFF2-40B4-BE49-F238E27FC236}">
                <a16:creationId xmlns:a16="http://schemas.microsoft.com/office/drawing/2014/main" id="{D01F7A3B-8690-2F5D-13AF-F5C8F5F434A0}"/>
              </a:ext>
            </a:extLst>
          </p:cNvPr>
          <p:cNvSpPr>
            <a:spLocks noGrp="1"/>
          </p:cNvSpPr>
          <p:nvPr>
            <p:ph type="body" idx="15" hasCustomPrompt="1"/>
          </p:nvPr>
        </p:nvSpPr>
        <p:spPr>
          <a:xfrm>
            <a:off x="550164" y="1655763"/>
            <a:ext cx="8228711"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9" name="Copyright">
            <a:extLst>
              <a:ext uri="{FF2B5EF4-FFF2-40B4-BE49-F238E27FC236}">
                <a16:creationId xmlns:a16="http://schemas.microsoft.com/office/drawing/2014/main" id="{35C8CD81-8716-E6B7-4EA9-73DC24D11A70}"/>
              </a:ext>
            </a:extLst>
          </p:cNvPr>
          <p:cNvSpPr txBox="1">
            <a:spLocks/>
          </p:cNvSpPr>
          <p:nvPr/>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s" sz="700">
                <a:solidFill>
                  <a:schemeClr val="tx1"/>
                </a:solidFill>
                <a:latin typeface="Akkurat LL" panose="020B0504010101010104" pitchFamily="34" charset="0"/>
                <a:cs typeface="Akkurat LL" panose="020B0504010101010104" pitchFamily="34" charset="0"/>
              </a:rPr>
              <a:t>© 2025 por S&amp;P Global Inc. </a:t>
            </a:r>
          </a:p>
        </p:txBody>
      </p:sp>
      <p:sp>
        <p:nvSpPr>
          <p:cNvPr id="10" name="SlideNumber">
            <a:extLst>
              <a:ext uri="{FF2B5EF4-FFF2-40B4-BE49-F238E27FC236}">
                <a16:creationId xmlns:a16="http://schemas.microsoft.com/office/drawing/2014/main" id="{E97BB4FF-ED5C-BF1F-C495-983086EF40B0}"/>
              </a:ext>
            </a:extLst>
          </p:cNvPr>
          <p:cNvSpPr txBox="1"/>
          <p:nvPr/>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chemeClr val="tx1"/>
                </a:solidFill>
                <a:latin typeface="Akkurat LL" panose="020B0504010101010104" pitchFamily="34" charset="0"/>
                <a:ea typeface="+mn-ea"/>
                <a:cs typeface="Akkurat LL" panose="020B0504010101010104" pitchFamily="34" charset="0"/>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chemeClr val="tx1"/>
              </a:solidFill>
              <a:latin typeface="Akkurat LL" panose="020B0504010101010104" pitchFamily="34" charset="0"/>
              <a:ea typeface="+mn-ea"/>
              <a:cs typeface="Akkurat LL" panose="020B0504010101010104" pitchFamily="34" charset="0"/>
            </a:endParaRPr>
          </a:p>
        </p:txBody>
      </p:sp>
      <p:sp>
        <p:nvSpPr>
          <p:cNvPr id="2" name="Copyright">
            <a:extLst>
              <a:ext uri="{FF2B5EF4-FFF2-40B4-BE49-F238E27FC236}">
                <a16:creationId xmlns:a16="http://schemas.microsoft.com/office/drawing/2014/main" id="{6B616D5D-8B77-5358-1825-96C431B4A3EA}"/>
              </a:ext>
            </a:extLst>
          </p:cNvPr>
          <p:cNvSpPr txBox="1">
            <a:spLocks/>
          </p:cNvSpPr>
          <p:nvPr userDrawn="1"/>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s" sz="700">
                <a:solidFill>
                  <a:schemeClr val="tx1"/>
                </a:solidFill>
                <a:latin typeface="Akkurat LL" panose="020B0504010101010104" pitchFamily="34" charset="0"/>
                <a:cs typeface="Akkurat LL" panose="020B0504010101010104" pitchFamily="34" charset="0"/>
              </a:rPr>
              <a:t>© 2025 por S&amp;P Global Inc. </a:t>
            </a:r>
          </a:p>
        </p:txBody>
      </p:sp>
      <p:sp>
        <p:nvSpPr>
          <p:cNvPr id="4" name="SlideNumber">
            <a:extLst>
              <a:ext uri="{FF2B5EF4-FFF2-40B4-BE49-F238E27FC236}">
                <a16:creationId xmlns:a16="http://schemas.microsoft.com/office/drawing/2014/main" id="{295D5026-E64D-7247-C4AD-5EB4FBE575F0}"/>
              </a:ext>
            </a:extLst>
          </p:cNvPr>
          <p:cNvSpPr txBox="1"/>
          <p:nvPr userDrawn="1"/>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chemeClr val="tx1"/>
                </a:solidFill>
                <a:latin typeface="Akkurat LL" panose="020B0504010101010104" pitchFamily="34" charset="0"/>
                <a:ea typeface="+mn-ea"/>
                <a:cs typeface="Akkurat LL" panose="020B0504010101010104" pitchFamily="34" charset="0"/>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chemeClr val="tx1"/>
              </a:solidFill>
              <a:latin typeface="Akkurat LL" panose="020B0504010101010104" pitchFamily="34" charset="0"/>
              <a:ea typeface="+mn-ea"/>
              <a:cs typeface="Akkurat LL" panose="020B0504010101010104" pitchFamily="34" charset="0"/>
            </a:endParaRPr>
          </a:p>
        </p:txBody>
      </p:sp>
    </p:spTree>
    <p:extLst>
      <p:ext uri="{BB962C8B-B14F-4D97-AF65-F5344CB8AC3E}">
        <p14:creationId xmlns:p14="http://schemas.microsoft.com/office/powerpoint/2010/main" val="2466524637"/>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Portrait photo lef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31525102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5" name="Rectangle 14">
            <a:extLst>
              <a:ext uri="{FF2B5EF4-FFF2-40B4-BE49-F238E27FC236}">
                <a16:creationId xmlns:a16="http://schemas.microsoft.com/office/drawing/2014/main" id="{784E46ED-CF86-0392-B406-AB9000F695F8}"/>
              </a:ext>
            </a:extLst>
          </p:cNvPr>
          <p:cNvSpPr/>
          <p:nvPr/>
        </p:nvSpPr>
        <p:spPr>
          <a:xfrm>
            <a:off x="-2" y="0"/>
            <a:ext cx="4002088"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noAutofit/>
          </a:bodyPr>
          <a:lstStyle/>
          <a:p>
            <a:pPr algn="ctr"/>
            <a:endParaRPr lang="en-US" sz="1400">
              <a:solidFill>
                <a:schemeClr val="tx1"/>
              </a:solidFill>
            </a:endParaRPr>
          </a:p>
        </p:txBody>
      </p:sp>
      <p:grpSp>
        <p:nvGrpSpPr>
          <p:cNvPr id="3" name="Group 2">
            <a:extLst>
              <a:ext uri="{FF2B5EF4-FFF2-40B4-BE49-F238E27FC236}">
                <a16:creationId xmlns:a16="http://schemas.microsoft.com/office/drawing/2014/main" id="{6EBB2B34-A367-928D-BF63-F9FE034CD921}"/>
              </a:ext>
            </a:extLst>
          </p:cNvPr>
          <p:cNvGrpSpPr/>
          <p:nvPr/>
        </p:nvGrpSpPr>
        <p:grpSpPr>
          <a:xfrm>
            <a:off x="38068" y="38722"/>
            <a:ext cx="3597078" cy="6097143"/>
            <a:chOff x="38068" y="38722"/>
            <a:chExt cx="3597078" cy="6097143"/>
          </a:xfrm>
        </p:grpSpPr>
        <p:sp>
          <p:nvSpPr>
            <p:cNvPr id="5" name="Right Triangle 4">
              <a:extLst>
                <a:ext uri="{FF2B5EF4-FFF2-40B4-BE49-F238E27FC236}">
                  <a16:creationId xmlns:a16="http://schemas.microsoft.com/office/drawing/2014/main" id="{4D84C051-6ECD-7A5B-25B8-2C9375EA76F9}"/>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B1845DCB-D125-1312-CBED-C5B76B328832}"/>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18CB1712-0A99-B281-3E8F-68285817EFC4}"/>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27EB5B66-ACC4-766C-1029-D1C0081EFC3F}"/>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57E1A24D-3BDD-B95F-16EC-040FC1510FAE}"/>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5D814435-8E73-8628-DF1A-99E30A212575}"/>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54393C93-44E2-CCBC-CE01-217A03C2EB7B}"/>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008EDD1F-4C6D-22A5-EF6A-AA519A40ADAE}"/>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31BC99A2-A191-CB4A-9278-1F8EB92268C0}"/>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FF52B23B-9F4B-D8E6-2C87-7821284C5CF0}"/>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47D019F2-80F0-C091-C61A-4FBC3289C73A}"/>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D74FDF51-30D3-B31F-91CD-E18D6A74141E}"/>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452EC89E-D699-67F2-A23F-4F4D0F1A20E7}"/>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9067E9BB-39AA-2812-6D44-FE25F8D8DAF7}"/>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48F7170C-52F7-FBF0-CA4A-B17C0805C889}"/>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C6BC88DF-458E-6FDF-3D86-0BAA034F2304}"/>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FC3484E5-7ECB-ABD8-7E49-5BAB629C391B}"/>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1FF197AF-340F-6EC9-D420-4BFE29FBB1AE}"/>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14785ED4-B4F0-67EA-9250-F98655A969F8}"/>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03ADE3D3-144C-079F-14D4-826CE7B884EA}"/>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8F092F71-AD20-D3ED-18F2-AA78C45DCA2A}"/>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32C36948-B62C-751A-310F-4CDB3D57A358}"/>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DC339823-1FFD-0A74-31A4-B425DEA015AF}"/>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043A5E68-6A2C-8D03-008E-22DECE1F5CA2}"/>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3A3B1C7D-7FC2-2CEB-A204-8E731CB9D5E3}"/>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3C3BA9DB-FB44-BAF7-6F8E-F8112ECD845F}"/>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23133661-A416-8E2F-5F92-EBB571C4F2B0}"/>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F43A2212-CF56-98CA-F732-D38A445C75ED}"/>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03091D8A-9C8D-38EF-0965-AA18B805B800}"/>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37F49B0B-0433-ECC4-DCD1-7D19D7502C97}"/>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1A6FF925-D1B5-752B-774E-A0A13D15A848}"/>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244D3B29-610E-3290-C293-86B71637707A}"/>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F800A9BA-98E1-2D2D-9070-E95CD0C89ECB}"/>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1EF846F5-364F-108D-555C-E53C1D6D9C84}"/>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09434DA7-B6D3-B53E-FC15-29378F4906DE}"/>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E67901BD-B983-2253-BEB5-A2FBC69B5983}"/>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353513AD-406A-18E2-2846-19F683F47464}"/>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B3895C27-0EB3-12AB-96C6-8A4DC41E3F09}"/>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D20C46E0-F675-FEC6-1780-04B5C19C6EA2}"/>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0E6D2FFB-ADD3-D691-D7D7-6D8332D458AC}"/>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674743B6-03F9-0E29-753A-C1ACFA1B1004}"/>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D5B9EED2-3151-BEDC-3860-1AA1518F48D7}"/>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59370638-554E-383B-8FEB-D4781D4C8FD9}"/>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448978EA-958D-234B-D40F-BA2E4E53AC9B}"/>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A2C8EE36-ED7E-2565-34AC-B45DDD5EC635}"/>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37A4DD2C-D3D1-0D22-0D07-9F2A10617255}"/>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E62329E5-1032-996D-FF4B-83F9CF8EE685}"/>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684B6F2E-37F4-6B66-4B44-66153D630DC0}"/>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EC4C94EC-960B-55E6-474B-A1116E7E8757}"/>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F567BB6B-73E8-C90B-4FA2-0A3550741455}"/>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AAF25604-E0CE-0894-F4C8-9EABCD9F23DB}"/>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085FAB12-4925-8AB7-8637-7900DB5736CD}"/>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9E082ADD-3A11-0444-5B89-08C575ABC152}"/>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FBA53C63-8BF2-55AA-7358-FEBC65E32BA4}"/>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F9C64395-2FC5-8E9B-E200-B8BA0E804F07}"/>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7F7F7F5E-1B24-95EC-647A-F439DF1F73EB}"/>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64904035-F96A-40CC-C6F3-18EA27647FEF}"/>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44725306-854A-FD37-DD0C-BA0367C17363}"/>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98521E78-950E-9F08-0207-B844424ADBBD}"/>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2" name="Right Triangle 81">
              <a:extLst>
                <a:ext uri="{FF2B5EF4-FFF2-40B4-BE49-F238E27FC236}">
                  <a16:creationId xmlns:a16="http://schemas.microsoft.com/office/drawing/2014/main" id="{38A737B0-17DC-8058-5F36-F47E82053C40}"/>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C22D5511-D21C-BD74-F7D2-DA393D76C6F3}"/>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BC2F48C2-A470-CB4F-5BF1-B4A4A7074C3D}"/>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38896B4C-0450-FA19-79AE-0F949DF43A21}"/>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3BE71E45-031E-0475-088A-AE7919EFDC5E}"/>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C93E7474-BC12-1F62-3C3F-275C65566E66}"/>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D53C674A-F16B-2816-CE4F-F94645E80A38}"/>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67FD9AB7-8835-0381-A755-0002E7F1C14F}"/>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B3CD8BE6-4F2C-8A63-EFC7-8B8BF1073E39}"/>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
        <p:nvSpPr>
          <p:cNvPr id="10" name="Picture Placeholder 8">
            <a:extLst>
              <a:ext uri="{FF2B5EF4-FFF2-40B4-BE49-F238E27FC236}">
                <a16:creationId xmlns:a16="http://schemas.microsoft.com/office/drawing/2014/main" id="{5ABACE3A-9FF6-67B9-CBD4-C8BD23C2711B}"/>
              </a:ext>
            </a:extLst>
          </p:cNvPr>
          <p:cNvSpPr>
            <a:spLocks noGrp="1"/>
          </p:cNvSpPr>
          <p:nvPr>
            <p:ph type="pic" sz="quarter" idx="16"/>
          </p:nvPr>
        </p:nvSpPr>
        <p:spPr>
          <a:xfrm>
            <a:off x="0" y="0"/>
            <a:ext cx="4002088" cy="6858000"/>
          </a:xfrm>
        </p:spPr>
        <p:txBody>
          <a:bodyPr anchor="ctr">
            <a:noAutofit/>
          </a:bodyPr>
          <a:lstStyle>
            <a:lvl1pPr marL="0" indent="0" algn="ctr">
              <a:buNone/>
              <a:defRPr sz="1200" b="1">
                <a:latin typeface="Akkurat LL" panose="020B0504010101010104" pitchFamily="34" charset="0"/>
                <a:cs typeface="Akkurat LL" panose="020B0504010101010104" pitchFamily="34" charset="0"/>
              </a:defRPr>
            </a:lvl1pPr>
          </a:lstStyle>
          <a:p>
            <a:r>
              <a:rPr lang="es"/>
              <a:t>Haz clic en el icono para añadir la imagen</a:t>
            </a:r>
          </a:p>
        </p:txBody>
      </p:sp>
      <p:sp>
        <p:nvSpPr>
          <p:cNvPr id="8" name="Title 7">
            <a:extLst>
              <a:ext uri="{FF2B5EF4-FFF2-40B4-BE49-F238E27FC236}">
                <a16:creationId xmlns:a16="http://schemas.microsoft.com/office/drawing/2014/main" id="{E977CE9B-EDDF-9B6B-4B27-E8E4D2D705C3}"/>
              </a:ext>
            </a:extLst>
          </p:cNvPr>
          <p:cNvSpPr>
            <a:spLocks noGrp="1"/>
          </p:cNvSpPr>
          <p:nvPr>
            <p:ph type="title"/>
          </p:nvPr>
        </p:nvSpPr>
        <p:spPr>
          <a:xfrm>
            <a:off x="4368800" y="635000"/>
            <a:ext cx="7273924"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3" name="Chapter">
            <a:extLst>
              <a:ext uri="{FF2B5EF4-FFF2-40B4-BE49-F238E27FC236}">
                <a16:creationId xmlns:a16="http://schemas.microsoft.com/office/drawing/2014/main" id="{4595E212-9873-52C8-7551-A206AAF6BE96}"/>
              </a:ext>
            </a:extLst>
          </p:cNvPr>
          <p:cNvSpPr>
            <a:spLocks noGrp="1"/>
          </p:cNvSpPr>
          <p:nvPr>
            <p:ph type="body" sz="quarter" idx="10" hasCustomPrompt="1"/>
          </p:nvPr>
        </p:nvSpPr>
        <p:spPr>
          <a:xfrm>
            <a:off x="4368800" y="250791"/>
            <a:ext cx="4352570"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4" name="Label">
            <a:extLst>
              <a:ext uri="{FF2B5EF4-FFF2-40B4-BE49-F238E27FC236}">
                <a16:creationId xmlns:a16="http://schemas.microsoft.com/office/drawing/2014/main" id="{57689039-F1F2-0227-A550-46BE62617610}"/>
              </a:ext>
            </a:extLst>
          </p:cNvPr>
          <p:cNvSpPr>
            <a:spLocks noGrp="1"/>
          </p:cNvSpPr>
          <p:nvPr>
            <p:ph type="body" sz="quarter" idx="13" hasCustomPrompt="1"/>
          </p:nvPr>
        </p:nvSpPr>
        <p:spPr>
          <a:xfrm>
            <a:off x="10752835"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20" name="Source">
            <a:extLst>
              <a:ext uri="{FF2B5EF4-FFF2-40B4-BE49-F238E27FC236}">
                <a16:creationId xmlns:a16="http://schemas.microsoft.com/office/drawing/2014/main" id="{9AEA9A80-874F-8B51-B9F6-2830F761B192}"/>
              </a:ext>
            </a:extLst>
          </p:cNvPr>
          <p:cNvSpPr>
            <a:spLocks noGrp="1"/>
          </p:cNvSpPr>
          <p:nvPr>
            <p:ph type="body" sz="quarter" idx="12" hasCustomPrompt="1"/>
          </p:nvPr>
        </p:nvSpPr>
        <p:spPr>
          <a:xfrm>
            <a:off x="4368800" y="6110219"/>
            <a:ext cx="7273924"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grpSp>
        <p:nvGrpSpPr>
          <p:cNvPr id="7" name="Graphic 1">
            <a:extLst>
              <a:ext uri="{FF2B5EF4-FFF2-40B4-BE49-F238E27FC236}">
                <a16:creationId xmlns:a16="http://schemas.microsoft.com/office/drawing/2014/main" id="{5264622B-BF52-862D-524E-D38E3938D9C2}"/>
              </a:ext>
            </a:extLst>
          </p:cNvPr>
          <p:cNvGrpSpPr/>
          <p:nvPr/>
        </p:nvGrpSpPr>
        <p:grpSpPr>
          <a:xfrm>
            <a:off x="548576" y="6370489"/>
            <a:ext cx="699632" cy="333524"/>
            <a:chOff x="555165" y="6321363"/>
            <a:chExt cx="852458" cy="406377"/>
          </a:xfrm>
          <a:solidFill>
            <a:schemeClr val="tx1"/>
          </a:solidFill>
        </p:grpSpPr>
        <p:grpSp>
          <p:nvGrpSpPr>
            <p:cNvPr id="9" name="Graphic 1">
              <a:extLst>
                <a:ext uri="{FF2B5EF4-FFF2-40B4-BE49-F238E27FC236}">
                  <a16:creationId xmlns:a16="http://schemas.microsoft.com/office/drawing/2014/main" id="{11338E51-67CD-4EBA-F9EA-7678E47474A8}"/>
                </a:ext>
              </a:extLst>
            </p:cNvPr>
            <p:cNvGrpSpPr/>
            <p:nvPr/>
          </p:nvGrpSpPr>
          <p:grpSpPr>
            <a:xfrm>
              <a:off x="555165" y="6321363"/>
              <a:ext cx="852458" cy="184266"/>
              <a:chOff x="555165" y="6321363"/>
              <a:chExt cx="852458" cy="184266"/>
            </a:xfrm>
            <a:grpFill/>
          </p:grpSpPr>
          <p:sp>
            <p:nvSpPr>
              <p:cNvPr id="22" name="Freeform: Shape 21">
                <a:extLst>
                  <a:ext uri="{FF2B5EF4-FFF2-40B4-BE49-F238E27FC236}">
                    <a16:creationId xmlns:a16="http://schemas.microsoft.com/office/drawing/2014/main" id="{BFA18DB8-4B5D-2C1F-A11B-24B6B2ECC021}"/>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5A68E1F4-E571-EF27-F1C7-3C049B77A2CB}"/>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11" name="Graphic 1">
              <a:extLst>
                <a:ext uri="{FF2B5EF4-FFF2-40B4-BE49-F238E27FC236}">
                  <a16:creationId xmlns:a16="http://schemas.microsoft.com/office/drawing/2014/main" id="{03F6977C-E3D8-33B3-C56C-06948EB264CC}"/>
                </a:ext>
              </a:extLst>
            </p:cNvPr>
            <p:cNvGrpSpPr/>
            <p:nvPr/>
          </p:nvGrpSpPr>
          <p:grpSpPr>
            <a:xfrm>
              <a:off x="555165" y="6566163"/>
              <a:ext cx="525003" cy="161577"/>
              <a:chOff x="555165" y="6566163"/>
              <a:chExt cx="525003" cy="161577"/>
            </a:xfrm>
            <a:grpFill/>
          </p:grpSpPr>
          <p:sp>
            <p:nvSpPr>
              <p:cNvPr id="12" name="Freeform: Shape 11">
                <a:extLst>
                  <a:ext uri="{FF2B5EF4-FFF2-40B4-BE49-F238E27FC236}">
                    <a16:creationId xmlns:a16="http://schemas.microsoft.com/office/drawing/2014/main" id="{62541A50-4633-EAF4-DA7B-D8AD5FA86E8C}"/>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1EABCBFC-17EB-CFE8-E5C0-EB2D7084AED7}"/>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219C0F88-7A6F-7FB9-4956-992548726328}"/>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3CFF22C8-164E-4DDF-56BD-FDEAF0696E99}"/>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30F62ED7-4FE5-A8EB-F0B0-68B0E76CFFB8}"/>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43C93352-9BB6-B8EB-6EB4-EF226CA8058A}"/>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91" name="Content">
            <a:extLst>
              <a:ext uri="{FF2B5EF4-FFF2-40B4-BE49-F238E27FC236}">
                <a16:creationId xmlns:a16="http://schemas.microsoft.com/office/drawing/2014/main" id="{59D18DD1-720B-5E05-5050-9154D8FDFE70}"/>
              </a:ext>
            </a:extLst>
          </p:cNvPr>
          <p:cNvSpPr>
            <a:spLocks noGrp="1"/>
          </p:cNvSpPr>
          <p:nvPr>
            <p:ph idx="11"/>
          </p:nvPr>
        </p:nvSpPr>
        <p:spPr>
          <a:xfrm>
            <a:off x="4368800" y="2176462"/>
            <a:ext cx="7273035" cy="390683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92" name="Heading">
            <a:extLst>
              <a:ext uri="{FF2B5EF4-FFF2-40B4-BE49-F238E27FC236}">
                <a16:creationId xmlns:a16="http://schemas.microsoft.com/office/drawing/2014/main" id="{B75E23E3-0747-B420-5BAC-F9DD33467A3D}"/>
              </a:ext>
            </a:extLst>
          </p:cNvPr>
          <p:cNvSpPr>
            <a:spLocks noGrp="1"/>
          </p:cNvSpPr>
          <p:nvPr>
            <p:ph type="body" idx="15" hasCustomPrompt="1"/>
          </p:nvPr>
        </p:nvSpPr>
        <p:spPr>
          <a:xfrm>
            <a:off x="4368800" y="1655763"/>
            <a:ext cx="7273035"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grpSp>
        <p:nvGrpSpPr>
          <p:cNvPr id="2" name="Group 1">
            <a:extLst>
              <a:ext uri="{FF2B5EF4-FFF2-40B4-BE49-F238E27FC236}">
                <a16:creationId xmlns:a16="http://schemas.microsoft.com/office/drawing/2014/main" id="{A43005F3-0FBF-B2B7-7EBB-3F82C53D904F}"/>
              </a:ext>
            </a:extLst>
          </p:cNvPr>
          <p:cNvGrpSpPr/>
          <p:nvPr userDrawn="1"/>
        </p:nvGrpSpPr>
        <p:grpSpPr>
          <a:xfrm>
            <a:off x="38068" y="38722"/>
            <a:ext cx="3597078" cy="6097143"/>
            <a:chOff x="38068" y="38722"/>
            <a:chExt cx="3597078" cy="6097143"/>
          </a:xfrm>
        </p:grpSpPr>
        <p:sp>
          <p:nvSpPr>
            <p:cNvPr id="4" name="Right Triangle 3">
              <a:extLst>
                <a:ext uri="{FF2B5EF4-FFF2-40B4-BE49-F238E27FC236}">
                  <a16:creationId xmlns:a16="http://schemas.microsoft.com/office/drawing/2014/main" id="{B546909B-6A37-E079-EE1E-F630C61AB43A}"/>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5839A6B4-F44F-2A1D-421C-46596B6C39A4}"/>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2727859A-2DF5-A08A-C066-C20F2E7557FC}"/>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9EE0BE2C-1B98-AD5E-0385-3039F01604ED}"/>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39AF26DB-5AB7-090A-67B4-148C7D6770C0}"/>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5A55418D-C318-B993-2347-B6C041579638}"/>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130A322F-B901-BFFB-9504-FF8C669D9670}"/>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FEA27607-3C5F-8FB4-865D-0516A226B62D}"/>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E45F2F12-7899-1EC1-3598-E7375AEBFAC9}"/>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8308B764-053B-C17C-372E-D5E2D0B7EFBD}"/>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F2E70F31-CEC8-A51F-4E9B-7A35EE0AE7B3}"/>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ED077551-EFCC-8654-278A-53508D7671AE}"/>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FFC74767-3D18-15B0-EEB0-9E9DC34B3F8C}"/>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1538DC05-942E-1E6A-EFBB-22D2113751A6}"/>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01E230A3-9A3E-5529-1EFE-0DB0911BB891}"/>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16AA90F4-2690-5098-FCE8-46FE86C7925F}"/>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1FD38E6A-07A7-1EA0-E85C-7FDBE382B29B}"/>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400D07DF-32C2-66A7-BCBF-4F4CE9580A4F}"/>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46C3CDCB-E016-C08D-BFB5-0EC73358D613}"/>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540F5F59-FA94-016A-EDD0-43086E64B06A}"/>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41BBEAD3-42E3-5537-2164-4D8062212B2F}"/>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231472AF-DB14-1BFB-ABF6-4666C2AA4A8D}"/>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63B508E5-4C27-45D7-81C3-7767DE760368}"/>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38FD5288-F3E6-2253-41CB-1548CF706594}"/>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752E4974-29F4-9398-3A49-CB9CF21E9F8F}"/>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59508165-7493-5289-AED8-932C7BE920A1}"/>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4B1EC2EF-9F12-DA18-7600-7ECC834385C7}"/>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05317580-9890-A70B-E0F5-FF1347B88AC0}"/>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D7196680-C013-5422-E519-B8E99C5EC29D}"/>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0823AE65-848E-290D-647A-02474F55B874}"/>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A82278BC-D128-52CC-3BB4-0C3C06883D23}"/>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A543C28C-25D3-3B20-4A58-8B237D7DAE52}"/>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502B568A-B705-FFBC-D875-78F351887600}"/>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0946B07D-904A-692C-91F0-878BC64578D8}"/>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1DC7BAC3-1962-C62E-98B1-8DB2D448AD88}"/>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7772786F-7C98-90AD-766E-8232E13C1941}"/>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CAFCF8D5-EB07-C415-0393-997E99F4A777}"/>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8F9A0999-B0B5-D739-503A-90063ECFDBCF}"/>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F35C0723-2634-1E1E-1056-E95A465D6E22}"/>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172F2130-112C-231C-26D1-6D335725EF66}"/>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0DC63D70-B539-8AB3-5DF7-FC223EEB4691}"/>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F7F54D27-6EE7-5E04-358F-2DDDDD04C32A}"/>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CF04818C-593A-7D7D-9AFB-76F382A9A6A1}"/>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BBFE9D69-3ACA-1DBD-A0B2-B1345DBC470E}"/>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55E0BFD5-AE9A-2D27-B687-C706E21ACC52}"/>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59E09699-8149-3286-3DF3-081C735EAEB5}"/>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EB76E799-B6AB-0FCB-D105-5ECAE4CB883E}"/>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C8BA67CE-3FFB-B83C-AE4B-8177FC8B506C}"/>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EB900491-B2E0-F634-A455-E6261058FF5C}"/>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575DF8CC-28A8-0EB1-1E85-9734167E6F35}"/>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6A08B576-8559-CF7A-CE9E-B64ACA22ABEA}"/>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7BCAD1FE-DC22-DDC8-5256-86640DD28546}"/>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4" name="Right Triangle 143">
              <a:extLst>
                <a:ext uri="{FF2B5EF4-FFF2-40B4-BE49-F238E27FC236}">
                  <a16:creationId xmlns:a16="http://schemas.microsoft.com/office/drawing/2014/main" id="{0F86D34C-97BB-985E-1F92-D7A94E339C14}"/>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5" name="Right Triangle 144">
              <a:extLst>
                <a:ext uri="{FF2B5EF4-FFF2-40B4-BE49-F238E27FC236}">
                  <a16:creationId xmlns:a16="http://schemas.microsoft.com/office/drawing/2014/main" id="{8A4BE65C-48F2-7C3A-3E58-EF3A90E9D444}"/>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6" name="Right Triangle 145">
              <a:extLst>
                <a:ext uri="{FF2B5EF4-FFF2-40B4-BE49-F238E27FC236}">
                  <a16:creationId xmlns:a16="http://schemas.microsoft.com/office/drawing/2014/main" id="{A086B37A-0AD3-8B0C-B914-B6D64D5FF46C}"/>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7" name="Right Triangle 146">
              <a:extLst>
                <a:ext uri="{FF2B5EF4-FFF2-40B4-BE49-F238E27FC236}">
                  <a16:creationId xmlns:a16="http://schemas.microsoft.com/office/drawing/2014/main" id="{A1A34461-7F8E-AC3C-8987-4D3204AF4742}"/>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8" name="Right Triangle 147">
              <a:extLst>
                <a:ext uri="{FF2B5EF4-FFF2-40B4-BE49-F238E27FC236}">
                  <a16:creationId xmlns:a16="http://schemas.microsoft.com/office/drawing/2014/main" id="{BCEE9309-72CD-1EF3-46B1-3F150AA77B61}"/>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9" name="Right Triangle 148">
              <a:extLst>
                <a:ext uri="{FF2B5EF4-FFF2-40B4-BE49-F238E27FC236}">
                  <a16:creationId xmlns:a16="http://schemas.microsoft.com/office/drawing/2014/main" id="{58ED69BD-435B-7109-4C8C-54BFE37FEBAD}"/>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0" name="Right Triangle 149">
              <a:extLst>
                <a:ext uri="{FF2B5EF4-FFF2-40B4-BE49-F238E27FC236}">
                  <a16:creationId xmlns:a16="http://schemas.microsoft.com/office/drawing/2014/main" id="{46FA2737-C504-D751-A0E3-66FF3669FE6A}"/>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1" name="Right Triangle 150">
              <a:extLst>
                <a:ext uri="{FF2B5EF4-FFF2-40B4-BE49-F238E27FC236}">
                  <a16:creationId xmlns:a16="http://schemas.microsoft.com/office/drawing/2014/main" id="{543E25FE-C498-0C23-BA75-B0B0671230DE}"/>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2" name="Right Triangle 151">
              <a:extLst>
                <a:ext uri="{FF2B5EF4-FFF2-40B4-BE49-F238E27FC236}">
                  <a16:creationId xmlns:a16="http://schemas.microsoft.com/office/drawing/2014/main" id="{D795B6D5-D20C-9D67-3029-089C6691FC6C}"/>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3" name="Right Triangle 152">
              <a:extLst>
                <a:ext uri="{FF2B5EF4-FFF2-40B4-BE49-F238E27FC236}">
                  <a16:creationId xmlns:a16="http://schemas.microsoft.com/office/drawing/2014/main" id="{49572FE3-3F15-D8CB-90C3-ECE1B3C066E8}"/>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4" name="Right Triangle 153">
              <a:extLst>
                <a:ext uri="{FF2B5EF4-FFF2-40B4-BE49-F238E27FC236}">
                  <a16:creationId xmlns:a16="http://schemas.microsoft.com/office/drawing/2014/main" id="{D5E2597B-79B8-56AB-376A-D84BDC58BE29}"/>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5" name="Right Triangle 154">
              <a:extLst>
                <a:ext uri="{FF2B5EF4-FFF2-40B4-BE49-F238E27FC236}">
                  <a16:creationId xmlns:a16="http://schemas.microsoft.com/office/drawing/2014/main" id="{0D8C847E-231D-9817-F5A1-8790D201405B}"/>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6" name="Right Triangle 155">
              <a:extLst>
                <a:ext uri="{FF2B5EF4-FFF2-40B4-BE49-F238E27FC236}">
                  <a16:creationId xmlns:a16="http://schemas.microsoft.com/office/drawing/2014/main" id="{DC66E5DD-7E02-9324-C2D6-8270F3FD6911}"/>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7" name="Right Triangle 156">
              <a:extLst>
                <a:ext uri="{FF2B5EF4-FFF2-40B4-BE49-F238E27FC236}">
                  <a16:creationId xmlns:a16="http://schemas.microsoft.com/office/drawing/2014/main" id="{0F9A2391-7474-DE79-166E-D2ECD1363270}"/>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8" name="Right Triangle 157">
              <a:extLst>
                <a:ext uri="{FF2B5EF4-FFF2-40B4-BE49-F238E27FC236}">
                  <a16:creationId xmlns:a16="http://schemas.microsoft.com/office/drawing/2014/main" id="{5DB276B0-200A-7E69-A850-2FBA1FC47FE3}"/>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9" name="Right Triangle 158">
              <a:extLst>
                <a:ext uri="{FF2B5EF4-FFF2-40B4-BE49-F238E27FC236}">
                  <a16:creationId xmlns:a16="http://schemas.microsoft.com/office/drawing/2014/main" id="{C80E7407-61C4-0DC5-2ABA-11EA886E9C0D}"/>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Tree>
    <p:extLst>
      <p:ext uri="{BB962C8B-B14F-4D97-AF65-F5344CB8AC3E}">
        <p14:creationId xmlns:p14="http://schemas.microsoft.com/office/powerpoint/2010/main" val="1630986236"/>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p:cSld name="Portrait photo righ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0701061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5" name="Rectangle 14">
            <a:extLst>
              <a:ext uri="{FF2B5EF4-FFF2-40B4-BE49-F238E27FC236}">
                <a16:creationId xmlns:a16="http://schemas.microsoft.com/office/drawing/2014/main" id="{784E46ED-CF86-0392-B406-AB9000F695F8}"/>
              </a:ext>
            </a:extLst>
          </p:cNvPr>
          <p:cNvSpPr/>
          <p:nvPr/>
        </p:nvSpPr>
        <p:spPr>
          <a:xfrm>
            <a:off x="8188325" y="0"/>
            <a:ext cx="4003675"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noAutofit/>
          </a:bodyPr>
          <a:lstStyle/>
          <a:p>
            <a:pPr algn="ctr"/>
            <a:endParaRPr lang="en-US" sz="1400">
              <a:solidFill>
                <a:schemeClr val="tx1"/>
              </a:solidFill>
            </a:endParaRPr>
          </a:p>
        </p:txBody>
      </p:sp>
      <p:grpSp>
        <p:nvGrpSpPr>
          <p:cNvPr id="3" name="Group 2">
            <a:extLst>
              <a:ext uri="{FF2B5EF4-FFF2-40B4-BE49-F238E27FC236}">
                <a16:creationId xmlns:a16="http://schemas.microsoft.com/office/drawing/2014/main" id="{98197273-BE90-781E-CE55-DDC25D027DAA}"/>
              </a:ext>
            </a:extLst>
          </p:cNvPr>
          <p:cNvGrpSpPr/>
          <p:nvPr/>
        </p:nvGrpSpPr>
        <p:grpSpPr>
          <a:xfrm flipH="1">
            <a:off x="8550318" y="38722"/>
            <a:ext cx="3597078" cy="6097143"/>
            <a:chOff x="38068" y="38722"/>
            <a:chExt cx="3597078" cy="6097143"/>
          </a:xfrm>
        </p:grpSpPr>
        <p:sp>
          <p:nvSpPr>
            <p:cNvPr id="5" name="Right Triangle 4">
              <a:extLst>
                <a:ext uri="{FF2B5EF4-FFF2-40B4-BE49-F238E27FC236}">
                  <a16:creationId xmlns:a16="http://schemas.microsoft.com/office/drawing/2014/main" id="{58DA47B7-FE42-6AA1-5A80-AAD277224C22}"/>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 name="Right Triangle 6">
              <a:extLst>
                <a:ext uri="{FF2B5EF4-FFF2-40B4-BE49-F238E27FC236}">
                  <a16:creationId xmlns:a16="http://schemas.microsoft.com/office/drawing/2014/main" id="{970C8ADB-89C6-7DBA-2755-100A178D3E03}"/>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 name="Right Triangle 10">
              <a:extLst>
                <a:ext uri="{FF2B5EF4-FFF2-40B4-BE49-F238E27FC236}">
                  <a16:creationId xmlns:a16="http://schemas.microsoft.com/office/drawing/2014/main" id="{2AC5AB77-157C-B9F0-E6CF-3E32D8E3BADA}"/>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 name="Right Triangle 11">
              <a:extLst>
                <a:ext uri="{FF2B5EF4-FFF2-40B4-BE49-F238E27FC236}">
                  <a16:creationId xmlns:a16="http://schemas.microsoft.com/office/drawing/2014/main" id="{D05327CA-C829-049E-9928-3DB4F8C6014A}"/>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 name="Right Triangle 12">
              <a:extLst>
                <a:ext uri="{FF2B5EF4-FFF2-40B4-BE49-F238E27FC236}">
                  <a16:creationId xmlns:a16="http://schemas.microsoft.com/office/drawing/2014/main" id="{57E9E47F-2151-FE29-C776-C2DB0668647A}"/>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 name="Right Triangle 13">
              <a:extLst>
                <a:ext uri="{FF2B5EF4-FFF2-40B4-BE49-F238E27FC236}">
                  <a16:creationId xmlns:a16="http://schemas.microsoft.com/office/drawing/2014/main" id="{2C65DD22-8DE9-7189-8A78-B7DBC2C13638}"/>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 name="Right Triangle 17">
              <a:extLst>
                <a:ext uri="{FF2B5EF4-FFF2-40B4-BE49-F238E27FC236}">
                  <a16:creationId xmlns:a16="http://schemas.microsoft.com/office/drawing/2014/main" id="{FB7A6551-C355-F0D8-6073-F8129367AF57}"/>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9" name="Right Triangle 18">
              <a:extLst>
                <a:ext uri="{FF2B5EF4-FFF2-40B4-BE49-F238E27FC236}">
                  <a16:creationId xmlns:a16="http://schemas.microsoft.com/office/drawing/2014/main" id="{73C81F00-5A20-6151-3D2C-3915FA03CACF}"/>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2" name="Right Triangle 21">
              <a:extLst>
                <a:ext uri="{FF2B5EF4-FFF2-40B4-BE49-F238E27FC236}">
                  <a16:creationId xmlns:a16="http://schemas.microsoft.com/office/drawing/2014/main" id="{A19930C4-7F98-1635-DDD0-8EAEE24C9B72}"/>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3" name="Right Triangle 22">
              <a:extLst>
                <a:ext uri="{FF2B5EF4-FFF2-40B4-BE49-F238E27FC236}">
                  <a16:creationId xmlns:a16="http://schemas.microsoft.com/office/drawing/2014/main" id="{C7D1DC6E-CAB2-DD20-FF3B-968C7B349DE2}"/>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7882382A-8A87-BD6E-2D5F-7512C8B76112}"/>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9A6A5C7E-97CD-A97A-79CD-C9DD0BE25F63}"/>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A6286B4A-BFCD-422B-CFF3-4FA6605B5BA1}"/>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EDF15B63-ABE7-55B9-F800-F4595BC74390}"/>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CF2608CF-2BDD-4ED1-FC3C-5973A7E9B944}"/>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DED47A28-CEA4-98DF-4D44-AE42B5FB9E19}"/>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21C743F9-3CE0-235F-6170-250565CFC6A8}"/>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01089086-CAE2-9E36-6DF3-6C5A16A4DA97}"/>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A364E3E1-8CA9-6B92-1E0F-88C1D9704C24}"/>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D7740C5F-2F2C-BD2A-0674-8314B4F62E13}"/>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A6A08C23-210E-AFED-79B9-A220183B43C4}"/>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790A8F2A-51E4-582B-8820-613EE60C838F}"/>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F94A1E73-642A-6A1A-B800-034EF7DF0B88}"/>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8262D4C5-8599-0339-F9FA-45732896EB87}"/>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9F00E996-D350-E3FC-2250-40FFE9C0A90B}"/>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F22B215F-9037-7588-71A9-9D8100E4D81F}"/>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8C7402EB-25EC-CF81-D1A8-FC80EC8FFCB0}"/>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5B702DFB-3240-56D6-8428-37BA2B39836A}"/>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C22DD33B-B83C-B276-6BFA-331A32EB9865}"/>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B9AAE688-7319-DA7A-0EC2-9DD024FDFECE}"/>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DD8052B7-3716-F4E1-3949-A91C9CDF86D6}"/>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2FAC8A0E-43CE-8D72-F973-151855244FB3}"/>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F4B9E598-DCCF-386A-F320-6CE69A10218F}"/>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7185434F-32C0-A970-33EC-49228B9EB3D7}"/>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B5F93222-4C9A-ED32-A84B-C05BE0F3CBED}"/>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3F2A6859-932D-ADF1-10AB-FE8598E158E3}"/>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B00AB7C1-B491-C844-A2A9-30EE4E0F7B86}"/>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3F5E4514-895D-39E8-C79F-ABD1AC85F91B}"/>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8E3AA1ED-149E-BB33-F71E-14EEDB28246E}"/>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7EB55720-7C7E-AC9C-51BF-ACE27932BBA5}"/>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91ED82B1-B635-36C6-21FD-1C5A56766028}"/>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B9AD0D9D-BA7F-4610-022D-7ABC2649D643}"/>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BA138806-B0D1-9407-9AA4-D7C75D634ED3}"/>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D82B063F-4B74-D26C-3383-175DD8763EAE}"/>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6686ED06-3719-AE13-24C5-A97FA3CAB450}"/>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3539BA30-F28E-D0A7-A3B6-C9326244D98C}"/>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2399BFD9-C5B9-1F7F-D65E-BB8C8520C84E}"/>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6B90FE86-3FCE-701C-EF30-8DD27C815875}"/>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2FA91E90-3395-5502-4DB8-00E4F0C914AF}"/>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419F2CE7-7255-D3BF-DEE6-40B63AD846D8}"/>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035CD5B3-00BF-E3D9-202D-521D3571A2E5}"/>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28F134F8-F219-7C86-8206-EBCDC606BCC8}"/>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DBCC4DC5-70C1-2F29-F5F0-31D49633989F}"/>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6A325457-66A6-4FE8-B8AF-E6DE53D0EA79}"/>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1CBAA585-BD9C-1839-3596-43CE982312F4}"/>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82276B03-C112-4387-12DA-706CFEC9FD2A}"/>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B860504C-6340-A4F5-8311-12D6B42EFD1C}"/>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67E647A7-FAB7-55A0-3FFE-339AB9EBA604}"/>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933DD4DB-A2E9-0D26-72F5-C167CDF6610B}"/>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7328A699-E8F4-9DA1-9837-4F999CD42204}"/>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9342B476-6FF4-CA4F-46DD-1594F37AE006}"/>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45F5AB78-035E-20D6-B581-A35881DBFE27}"/>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B48BBDAD-369B-6C51-4236-A0FBEFEC55BD}"/>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0360055B-617E-55A1-DF84-C4BA146D1080}"/>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1C364F2A-91C1-9796-A822-E876ACEE8852}"/>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CE3AD62B-E1C8-F2FD-FADB-B663C5128956}"/>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E93BD822-FDB9-0F34-B465-4198264C28FB}"/>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696068FF-3D67-E804-D883-825639829F28}"/>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
        <p:nvSpPr>
          <p:cNvPr id="16" name="Chapter">
            <a:extLst>
              <a:ext uri="{FF2B5EF4-FFF2-40B4-BE49-F238E27FC236}">
                <a16:creationId xmlns:a16="http://schemas.microsoft.com/office/drawing/2014/main" id="{13236719-DA18-B45A-2832-540C7DB7DD3A}"/>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7" name="Label">
            <a:extLst>
              <a:ext uri="{FF2B5EF4-FFF2-40B4-BE49-F238E27FC236}">
                <a16:creationId xmlns:a16="http://schemas.microsoft.com/office/drawing/2014/main" id="{9F0D409C-EC04-CD25-EEBE-39C40C30D02F}"/>
              </a:ext>
            </a:extLst>
          </p:cNvPr>
          <p:cNvSpPr>
            <a:spLocks noGrp="1"/>
          </p:cNvSpPr>
          <p:nvPr>
            <p:ph type="body" sz="quarter" idx="13" hasCustomPrompt="1"/>
          </p:nvPr>
        </p:nvSpPr>
        <p:spPr>
          <a:xfrm>
            <a:off x="6934200"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20" name="Source">
            <a:extLst>
              <a:ext uri="{FF2B5EF4-FFF2-40B4-BE49-F238E27FC236}">
                <a16:creationId xmlns:a16="http://schemas.microsoft.com/office/drawing/2014/main" id="{4D5593B2-2186-0AFF-6D82-875B5C2CAD84}"/>
              </a:ext>
            </a:extLst>
          </p:cNvPr>
          <p:cNvSpPr>
            <a:spLocks noGrp="1"/>
          </p:cNvSpPr>
          <p:nvPr>
            <p:ph type="body" sz="quarter" idx="12" hasCustomPrompt="1"/>
          </p:nvPr>
        </p:nvSpPr>
        <p:spPr>
          <a:xfrm>
            <a:off x="550162" y="6110219"/>
            <a:ext cx="7270849"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21" name="Title 20">
            <a:extLst>
              <a:ext uri="{FF2B5EF4-FFF2-40B4-BE49-F238E27FC236}">
                <a16:creationId xmlns:a16="http://schemas.microsoft.com/office/drawing/2014/main" id="{2D6367E1-1E15-0D7A-DD9B-BD96D78A7A8F}"/>
              </a:ext>
            </a:extLst>
          </p:cNvPr>
          <p:cNvSpPr>
            <a:spLocks noGrp="1"/>
          </p:cNvSpPr>
          <p:nvPr>
            <p:ph type="title"/>
          </p:nvPr>
        </p:nvSpPr>
        <p:spPr>
          <a:xfrm>
            <a:off x="550164" y="635000"/>
            <a:ext cx="7273036"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9" name="Copyright">
            <a:extLst>
              <a:ext uri="{FF2B5EF4-FFF2-40B4-BE49-F238E27FC236}">
                <a16:creationId xmlns:a16="http://schemas.microsoft.com/office/drawing/2014/main" id="{10C85E8E-85B6-5764-CAEE-2898809B9896}"/>
              </a:ext>
            </a:extLst>
          </p:cNvPr>
          <p:cNvSpPr txBox="1">
            <a:spLocks/>
          </p:cNvSpPr>
          <p:nvPr/>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s" sz="700">
                <a:solidFill>
                  <a:schemeClr val="tx1"/>
                </a:solidFill>
                <a:latin typeface="Akkurat LL" panose="020B0504010101010104" pitchFamily="34" charset="0"/>
                <a:cs typeface="Akkurat LL" panose="020B0504010101010104" pitchFamily="34" charset="0"/>
              </a:rPr>
              <a:t>© 2025 por S&amp;P Global Inc. </a:t>
            </a:r>
          </a:p>
        </p:txBody>
      </p:sp>
      <p:sp>
        <p:nvSpPr>
          <p:cNvPr id="10" name="SlideNumber">
            <a:extLst>
              <a:ext uri="{FF2B5EF4-FFF2-40B4-BE49-F238E27FC236}">
                <a16:creationId xmlns:a16="http://schemas.microsoft.com/office/drawing/2014/main" id="{6208773D-7242-7EC8-EFD9-0EB295E19F0B}"/>
              </a:ext>
            </a:extLst>
          </p:cNvPr>
          <p:cNvSpPr txBox="1"/>
          <p:nvPr/>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chemeClr val="tx1"/>
                </a:solidFill>
                <a:latin typeface="Akkurat LL" panose="020B0504010101010104" pitchFamily="34" charset="0"/>
                <a:ea typeface="+mn-ea"/>
                <a:cs typeface="Akkurat LL" panose="020B0504010101010104" pitchFamily="34" charset="0"/>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chemeClr val="tx1"/>
              </a:solidFill>
              <a:latin typeface="Akkurat LL" panose="020B0504010101010104" pitchFamily="34" charset="0"/>
              <a:ea typeface="+mn-ea"/>
              <a:cs typeface="Akkurat LL" panose="020B0504010101010104" pitchFamily="34" charset="0"/>
            </a:endParaRPr>
          </a:p>
        </p:txBody>
      </p:sp>
      <p:sp>
        <p:nvSpPr>
          <p:cNvPr id="82" name="Picture Placeholder 8">
            <a:extLst>
              <a:ext uri="{FF2B5EF4-FFF2-40B4-BE49-F238E27FC236}">
                <a16:creationId xmlns:a16="http://schemas.microsoft.com/office/drawing/2014/main" id="{9D06AA9D-C5D3-F94F-581D-A87412677182}"/>
              </a:ext>
            </a:extLst>
          </p:cNvPr>
          <p:cNvSpPr>
            <a:spLocks noGrp="1"/>
          </p:cNvSpPr>
          <p:nvPr>
            <p:ph type="pic" sz="quarter" idx="16"/>
          </p:nvPr>
        </p:nvSpPr>
        <p:spPr>
          <a:xfrm>
            <a:off x="8188325" y="0"/>
            <a:ext cx="4003675" cy="6858000"/>
          </a:xfrm>
        </p:spPr>
        <p:txBody>
          <a:bodyPr anchor="ctr">
            <a:noAutofit/>
          </a:bodyPr>
          <a:lstStyle>
            <a:lvl1pPr marL="0" indent="0" algn="ctr">
              <a:buNone/>
              <a:defRPr sz="1200" b="1"/>
            </a:lvl1pPr>
          </a:lstStyle>
          <a:p>
            <a:r>
              <a:rPr lang="es"/>
              <a:t>Haz clic en el icono para añadir la imagen</a:t>
            </a:r>
          </a:p>
        </p:txBody>
      </p:sp>
      <p:sp>
        <p:nvSpPr>
          <p:cNvPr id="8" name="Content">
            <a:extLst>
              <a:ext uri="{FF2B5EF4-FFF2-40B4-BE49-F238E27FC236}">
                <a16:creationId xmlns:a16="http://schemas.microsoft.com/office/drawing/2014/main" id="{429C1525-EC18-F5FD-A51B-A83EC6C50311}"/>
              </a:ext>
            </a:extLst>
          </p:cNvPr>
          <p:cNvSpPr>
            <a:spLocks noGrp="1"/>
          </p:cNvSpPr>
          <p:nvPr>
            <p:ph idx="11"/>
          </p:nvPr>
        </p:nvSpPr>
        <p:spPr>
          <a:xfrm>
            <a:off x="550164" y="2176462"/>
            <a:ext cx="7273035" cy="390683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83" name="Heading">
            <a:extLst>
              <a:ext uri="{FF2B5EF4-FFF2-40B4-BE49-F238E27FC236}">
                <a16:creationId xmlns:a16="http://schemas.microsoft.com/office/drawing/2014/main" id="{6F226BA0-2006-D093-869E-F0E2EF465E22}"/>
              </a:ext>
            </a:extLst>
          </p:cNvPr>
          <p:cNvSpPr>
            <a:spLocks noGrp="1"/>
          </p:cNvSpPr>
          <p:nvPr>
            <p:ph type="body" idx="15" hasCustomPrompt="1"/>
          </p:nvPr>
        </p:nvSpPr>
        <p:spPr>
          <a:xfrm>
            <a:off x="550164" y="1655763"/>
            <a:ext cx="7273035"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grpSp>
        <p:nvGrpSpPr>
          <p:cNvPr id="2" name="Group 1">
            <a:extLst>
              <a:ext uri="{FF2B5EF4-FFF2-40B4-BE49-F238E27FC236}">
                <a16:creationId xmlns:a16="http://schemas.microsoft.com/office/drawing/2014/main" id="{4BFAE83B-F22A-54D6-C428-D8EA0D27ED5C}"/>
              </a:ext>
            </a:extLst>
          </p:cNvPr>
          <p:cNvGrpSpPr/>
          <p:nvPr userDrawn="1"/>
        </p:nvGrpSpPr>
        <p:grpSpPr>
          <a:xfrm flipH="1">
            <a:off x="8550318" y="38722"/>
            <a:ext cx="3597078" cy="6097143"/>
            <a:chOff x="38068" y="38722"/>
            <a:chExt cx="3597078" cy="6097143"/>
          </a:xfrm>
        </p:grpSpPr>
        <p:sp>
          <p:nvSpPr>
            <p:cNvPr id="4" name="Right Triangle 3">
              <a:extLst>
                <a:ext uri="{FF2B5EF4-FFF2-40B4-BE49-F238E27FC236}">
                  <a16:creationId xmlns:a16="http://schemas.microsoft.com/office/drawing/2014/main" id="{0B289A0B-0D38-049A-8F93-94FEEFB97211}"/>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3E7BCCA5-42AF-C09F-D3D5-5F36F64581DD}"/>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987AA32C-0547-C1E6-8DDE-9FC242BCADBD}"/>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AECFC72F-C6F3-D44A-2892-20B646C8F339}"/>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440A732E-0178-314F-AD08-296E799EEC3D}"/>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BEA675AB-8E60-DA08-F201-6763BBC36E05}"/>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2372A4CF-E0F9-3D0C-9B50-26F5F770DB75}"/>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19942A18-26F4-24DD-C411-61DECAFD93D8}"/>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1" name="Right Triangle 90">
              <a:extLst>
                <a:ext uri="{FF2B5EF4-FFF2-40B4-BE49-F238E27FC236}">
                  <a16:creationId xmlns:a16="http://schemas.microsoft.com/office/drawing/2014/main" id="{3854BD30-98E6-D012-C180-281E95FA070E}"/>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2" name="Right Triangle 91">
              <a:extLst>
                <a:ext uri="{FF2B5EF4-FFF2-40B4-BE49-F238E27FC236}">
                  <a16:creationId xmlns:a16="http://schemas.microsoft.com/office/drawing/2014/main" id="{D812D00B-6498-48F4-10EC-6B424F148FA8}"/>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58E38889-5AEB-E2E0-13B5-5ADE6E31DC62}"/>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562DA330-A6D2-8839-FB2F-C83ECB7B268E}"/>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C4F565F0-A470-898C-8C86-429741FF865B}"/>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245B3C63-A31A-7BDA-7CFA-13AAE85A3782}"/>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E3F28C38-BA61-1419-4A5A-9C595486DDDA}"/>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C509A560-0449-1E70-EDFF-CE6B05362B43}"/>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3D8D9B35-A820-325D-76BA-475409A02580}"/>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AD5BBAB5-C8C8-D775-DF3C-BA5A911D879B}"/>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2C85E475-E3A5-7E76-9EFE-A781C309FB4C}"/>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EAA62EFA-1C95-F7C8-E9BF-88802DB372C9}"/>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04F661CF-C9C1-E9FF-CBAC-2B0589E09341}"/>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93FBE53C-EAC8-46FC-3005-4ACAA81A9516}"/>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29E2D850-4F24-3585-CA1A-604F5CB633CD}"/>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69F6BBE4-3910-B8A9-2414-FC34377F96F1}"/>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322851F9-5238-2503-D155-2941EE2462A9}"/>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529D0C56-C71B-F6F5-C70D-5156FA1D5FE8}"/>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1E2D61B6-EAC3-6AE7-5E40-EDC5186ABC17}"/>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6739BA70-65DC-3869-416D-54DBFB5F4F45}"/>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997D8F61-6414-964A-E120-3FA4B081D593}"/>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46F85DB9-7430-C6D3-882A-EA8EF62C0F73}"/>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698162AF-4B70-0B65-F01F-A0E901584CD4}"/>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ECED9923-D2CC-3A77-B764-CBA96538770B}"/>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6B141331-F918-C86B-34D3-5D54D36AD1EA}"/>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33EBBEBF-F1F3-F103-C816-40B84F871DDD}"/>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62D030B7-977D-96FC-3C7D-A1C1862F7287}"/>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209619E9-75B4-801B-0B19-E770BD0D89D0}"/>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8BD7BA6E-5D05-02A5-966D-9898AE4AEC8D}"/>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0699D080-B3B4-D395-21DA-6167AAF247CC}"/>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40FE368A-5D3B-FE68-9379-A6359E8B42B0}"/>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70B55562-2C5C-E02A-4079-407D6976B2DD}"/>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50DCDBD5-6DEE-D149-DC06-AC2F35B7BEB2}"/>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C9A42ADA-0BA6-DF0B-9097-A1EE31D39721}"/>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026BFDC0-2364-7EBE-44CD-040E749CC11F}"/>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62F7A9A0-D41E-2FA1-BBED-222B881306C6}"/>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8C78BFB8-6659-6117-F9AF-15C7D9F805EF}"/>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A9118B36-7419-F50D-E3D3-CDB8B0F86FBD}"/>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8A7A8336-61C7-03B2-E78A-9115C7553C17}"/>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3AA00650-3868-2C05-3034-F98A6240B6D4}"/>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21554BAF-7D41-986D-7177-6D039FB2B401}"/>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963A6487-EF5B-3C9C-AD6F-263945072AC2}"/>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965670BB-5A2F-B43D-911A-4F88D95F510E}"/>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E809B462-BD3D-D925-4D8D-15F704A8E99D}"/>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C6EA327A-CC29-C206-7A62-C09BA09A363A}"/>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0EBA9C4E-57F5-0AA2-E058-A99ABEB3F290}"/>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D5DEB3E6-2A2F-A885-5676-A64304FA3DF0}"/>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752A3F48-09EE-9D1D-838E-5554C669121B}"/>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1E3DC6C5-9B7B-3A5B-B5EF-E2482A404A52}"/>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9B8126D5-DC93-EEEF-73BF-25CA3064E7AE}"/>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C7973324-5E4A-6E31-60F4-E1F0B1D75206}"/>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B044B316-A4E8-8D75-0BE7-C6D492345B4F}"/>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4769DFED-F55F-9B33-0A53-CACE210BCF91}"/>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4" name="Right Triangle 143">
              <a:extLst>
                <a:ext uri="{FF2B5EF4-FFF2-40B4-BE49-F238E27FC236}">
                  <a16:creationId xmlns:a16="http://schemas.microsoft.com/office/drawing/2014/main" id="{09772391-36BC-74A0-3B22-0CA4C175B0F7}"/>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5" name="Right Triangle 144">
              <a:extLst>
                <a:ext uri="{FF2B5EF4-FFF2-40B4-BE49-F238E27FC236}">
                  <a16:creationId xmlns:a16="http://schemas.microsoft.com/office/drawing/2014/main" id="{858A9D36-8F7E-D445-103C-CCE0F573A1EE}"/>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6" name="Right Triangle 145">
              <a:extLst>
                <a:ext uri="{FF2B5EF4-FFF2-40B4-BE49-F238E27FC236}">
                  <a16:creationId xmlns:a16="http://schemas.microsoft.com/office/drawing/2014/main" id="{37FE481A-913F-AEC9-3823-2F5FCFC378D2}"/>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7" name="Right Triangle 146">
              <a:extLst>
                <a:ext uri="{FF2B5EF4-FFF2-40B4-BE49-F238E27FC236}">
                  <a16:creationId xmlns:a16="http://schemas.microsoft.com/office/drawing/2014/main" id="{D6A509A4-47FD-D340-8358-4DE7ECCE2D3E}"/>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8" name="Right Triangle 147">
              <a:extLst>
                <a:ext uri="{FF2B5EF4-FFF2-40B4-BE49-F238E27FC236}">
                  <a16:creationId xmlns:a16="http://schemas.microsoft.com/office/drawing/2014/main" id="{BBC18D98-B9DA-3A86-E4F3-EEAF18582CD7}"/>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9" name="Right Triangle 148">
              <a:extLst>
                <a:ext uri="{FF2B5EF4-FFF2-40B4-BE49-F238E27FC236}">
                  <a16:creationId xmlns:a16="http://schemas.microsoft.com/office/drawing/2014/main" id="{BF217916-EE0E-22DE-A044-8C753CAD58B3}"/>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0" name="Right Triangle 149">
              <a:extLst>
                <a:ext uri="{FF2B5EF4-FFF2-40B4-BE49-F238E27FC236}">
                  <a16:creationId xmlns:a16="http://schemas.microsoft.com/office/drawing/2014/main" id="{5386A00F-4EC4-152A-95DB-82F0A719B54C}"/>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Tree>
    <p:extLst>
      <p:ext uri="{BB962C8B-B14F-4D97-AF65-F5344CB8AC3E}">
        <p14:creationId xmlns:p14="http://schemas.microsoft.com/office/powerpoint/2010/main" val="135421065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p:cSld name="Big text lef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31525102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5" name="Rectangle 14">
            <a:extLst>
              <a:ext uri="{FF2B5EF4-FFF2-40B4-BE49-F238E27FC236}">
                <a16:creationId xmlns:a16="http://schemas.microsoft.com/office/drawing/2014/main" id="{784E46ED-CF86-0392-B406-AB9000F695F8}"/>
              </a:ext>
            </a:extLst>
          </p:cNvPr>
          <p:cNvSpPr/>
          <p:nvPr/>
        </p:nvSpPr>
        <p:spPr>
          <a:xfrm>
            <a:off x="-2" y="0"/>
            <a:ext cx="4002088"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noAutofit/>
          </a:bodyPr>
          <a:lstStyle/>
          <a:p>
            <a:pPr algn="ctr"/>
            <a:endParaRPr lang="en-US" sz="1400">
              <a:solidFill>
                <a:schemeClr val="tx1"/>
              </a:solidFill>
            </a:endParaRPr>
          </a:p>
        </p:txBody>
      </p:sp>
      <p:grpSp>
        <p:nvGrpSpPr>
          <p:cNvPr id="3" name="Group 2">
            <a:extLst>
              <a:ext uri="{FF2B5EF4-FFF2-40B4-BE49-F238E27FC236}">
                <a16:creationId xmlns:a16="http://schemas.microsoft.com/office/drawing/2014/main" id="{6EBB2B34-A367-928D-BF63-F9FE034CD921}"/>
              </a:ext>
            </a:extLst>
          </p:cNvPr>
          <p:cNvGrpSpPr/>
          <p:nvPr/>
        </p:nvGrpSpPr>
        <p:grpSpPr>
          <a:xfrm>
            <a:off x="38068" y="38722"/>
            <a:ext cx="3597078" cy="6097143"/>
            <a:chOff x="38068" y="38722"/>
            <a:chExt cx="3597078" cy="6097143"/>
          </a:xfrm>
        </p:grpSpPr>
        <p:sp>
          <p:nvSpPr>
            <p:cNvPr id="5" name="Right Triangle 4">
              <a:extLst>
                <a:ext uri="{FF2B5EF4-FFF2-40B4-BE49-F238E27FC236}">
                  <a16:creationId xmlns:a16="http://schemas.microsoft.com/office/drawing/2014/main" id="{4D84C051-6ECD-7A5B-25B8-2C9375EA76F9}"/>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B1845DCB-D125-1312-CBED-C5B76B328832}"/>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18CB1712-0A99-B281-3E8F-68285817EFC4}"/>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27EB5B66-ACC4-766C-1029-D1C0081EFC3F}"/>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57E1A24D-3BDD-B95F-16EC-040FC1510FAE}"/>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5D814435-8E73-8628-DF1A-99E30A212575}"/>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54393C93-44E2-CCBC-CE01-217A03C2EB7B}"/>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008EDD1F-4C6D-22A5-EF6A-AA519A40ADAE}"/>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31BC99A2-A191-CB4A-9278-1F8EB92268C0}"/>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FF52B23B-9F4B-D8E6-2C87-7821284C5CF0}"/>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47D019F2-80F0-C091-C61A-4FBC3289C73A}"/>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D74FDF51-30D3-B31F-91CD-E18D6A74141E}"/>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452EC89E-D699-67F2-A23F-4F4D0F1A20E7}"/>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9067E9BB-39AA-2812-6D44-FE25F8D8DAF7}"/>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48F7170C-52F7-FBF0-CA4A-B17C0805C889}"/>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C6BC88DF-458E-6FDF-3D86-0BAA034F2304}"/>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FC3484E5-7ECB-ABD8-7E49-5BAB629C391B}"/>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1FF197AF-340F-6EC9-D420-4BFE29FBB1AE}"/>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14785ED4-B4F0-67EA-9250-F98655A969F8}"/>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03ADE3D3-144C-079F-14D4-826CE7B884EA}"/>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8F092F71-AD20-D3ED-18F2-AA78C45DCA2A}"/>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32C36948-B62C-751A-310F-4CDB3D57A358}"/>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DC339823-1FFD-0A74-31A4-B425DEA015AF}"/>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043A5E68-6A2C-8D03-008E-22DECE1F5CA2}"/>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3A3B1C7D-7FC2-2CEB-A204-8E731CB9D5E3}"/>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3C3BA9DB-FB44-BAF7-6F8E-F8112ECD845F}"/>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23133661-A416-8E2F-5F92-EBB571C4F2B0}"/>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F43A2212-CF56-98CA-F732-D38A445C75ED}"/>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03091D8A-9C8D-38EF-0965-AA18B805B800}"/>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37F49B0B-0433-ECC4-DCD1-7D19D7502C97}"/>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1A6FF925-D1B5-752B-774E-A0A13D15A848}"/>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244D3B29-610E-3290-C293-86B71637707A}"/>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F800A9BA-98E1-2D2D-9070-E95CD0C89ECB}"/>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1EF846F5-364F-108D-555C-E53C1D6D9C84}"/>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09434DA7-B6D3-B53E-FC15-29378F4906DE}"/>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E67901BD-B983-2253-BEB5-A2FBC69B5983}"/>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353513AD-406A-18E2-2846-19F683F47464}"/>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B3895C27-0EB3-12AB-96C6-8A4DC41E3F09}"/>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D20C46E0-F675-FEC6-1780-04B5C19C6EA2}"/>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0E6D2FFB-ADD3-D691-D7D7-6D8332D458AC}"/>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674743B6-03F9-0E29-753A-C1ACFA1B1004}"/>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D5B9EED2-3151-BEDC-3860-1AA1518F48D7}"/>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59370638-554E-383B-8FEB-D4781D4C8FD9}"/>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448978EA-958D-234B-D40F-BA2E4E53AC9B}"/>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A2C8EE36-ED7E-2565-34AC-B45DDD5EC635}"/>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37A4DD2C-D3D1-0D22-0D07-9F2A10617255}"/>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E62329E5-1032-996D-FF4B-83F9CF8EE685}"/>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684B6F2E-37F4-6B66-4B44-66153D630DC0}"/>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EC4C94EC-960B-55E6-474B-A1116E7E8757}"/>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F567BB6B-73E8-C90B-4FA2-0A3550741455}"/>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AAF25604-E0CE-0894-F4C8-9EABCD9F23DB}"/>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085FAB12-4925-8AB7-8637-7900DB5736CD}"/>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9E082ADD-3A11-0444-5B89-08C575ABC152}"/>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FBA53C63-8BF2-55AA-7358-FEBC65E32BA4}"/>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F9C64395-2FC5-8E9B-E200-B8BA0E804F07}"/>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7F7F7F5E-1B24-95EC-647A-F439DF1F73EB}"/>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64904035-F96A-40CC-C6F3-18EA27647FEF}"/>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44725306-854A-FD37-DD0C-BA0367C17363}"/>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98521E78-950E-9F08-0207-B844424ADBBD}"/>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2" name="Right Triangle 81">
              <a:extLst>
                <a:ext uri="{FF2B5EF4-FFF2-40B4-BE49-F238E27FC236}">
                  <a16:creationId xmlns:a16="http://schemas.microsoft.com/office/drawing/2014/main" id="{38A737B0-17DC-8058-5F36-F47E82053C40}"/>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C22D5511-D21C-BD74-F7D2-DA393D76C6F3}"/>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BC2F48C2-A470-CB4F-5BF1-B4A4A7074C3D}"/>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38896B4C-0450-FA19-79AE-0F949DF43A21}"/>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3BE71E45-031E-0475-088A-AE7919EFDC5E}"/>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C93E7474-BC12-1F62-3C3F-275C65566E66}"/>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D53C674A-F16B-2816-CE4F-F94645E80A38}"/>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67FD9AB7-8835-0381-A755-0002E7F1C14F}"/>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B3CD8BE6-4F2C-8A63-EFC7-8B8BF1073E39}"/>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
        <p:nvSpPr>
          <p:cNvPr id="10" name="Picture Placeholder 8">
            <a:extLst>
              <a:ext uri="{FF2B5EF4-FFF2-40B4-BE49-F238E27FC236}">
                <a16:creationId xmlns:a16="http://schemas.microsoft.com/office/drawing/2014/main" id="{5ABACE3A-9FF6-67B9-CBD4-C8BD23C2711B}"/>
              </a:ext>
            </a:extLst>
          </p:cNvPr>
          <p:cNvSpPr>
            <a:spLocks noGrp="1"/>
          </p:cNvSpPr>
          <p:nvPr>
            <p:ph type="pic" sz="quarter" idx="16"/>
          </p:nvPr>
        </p:nvSpPr>
        <p:spPr>
          <a:xfrm>
            <a:off x="0" y="0"/>
            <a:ext cx="4002088" cy="6858000"/>
          </a:xfrm>
        </p:spPr>
        <p:txBody>
          <a:bodyPr anchor="ctr">
            <a:noAutofit/>
          </a:bodyPr>
          <a:lstStyle>
            <a:lvl1pPr marL="0" indent="0" algn="ctr">
              <a:buNone/>
              <a:defRPr sz="1200" b="1">
                <a:latin typeface="Akkurat LL" panose="020B0504010101010104" pitchFamily="34" charset="0"/>
                <a:cs typeface="Akkurat LL" panose="020B0504010101010104" pitchFamily="34" charset="0"/>
              </a:defRPr>
            </a:lvl1pPr>
          </a:lstStyle>
          <a:p>
            <a:r>
              <a:rPr lang="es"/>
              <a:t>Haz clic en el icono para añadir la imagen</a:t>
            </a:r>
          </a:p>
        </p:txBody>
      </p:sp>
      <p:sp>
        <p:nvSpPr>
          <p:cNvPr id="2" name="Content">
            <a:extLst>
              <a:ext uri="{FF2B5EF4-FFF2-40B4-BE49-F238E27FC236}">
                <a16:creationId xmlns:a16="http://schemas.microsoft.com/office/drawing/2014/main" id="{DE83D443-3977-027B-A2DE-DE7E912E47F6}"/>
              </a:ext>
            </a:extLst>
          </p:cNvPr>
          <p:cNvSpPr>
            <a:spLocks noGrp="1"/>
          </p:cNvSpPr>
          <p:nvPr>
            <p:ph idx="11"/>
          </p:nvPr>
        </p:nvSpPr>
        <p:spPr>
          <a:xfrm>
            <a:off x="4368800" y="3792203"/>
            <a:ext cx="7273924" cy="2286860"/>
          </a:xfrm>
          <a:prstGeom prst="rect">
            <a:avLst/>
          </a:prstGeom>
        </p:spPr>
        <p:txBody>
          <a:bodyPr wrap="square">
            <a:noAutofit/>
          </a:bodyPr>
          <a:lstStyle>
            <a:lvl1pPr>
              <a:defRPr>
                <a:solidFill>
                  <a:schemeClr val="tx1"/>
                </a:solidFill>
                <a:latin typeface="Akkurat LL" panose="020B0504010101010104" pitchFamily="34" charset="0"/>
                <a:ea typeface="+mn-ea"/>
                <a:cs typeface="Akkurat LL" panose="020B0504010101010104" pitchFamily="34" charset="0"/>
              </a:defRPr>
            </a:lvl1pPr>
            <a:lvl2pPr>
              <a:defRPr>
                <a:solidFill>
                  <a:schemeClr val="tx1"/>
                </a:solidFill>
                <a:latin typeface="Akkurat LL" panose="020B0504010101010104" pitchFamily="34" charset="0"/>
                <a:ea typeface="+mn-ea"/>
                <a:cs typeface="Akkurat LL" panose="020B0504010101010104" pitchFamily="34" charset="0"/>
              </a:defRPr>
            </a:lvl2pPr>
            <a:lvl3pPr>
              <a:defRPr>
                <a:solidFill>
                  <a:schemeClr val="tx1"/>
                </a:solidFill>
                <a:latin typeface="Akkurat LL" panose="020B0504010101010104" pitchFamily="34" charset="0"/>
                <a:ea typeface="+mn-ea"/>
                <a:cs typeface="Akkurat LL" panose="020B0504010101010104" pitchFamily="34" charset="0"/>
              </a:defRPr>
            </a:lvl3pPr>
            <a:lvl4pPr>
              <a:defRPr>
                <a:solidFill>
                  <a:schemeClr val="tx1"/>
                </a:solidFill>
                <a:latin typeface="Akkurat LL" panose="020B0504010101010104" pitchFamily="34" charset="0"/>
                <a:ea typeface="+mn-ea"/>
                <a:cs typeface="Akkurat LL" panose="020B0504010101010104" pitchFamily="34" charset="0"/>
              </a:defRPr>
            </a:lvl4pPr>
            <a:lvl5pPr>
              <a:defRPr>
                <a:solidFill>
                  <a:schemeClr val="tx1"/>
                </a:solidFill>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8" name="Title 7">
            <a:extLst>
              <a:ext uri="{FF2B5EF4-FFF2-40B4-BE49-F238E27FC236}">
                <a16:creationId xmlns:a16="http://schemas.microsoft.com/office/drawing/2014/main" id="{E977CE9B-EDDF-9B6B-4B27-E8E4D2D705C3}"/>
              </a:ext>
            </a:extLst>
          </p:cNvPr>
          <p:cNvSpPr>
            <a:spLocks noGrp="1"/>
          </p:cNvSpPr>
          <p:nvPr>
            <p:ph type="title"/>
          </p:nvPr>
        </p:nvSpPr>
        <p:spPr>
          <a:xfrm>
            <a:off x="4368800" y="635000"/>
            <a:ext cx="7273924"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3" name="Chapter">
            <a:extLst>
              <a:ext uri="{FF2B5EF4-FFF2-40B4-BE49-F238E27FC236}">
                <a16:creationId xmlns:a16="http://schemas.microsoft.com/office/drawing/2014/main" id="{4595E212-9873-52C8-7551-A206AAF6BE96}"/>
              </a:ext>
            </a:extLst>
          </p:cNvPr>
          <p:cNvSpPr>
            <a:spLocks noGrp="1"/>
          </p:cNvSpPr>
          <p:nvPr>
            <p:ph type="body" sz="quarter" idx="10" hasCustomPrompt="1"/>
          </p:nvPr>
        </p:nvSpPr>
        <p:spPr>
          <a:xfrm>
            <a:off x="4368800" y="250791"/>
            <a:ext cx="4352570"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4" name="Label">
            <a:extLst>
              <a:ext uri="{FF2B5EF4-FFF2-40B4-BE49-F238E27FC236}">
                <a16:creationId xmlns:a16="http://schemas.microsoft.com/office/drawing/2014/main" id="{57689039-F1F2-0227-A550-46BE62617610}"/>
              </a:ext>
            </a:extLst>
          </p:cNvPr>
          <p:cNvSpPr>
            <a:spLocks noGrp="1"/>
          </p:cNvSpPr>
          <p:nvPr>
            <p:ph type="body" sz="quarter" idx="13" hasCustomPrompt="1"/>
          </p:nvPr>
        </p:nvSpPr>
        <p:spPr>
          <a:xfrm>
            <a:off x="10752835"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20" name="Source">
            <a:extLst>
              <a:ext uri="{FF2B5EF4-FFF2-40B4-BE49-F238E27FC236}">
                <a16:creationId xmlns:a16="http://schemas.microsoft.com/office/drawing/2014/main" id="{9AEA9A80-874F-8B51-B9F6-2830F761B192}"/>
              </a:ext>
            </a:extLst>
          </p:cNvPr>
          <p:cNvSpPr>
            <a:spLocks noGrp="1"/>
          </p:cNvSpPr>
          <p:nvPr>
            <p:ph type="body" sz="quarter" idx="12" hasCustomPrompt="1"/>
          </p:nvPr>
        </p:nvSpPr>
        <p:spPr>
          <a:xfrm>
            <a:off x="4368800" y="6110219"/>
            <a:ext cx="7273924"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grpSp>
        <p:nvGrpSpPr>
          <p:cNvPr id="7" name="Graphic 1">
            <a:extLst>
              <a:ext uri="{FF2B5EF4-FFF2-40B4-BE49-F238E27FC236}">
                <a16:creationId xmlns:a16="http://schemas.microsoft.com/office/drawing/2014/main" id="{5264622B-BF52-862D-524E-D38E3938D9C2}"/>
              </a:ext>
            </a:extLst>
          </p:cNvPr>
          <p:cNvGrpSpPr/>
          <p:nvPr/>
        </p:nvGrpSpPr>
        <p:grpSpPr>
          <a:xfrm>
            <a:off x="548576" y="6370489"/>
            <a:ext cx="699632" cy="333524"/>
            <a:chOff x="555165" y="6321363"/>
            <a:chExt cx="852458" cy="406377"/>
          </a:xfrm>
          <a:solidFill>
            <a:schemeClr val="tx1"/>
          </a:solidFill>
        </p:grpSpPr>
        <p:grpSp>
          <p:nvGrpSpPr>
            <p:cNvPr id="9" name="Graphic 1">
              <a:extLst>
                <a:ext uri="{FF2B5EF4-FFF2-40B4-BE49-F238E27FC236}">
                  <a16:creationId xmlns:a16="http://schemas.microsoft.com/office/drawing/2014/main" id="{11338E51-67CD-4EBA-F9EA-7678E47474A8}"/>
                </a:ext>
              </a:extLst>
            </p:cNvPr>
            <p:cNvGrpSpPr/>
            <p:nvPr/>
          </p:nvGrpSpPr>
          <p:grpSpPr>
            <a:xfrm>
              <a:off x="555165" y="6321363"/>
              <a:ext cx="852458" cy="184266"/>
              <a:chOff x="555165" y="6321363"/>
              <a:chExt cx="852458" cy="184266"/>
            </a:xfrm>
            <a:grpFill/>
          </p:grpSpPr>
          <p:sp>
            <p:nvSpPr>
              <p:cNvPr id="22" name="Freeform: Shape 21">
                <a:extLst>
                  <a:ext uri="{FF2B5EF4-FFF2-40B4-BE49-F238E27FC236}">
                    <a16:creationId xmlns:a16="http://schemas.microsoft.com/office/drawing/2014/main" id="{BFA18DB8-4B5D-2C1F-A11B-24B6B2ECC021}"/>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5A68E1F4-E571-EF27-F1C7-3C049B77A2CB}"/>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11" name="Graphic 1">
              <a:extLst>
                <a:ext uri="{FF2B5EF4-FFF2-40B4-BE49-F238E27FC236}">
                  <a16:creationId xmlns:a16="http://schemas.microsoft.com/office/drawing/2014/main" id="{03F6977C-E3D8-33B3-C56C-06948EB264CC}"/>
                </a:ext>
              </a:extLst>
            </p:cNvPr>
            <p:cNvGrpSpPr/>
            <p:nvPr/>
          </p:nvGrpSpPr>
          <p:grpSpPr>
            <a:xfrm>
              <a:off x="555165" y="6566163"/>
              <a:ext cx="525003" cy="161577"/>
              <a:chOff x="555165" y="6566163"/>
              <a:chExt cx="525003" cy="161577"/>
            </a:xfrm>
            <a:grpFill/>
          </p:grpSpPr>
          <p:sp>
            <p:nvSpPr>
              <p:cNvPr id="12" name="Freeform: Shape 11">
                <a:extLst>
                  <a:ext uri="{FF2B5EF4-FFF2-40B4-BE49-F238E27FC236}">
                    <a16:creationId xmlns:a16="http://schemas.microsoft.com/office/drawing/2014/main" id="{62541A50-4633-EAF4-DA7B-D8AD5FA86E8C}"/>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1EABCBFC-17EB-CFE8-E5C0-EB2D7084AED7}"/>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219C0F88-7A6F-7FB9-4956-992548726328}"/>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3CFF22C8-164E-4DDF-56BD-FDEAF0696E99}"/>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30F62ED7-4FE5-A8EB-F0B0-68B0E76CFFB8}"/>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43C93352-9BB6-B8EB-6EB4-EF226CA8058A}"/>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91" name="Heading">
            <a:extLst>
              <a:ext uri="{FF2B5EF4-FFF2-40B4-BE49-F238E27FC236}">
                <a16:creationId xmlns:a16="http://schemas.microsoft.com/office/drawing/2014/main" id="{CDC04993-CC3B-40FA-FFFA-209759BCAB6D}"/>
              </a:ext>
            </a:extLst>
          </p:cNvPr>
          <p:cNvSpPr>
            <a:spLocks noGrp="1"/>
          </p:cNvSpPr>
          <p:nvPr>
            <p:ph type="body" idx="15" hasCustomPrompt="1"/>
          </p:nvPr>
        </p:nvSpPr>
        <p:spPr>
          <a:xfrm>
            <a:off x="4368800" y="2202361"/>
            <a:ext cx="7273924" cy="499534"/>
          </a:xfrm>
          <a:prstGeom prst="rect">
            <a:avLst/>
          </a:prstGeom>
        </p:spPr>
        <p:txBody>
          <a:bodyPr wrap="square" anchor="ctr">
            <a:noAutofit/>
          </a:bodyPr>
          <a:lstStyle>
            <a:lvl1pPr marL="0" indent="0">
              <a:spcBef>
                <a:spcPts val="0"/>
              </a:spcBef>
              <a:buFont typeface="Arial" panose="020B0604020202020204" pitchFamily="34" charset="0"/>
              <a:buChar char="​"/>
              <a:defRPr sz="2800" b="0">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2800">
                <a:solidFill>
                  <a:schemeClr val="bg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Texto grande</a:t>
            </a:r>
          </a:p>
        </p:txBody>
      </p:sp>
      <p:grpSp>
        <p:nvGrpSpPr>
          <p:cNvPr id="4" name="Group 3">
            <a:extLst>
              <a:ext uri="{FF2B5EF4-FFF2-40B4-BE49-F238E27FC236}">
                <a16:creationId xmlns:a16="http://schemas.microsoft.com/office/drawing/2014/main" id="{99C8BEB8-C847-CDA8-1F68-61E103432352}"/>
              </a:ext>
            </a:extLst>
          </p:cNvPr>
          <p:cNvGrpSpPr/>
          <p:nvPr userDrawn="1"/>
        </p:nvGrpSpPr>
        <p:grpSpPr>
          <a:xfrm>
            <a:off x="38068" y="38722"/>
            <a:ext cx="3597078" cy="6097143"/>
            <a:chOff x="38068" y="38722"/>
            <a:chExt cx="3597078" cy="6097143"/>
          </a:xfrm>
        </p:grpSpPr>
        <p:sp>
          <p:nvSpPr>
            <p:cNvPr id="92" name="Right Triangle 91">
              <a:extLst>
                <a:ext uri="{FF2B5EF4-FFF2-40B4-BE49-F238E27FC236}">
                  <a16:creationId xmlns:a16="http://schemas.microsoft.com/office/drawing/2014/main" id="{EE29A991-AE21-01F4-59A8-2857FD16E836}"/>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5E7CF18B-AE00-0A7C-F9D7-256D69A15F1D}"/>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09B958E4-BE3D-D85A-8270-C743B1FA3A07}"/>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66151F74-7186-A9B5-B8A6-BA247D3A8D9F}"/>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5E5449C4-5CE9-71AF-CF98-B7B0B1D39787}"/>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F1F12C52-3F79-D429-1875-A3ED550303BB}"/>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2A31F29D-5E14-7623-0ACF-87BA42857317}"/>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47CFF047-BEE9-EE8F-AFC3-1BFB41307CA1}"/>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BDE9FD94-6A11-7864-8152-333F2B5FF571}"/>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4B598A20-9467-3294-FFBC-E1A022240EDA}"/>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59593CF7-4A3F-062D-99E0-19D4B27C16B5}"/>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E24C2993-2092-8DA1-1002-ED5BC7D75A37}"/>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D22455B8-AA83-5985-03C2-3665E9288E3C}"/>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7FAA191A-01A7-6355-045B-093FC9A14BE2}"/>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ACB79734-C952-6FC5-4AA9-0FB8570BF596}"/>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59C21267-B28E-3FF6-410B-9B13F1334A6A}"/>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4E26013B-17E4-7215-B9D1-F865B7D39369}"/>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36F41C55-BB6E-9E49-EE31-99BA23D6FD04}"/>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F10323C6-CF67-9F3C-BF3C-F5EEFC5EB34D}"/>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F8C53520-A220-DF2A-16FD-C81612BB47CD}"/>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84617500-6BCF-9E19-F7A8-7311F27273F0}"/>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EA24FAEA-0078-A45E-2401-C4D6F87640F6}"/>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2BBE75E0-E047-565F-624F-D2BCB030FE52}"/>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E8187289-3EBE-A48E-11B1-E861809B274C}"/>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287DB188-9EC3-6D50-D615-552F1DADC5A3}"/>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453AF8D2-505C-372E-5919-33E8AA23ABDB}"/>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80255848-49C4-5581-3DD9-4A830AC702EE}"/>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D7C64978-E920-EC72-5006-EDBCC14955AD}"/>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716FDA35-AE45-167A-41FC-3383E39519B4}"/>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9C60C03C-730D-0961-EF7A-6470EE316053}"/>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7F9D9630-C2B6-C80C-83F9-005661B3BEA5}"/>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4CFBB7BB-F322-9074-62AE-BA89B8A00FC3}"/>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1392A0F9-9AC6-3254-81C4-81D537667A89}"/>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F0129012-2F8B-8DCE-BA83-84D67911A105}"/>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503DFE5A-3AB4-1FD8-07EC-015989B83C49}"/>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E8315A95-94F8-00B0-34BE-0B5D177DAE25}"/>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8810C708-1761-D0E7-3D21-C0EE7645115A}"/>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3A4F78F2-FDA6-2ACE-3871-0116246C888D}"/>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646F80CF-DA80-9DCD-A18E-31FA401A62C3}"/>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4360C13C-78E5-CB75-9663-8AC87FF9ED19}"/>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D7842D54-346F-8051-9797-EE55ADFA3FE6}"/>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9687E971-5B44-3E76-8478-0DDA56446B1B}"/>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F40A329E-67C7-09E3-B961-335FD231C3A3}"/>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8A5AE20C-5E81-D12D-56BD-CDB4F78F15DD}"/>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BE38D446-D42E-AB99-2B55-244A8313F50E}"/>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C9454705-17B6-C53C-B959-A9C0B37BCA98}"/>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8E285DC7-3B94-E9B4-8620-99437B8D8533}"/>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A21FD490-BA13-AF29-1D80-C1C6A9BD10FE}"/>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BB0FF442-76EB-8F0D-B266-BB8E4FBF3DAA}"/>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DBBAF371-DC34-69D0-6AAA-DA98B77ABA75}"/>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08397B43-80E6-10EF-DB1D-8E9D1C879300}"/>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DB15B210-F14E-B0A0-D293-7A971EFC7915}"/>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4" name="Right Triangle 143">
              <a:extLst>
                <a:ext uri="{FF2B5EF4-FFF2-40B4-BE49-F238E27FC236}">
                  <a16:creationId xmlns:a16="http://schemas.microsoft.com/office/drawing/2014/main" id="{00D81617-8802-AE27-5239-057DA712BF42}"/>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5" name="Right Triangle 144">
              <a:extLst>
                <a:ext uri="{FF2B5EF4-FFF2-40B4-BE49-F238E27FC236}">
                  <a16:creationId xmlns:a16="http://schemas.microsoft.com/office/drawing/2014/main" id="{582FAD3D-939D-A8CB-CEC8-99F82539A744}"/>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6" name="Right Triangle 145">
              <a:extLst>
                <a:ext uri="{FF2B5EF4-FFF2-40B4-BE49-F238E27FC236}">
                  <a16:creationId xmlns:a16="http://schemas.microsoft.com/office/drawing/2014/main" id="{22888654-DA04-B04C-F760-B81FDA53B7EE}"/>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7" name="Right Triangle 146">
              <a:extLst>
                <a:ext uri="{FF2B5EF4-FFF2-40B4-BE49-F238E27FC236}">
                  <a16:creationId xmlns:a16="http://schemas.microsoft.com/office/drawing/2014/main" id="{4323BD43-136C-4BF8-87F4-CC2D5FEE1D64}"/>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8" name="Right Triangle 147">
              <a:extLst>
                <a:ext uri="{FF2B5EF4-FFF2-40B4-BE49-F238E27FC236}">
                  <a16:creationId xmlns:a16="http://schemas.microsoft.com/office/drawing/2014/main" id="{9BD1DB86-0ABD-8018-F0D3-7D51B465C27D}"/>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9" name="Right Triangle 148">
              <a:extLst>
                <a:ext uri="{FF2B5EF4-FFF2-40B4-BE49-F238E27FC236}">
                  <a16:creationId xmlns:a16="http://schemas.microsoft.com/office/drawing/2014/main" id="{A8B98F8B-F2DE-5E0C-4B40-683B71E74D57}"/>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0" name="Right Triangle 149">
              <a:extLst>
                <a:ext uri="{FF2B5EF4-FFF2-40B4-BE49-F238E27FC236}">
                  <a16:creationId xmlns:a16="http://schemas.microsoft.com/office/drawing/2014/main" id="{B84937F3-2E5B-56F9-C97D-0CA3B76ABA2E}"/>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1" name="Right Triangle 150">
              <a:extLst>
                <a:ext uri="{FF2B5EF4-FFF2-40B4-BE49-F238E27FC236}">
                  <a16:creationId xmlns:a16="http://schemas.microsoft.com/office/drawing/2014/main" id="{9D0AA3C3-D6F6-B359-5CE1-EAD036289FD4}"/>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2" name="Right Triangle 151">
              <a:extLst>
                <a:ext uri="{FF2B5EF4-FFF2-40B4-BE49-F238E27FC236}">
                  <a16:creationId xmlns:a16="http://schemas.microsoft.com/office/drawing/2014/main" id="{A51DF1F9-F517-8FA2-70ED-650AA70A3EDE}"/>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3" name="Right Triangle 152">
              <a:extLst>
                <a:ext uri="{FF2B5EF4-FFF2-40B4-BE49-F238E27FC236}">
                  <a16:creationId xmlns:a16="http://schemas.microsoft.com/office/drawing/2014/main" id="{CA58C4A0-46AE-E1BA-F720-F7ED3E7AB10E}"/>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4" name="Right Triangle 153">
              <a:extLst>
                <a:ext uri="{FF2B5EF4-FFF2-40B4-BE49-F238E27FC236}">
                  <a16:creationId xmlns:a16="http://schemas.microsoft.com/office/drawing/2014/main" id="{8D37491E-D631-2F19-0152-CFA412A6ACA8}"/>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5" name="Right Triangle 154">
              <a:extLst>
                <a:ext uri="{FF2B5EF4-FFF2-40B4-BE49-F238E27FC236}">
                  <a16:creationId xmlns:a16="http://schemas.microsoft.com/office/drawing/2014/main" id="{6BA3912C-6929-250A-E2BD-EA2F1A2305D4}"/>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6" name="Right Triangle 155">
              <a:extLst>
                <a:ext uri="{FF2B5EF4-FFF2-40B4-BE49-F238E27FC236}">
                  <a16:creationId xmlns:a16="http://schemas.microsoft.com/office/drawing/2014/main" id="{D1686349-FA58-41D7-8F8B-247EB6564F8F}"/>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7" name="Right Triangle 156">
              <a:extLst>
                <a:ext uri="{FF2B5EF4-FFF2-40B4-BE49-F238E27FC236}">
                  <a16:creationId xmlns:a16="http://schemas.microsoft.com/office/drawing/2014/main" id="{9CD85C90-89DD-A4D1-49BD-08E1216855B6}"/>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8" name="Right Triangle 157">
              <a:extLst>
                <a:ext uri="{FF2B5EF4-FFF2-40B4-BE49-F238E27FC236}">
                  <a16:creationId xmlns:a16="http://schemas.microsoft.com/office/drawing/2014/main" id="{0DD76788-54ED-C8C4-1947-EFD8E411721E}"/>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9" name="Right Triangle 158">
              <a:extLst>
                <a:ext uri="{FF2B5EF4-FFF2-40B4-BE49-F238E27FC236}">
                  <a16:creationId xmlns:a16="http://schemas.microsoft.com/office/drawing/2014/main" id="{A3E5FDF2-3EDD-2B07-2410-5947E3890248}"/>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Tree>
    <p:extLst>
      <p:ext uri="{BB962C8B-B14F-4D97-AF65-F5344CB8AC3E}">
        <p14:creationId xmlns:p14="http://schemas.microsoft.com/office/powerpoint/2010/main" val="2896616138"/>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p:cSld name="Big text righ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0701061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5" name="Rectangle 14">
            <a:extLst>
              <a:ext uri="{FF2B5EF4-FFF2-40B4-BE49-F238E27FC236}">
                <a16:creationId xmlns:a16="http://schemas.microsoft.com/office/drawing/2014/main" id="{784E46ED-CF86-0392-B406-AB9000F695F8}"/>
              </a:ext>
            </a:extLst>
          </p:cNvPr>
          <p:cNvSpPr/>
          <p:nvPr/>
        </p:nvSpPr>
        <p:spPr>
          <a:xfrm>
            <a:off x="8188325" y="0"/>
            <a:ext cx="4003675"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noAutofit/>
          </a:bodyPr>
          <a:lstStyle/>
          <a:p>
            <a:pPr algn="ctr"/>
            <a:endParaRPr lang="en-US" sz="1400">
              <a:solidFill>
                <a:schemeClr val="tx1"/>
              </a:solidFill>
            </a:endParaRPr>
          </a:p>
        </p:txBody>
      </p:sp>
      <p:grpSp>
        <p:nvGrpSpPr>
          <p:cNvPr id="3" name="Group 2">
            <a:extLst>
              <a:ext uri="{FF2B5EF4-FFF2-40B4-BE49-F238E27FC236}">
                <a16:creationId xmlns:a16="http://schemas.microsoft.com/office/drawing/2014/main" id="{98197273-BE90-781E-CE55-DDC25D027DAA}"/>
              </a:ext>
            </a:extLst>
          </p:cNvPr>
          <p:cNvGrpSpPr/>
          <p:nvPr/>
        </p:nvGrpSpPr>
        <p:grpSpPr>
          <a:xfrm flipH="1">
            <a:off x="8550318" y="38722"/>
            <a:ext cx="3597078" cy="6097143"/>
            <a:chOff x="38068" y="38722"/>
            <a:chExt cx="3597078" cy="6097143"/>
          </a:xfrm>
        </p:grpSpPr>
        <p:sp>
          <p:nvSpPr>
            <p:cNvPr id="5" name="Right Triangle 4">
              <a:extLst>
                <a:ext uri="{FF2B5EF4-FFF2-40B4-BE49-F238E27FC236}">
                  <a16:creationId xmlns:a16="http://schemas.microsoft.com/office/drawing/2014/main" id="{58DA47B7-FE42-6AA1-5A80-AAD277224C22}"/>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 name="Right Triangle 6">
              <a:extLst>
                <a:ext uri="{FF2B5EF4-FFF2-40B4-BE49-F238E27FC236}">
                  <a16:creationId xmlns:a16="http://schemas.microsoft.com/office/drawing/2014/main" id="{970C8ADB-89C6-7DBA-2755-100A178D3E03}"/>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 name="Right Triangle 10">
              <a:extLst>
                <a:ext uri="{FF2B5EF4-FFF2-40B4-BE49-F238E27FC236}">
                  <a16:creationId xmlns:a16="http://schemas.microsoft.com/office/drawing/2014/main" id="{2AC5AB77-157C-B9F0-E6CF-3E32D8E3BADA}"/>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 name="Right Triangle 11">
              <a:extLst>
                <a:ext uri="{FF2B5EF4-FFF2-40B4-BE49-F238E27FC236}">
                  <a16:creationId xmlns:a16="http://schemas.microsoft.com/office/drawing/2014/main" id="{D05327CA-C829-049E-9928-3DB4F8C6014A}"/>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 name="Right Triangle 12">
              <a:extLst>
                <a:ext uri="{FF2B5EF4-FFF2-40B4-BE49-F238E27FC236}">
                  <a16:creationId xmlns:a16="http://schemas.microsoft.com/office/drawing/2014/main" id="{57E9E47F-2151-FE29-C776-C2DB0668647A}"/>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 name="Right Triangle 13">
              <a:extLst>
                <a:ext uri="{FF2B5EF4-FFF2-40B4-BE49-F238E27FC236}">
                  <a16:creationId xmlns:a16="http://schemas.microsoft.com/office/drawing/2014/main" id="{2C65DD22-8DE9-7189-8A78-B7DBC2C13638}"/>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 name="Right Triangle 17">
              <a:extLst>
                <a:ext uri="{FF2B5EF4-FFF2-40B4-BE49-F238E27FC236}">
                  <a16:creationId xmlns:a16="http://schemas.microsoft.com/office/drawing/2014/main" id="{FB7A6551-C355-F0D8-6073-F8129367AF57}"/>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9" name="Right Triangle 18">
              <a:extLst>
                <a:ext uri="{FF2B5EF4-FFF2-40B4-BE49-F238E27FC236}">
                  <a16:creationId xmlns:a16="http://schemas.microsoft.com/office/drawing/2014/main" id="{73C81F00-5A20-6151-3D2C-3915FA03CACF}"/>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2" name="Right Triangle 21">
              <a:extLst>
                <a:ext uri="{FF2B5EF4-FFF2-40B4-BE49-F238E27FC236}">
                  <a16:creationId xmlns:a16="http://schemas.microsoft.com/office/drawing/2014/main" id="{A19930C4-7F98-1635-DDD0-8EAEE24C9B72}"/>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3" name="Right Triangle 22">
              <a:extLst>
                <a:ext uri="{FF2B5EF4-FFF2-40B4-BE49-F238E27FC236}">
                  <a16:creationId xmlns:a16="http://schemas.microsoft.com/office/drawing/2014/main" id="{C7D1DC6E-CAB2-DD20-FF3B-968C7B349DE2}"/>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7882382A-8A87-BD6E-2D5F-7512C8B76112}"/>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9A6A5C7E-97CD-A97A-79CD-C9DD0BE25F63}"/>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A6286B4A-BFCD-422B-CFF3-4FA6605B5BA1}"/>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EDF15B63-ABE7-55B9-F800-F4595BC74390}"/>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CF2608CF-2BDD-4ED1-FC3C-5973A7E9B944}"/>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DED47A28-CEA4-98DF-4D44-AE42B5FB9E19}"/>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21C743F9-3CE0-235F-6170-250565CFC6A8}"/>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01089086-CAE2-9E36-6DF3-6C5A16A4DA97}"/>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A364E3E1-8CA9-6B92-1E0F-88C1D9704C24}"/>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D7740C5F-2F2C-BD2A-0674-8314B4F62E13}"/>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A6A08C23-210E-AFED-79B9-A220183B43C4}"/>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790A8F2A-51E4-582B-8820-613EE60C838F}"/>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F94A1E73-642A-6A1A-B800-034EF7DF0B88}"/>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8262D4C5-8599-0339-F9FA-45732896EB87}"/>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9F00E996-D350-E3FC-2250-40FFE9C0A90B}"/>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F22B215F-9037-7588-71A9-9D8100E4D81F}"/>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8C7402EB-25EC-CF81-D1A8-FC80EC8FFCB0}"/>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5B702DFB-3240-56D6-8428-37BA2B39836A}"/>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C22DD33B-B83C-B276-6BFA-331A32EB9865}"/>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B9AAE688-7319-DA7A-0EC2-9DD024FDFECE}"/>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DD8052B7-3716-F4E1-3949-A91C9CDF86D6}"/>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2FAC8A0E-43CE-8D72-F973-151855244FB3}"/>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F4B9E598-DCCF-386A-F320-6CE69A10218F}"/>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7185434F-32C0-A970-33EC-49228B9EB3D7}"/>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B5F93222-4C9A-ED32-A84B-C05BE0F3CBED}"/>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3F2A6859-932D-ADF1-10AB-FE8598E158E3}"/>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B00AB7C1-B491-C844-A2A9-30EE4E0F7B86}"/>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3F5E4514-895D-39E8-C79F-ABD1AC85F91B}"/>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8E3AA1ED-149E-BB33-F71E-14EEDB28246E}"/>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7EB55720-7C7E-AC9C-51BF-ACE27932BBA5}"/>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91ED82B1-B635-36C6-21FD-1C5A56766028}"/>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B9AD0D9D-BA7F-4610-022D-7ABC2649D643}"/>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BA138806-B0D1-9407-9AA4-D7C75D634ED3}"/>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D82B063F-4B74-D26C-3383-175DD8763EAE}"/>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6686ED06-3719-AE13-24C5-A97FA3CAB450}"/>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3539BA30-F28E-D0A7-A3B6-C9326244D98C}"/>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2399BFD9-C5B9-1F7F-D65E-BB8C8520C84E}"/>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6B90FE86-3FCE-701C-EF30-8DD27C815875}"/>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2FA91E90-3395-5502-4DB8-00E4F0C914AF}"/>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419F2CE7-7255-D3BF-DEE6-40B63AD846D8}"/>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035CD5B3-00BF-E3D9-202D-521D3571A2E5}"/>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28F134F8-F219-7C86-8206-EBCDC606BCC8}"/>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DBCC4DC5-70C1-2F29-F5F0-31D49633989F}"/>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6A325457-66A6-4FE8-B8AF-E6DE53D0EA79}"/>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1CBAA585-BD9C-1839-3596-43CE982312F4}"/>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82276B03-C112-4387-12DA-706CFEC9FD2A}"/>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B860504C-6340-A4F5-8311-12D6B42EFD1C}"/>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67E647A7-FAB7-55A0-3FFE-339AB9EBA604}"/>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933DD4DB-A2E9-0D26-72F5-C167CDF6610B}"/>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7328A699-E8F4-9DA1-9837-4F999CD42204}"/>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9342B476-6FF4-CA4F-46DD-1594F37AE006}"/>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45F5AB78-035E-20D6-B581-A35881DBFE27}"/>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B48BBDAD-369B-6C51-4236-A0FBEFEC55BD}"/>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0360055B-617E-55A1-DF84-C4BA146D1080}"/>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1C364F2A-91C1-9796-A822-E876ACEE8852}"/>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CE3AD62B-E1C8-F2FD-FADB-B663C5128956}"/>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E93BD822-FDB9-0F34-B465-4198264C28FB}"/>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696068FF-3D67-E804-D883-825639829F28}"/>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
        <p:nvSpPr>
          <p:cNvPr id="16" name="Chapter">
            <a:extLst>
              <a:ext uri="{FF2B5EF4-FFF2-40B4-BE49-F238E27FC236}">
                <a16:creationId xmlns:a16="http://schemas.microsoft.com/office/drawing/2014/main" id="{13236719-DA18-B45A-2832-540C7DB7DD3A}"/>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7" name="Label">
            <a:extLst>
              <a:ext uri="{FF2B5EF4-FFF2-40B4-BE49-F238E27FC236}">
                <a16:creationId xmlns:a16="http://schemas.microsoft.com/office/drawing/2014/main" id="{9F0D409C-EC04-CD25-EEBE-39C40C30D02F}"/>
              </a:ext>
            </a:extLst>
          </p:cNvPr>
          <p:cNvSpPr>
            <a:spLocks noGrp="1"/>
          </p:cNvSpPr>
          <p:nvPr>
            <p:ph type="body" sz="quarter" idx="13" hasCustomPrompt="1"/>
          </p:nvPr>
        </p:nvSpPr>
        <p:spPr>
          <a:xfrm>
            <a:off x="6934200"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20" name="Source">
            <a:extLst>
              <a:ext uri="{FF2B5EF4-FFF2-40B4-BE49-F238E27FC236}">
                <a16:creationId xmlns:a16="http://schemas.microsoft.com/office/drawing/2014/main" id="{4D5593B2-2186-0AFF-6D82-875B5C2CAD84}"/>
              </a:ext>
            </a:extLst>
          </p:cNvPr>
          <p:cNvSpPr>
            <a:spLocks noGrp="1"/>
          </p:cNvSpPr>
          <p:nvPr>
            <p:ph type="body" sz="quarter" idx="12" hasCustomPrompt="1"/>
          </p:nvPr>
        </p:nvSpPr>
        <p:spPr>
          <a:xfrm>
            <a:off x="550162" y="6110219"/>
            <a:ext cx="7270849"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
        <p:nvSpPr>
          <p:cNvPr id="21" name="Title 20">
            <a:extLst>
              <a:ext uri="{FF2B5EF4-FFF2-40B4-BE49-F238E27FC236}">
                <a16:creationId xmlns:a16="http://schemas.microsoft.com/office/drawing/2014/main" id="{2D6367E1-1E15-0D7A-DD9B-BD96D78A7A8F}"/>
              </a:ext>
            </a:extLst>
          </p:cNvPr>
          <p:cNvSpPr>
            <a:spLocks noGrp="1"/>
          </p:cNvSpPr>
          <p:nvPr>
            <p:ph type="title"/>
          </p:nvPr>
        </p:nvSpPr>
        <p:spPr>
          <a:xfrm>
            <a:off x="550164" y="635000"/>
            <a:ext cx="7273036"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9" name="Copyright">
            <a:extLst>
              <a:ext uri="{FF2B5EF4-FFF2-40B4-BE49-F238E27FC236}">
                <a16:creationId xmlns:a16="http://schemas.microsoft.com/office/drawing/2014/main" id="{10C85E8E-85B6-5764-CAEE-2898809B9896}"/>
              </a:ext>
            </a:extLst>
          </p:cNvPr>
          <p:cNvSpPr txBox="1">
            <a:spLocks/>
          </p:cNvSpPr>
          <p:nvPr/>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s" sz="700">
                <a:solidFill>
                  <a:schemeClr val="tx1"/>
                </a:solidFill>
                <a:latin typeface="+mn-lt"/>
              </a:rPr>
              <a:t>© 2025 por S&amp;P Global Inc. </a:t>
            </a:r>
          </a:p>
        </p:txBody>
      </p:sp>
      <p:sp>
        <p:nvSpPr>
          <p:cNvPr id="10" name="SlideNumber">
            <a:extLst>
              <a:ext uri="{FF2B5EF4-FFF2-40B4-BE49-F238E27FC236}">
                <a16:creationId xmlns:a16="http://schemas.microsoft.com/office/drawing/2014/main" id="{6208773D-7242-7EC8-EFD9-0EB295E19F0B}"/>
              </a:ext>
            </a:extLst>
          </p:cNvPr>
          <p:cNvSpPr txBox="1"/>
          <p:nvPr/>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chemeClr val="tx1"/>
                </a:solidFill>
                <a:latin typeface="+mn-lt"/>
                <a:ea typeface="+mn-ea"/>
                <a:cs typeface="+mn-cs"/>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chemeClr val="tx1"/>
              </a:solidFill>
              <a:latin typeface="+mn-lt"/>
              <a:ea typeface="+mn-ea"/>
              <a:cs typeface="+mn-cs"/>
            </a:endParaRPr>
          </a:p>
        </p:txBody>
      </p:sp>
      <p:sp>
        <p:nvSpPr>
          <p:cNvPr id="82" name="Picture Placeholder 8">
            <a:extLst>
              <a:ext uri="{FF2B5EF4-FFF2-40B4-BE49-F238E27FC236}">
                <a16:creationId xmlns:a16="http://schemas.microsoft.com/office/drawing/2014/main" id="{9D06AA9D-C5D3-F94F-581D-A87412677182}"/>
              </a:ext>
            </a:extLst>
          </p:cNvPr>
          <p:cNvSpPr>
            <a:spLocks noGrp="1"/>
          </p:cNvSpPr>
          <p:nvPr>
            <p:ph type="pic" sz="quarter" idx="16"/>
          </p:nvPr>
        </p:nvSpPr>
        <p:spPr>
          <a:xfrm>
            <a:off x="8188325" y="0"/>
            <a:ext cx="4003675" cy="6858000"/>
          </a:xfrm>
        </p:spPr>
        <p:txBody>
          <a:bodyPr anchor="ctr">
            <a:noAutofit/>
          </a:bodyPr>
          <a:lstStyle>
            <a:lvl1pPr marL="0" indent="0" algn="ctr">
              <a:buNone/>
              <a:defRPr sz="1200" b="1"/>
            </a:lvl1pPr>
          </a:lstStyle>
          <a:p>
            <a:r>
              <a:rPr lang="es"/>
              <a:t>Haz clic en el icono para añadir la imagen</a:t>
            </a:r>
          </a:p>
        </p:txBody>
      </p:sp>
      <p:sp>
        <p:nvSpPr>
          <p:cNvPr id="8" name="Content">
            <a:extLst>
              <a:ext uri="{FF2B5EF4-FFF2-40B4-BE49-F238E27FC236}">
                <a16:creationId xmlns:a16="http://schemas.microsoft.com/office/drawing/2014/main" id="{6517963D-D927-B831-454B-FC285AE0E80D}"/>
              </a:ext>
            </a:extLst>
          </p:cNvPr>
          <p:cNvSpPr>
            <a:spLocks noGrp="1"/>
          </p:cNvSpPr>
          <p:nvPr>
            <p:ph idx="11"/>
          </p:nvPr>
        </p:nvSpPr>
        <p:spPr>
          <a:xfrm>
            <a:off x="550164" y="3792203"/>
            <a:ext cx="7273924" cy="2286860"/>
          </a:xfrm>
          <a:prstGeom prst="rect">
            <a:avLst/>
          </a:prstGeom>
        </p:spPr>
        <p:txBody>
          <a:bodyPr wrap="square">
            <a:noAutofit/>
          </a:bodyPr>
          <a:lstStyle>
            <a:lvl1pPr>
              <a:defRPr>
                <a:solidFill>
                  <a:schemeClr val="tx1"/>
                </a:solidFill>
                <a:latin typeface="Akkurat LL" panose="020B0504010101010104" pitchFamily="34" charset="0"/>
                <a:ea typeface="+mn-ea"/>
                <a:cs typeface="Akkurat LL" panose="020B0504010101010104" pitchFamily="34" charset="0"/>
              </a:defRPr>
            </a:lvl1pPr>
            <a:lvl2pPr>
              <a:defRPr>
                <a:solidFill>
                  <a:schemeClr val="tx1"/>
                </a:solidFill>
                <a:latin typeface="Akkurat LL" panose="020B0504010101010104" pitchFamily="34" charset="0"/>
                <a:ea typeface="+mn-ea"/>
                <a:cs typeface="Akkurat LL" panose="020B0504010101010104" pitchFamily="34" charset="0"/>
              </a:defRPr>
            </a:lvl2pPr>
            <a:lvl3pPr>
              <a:defRPr>
                <a:solidFill>
                  <a:schemeClr val="tx1"/>
                </a:solidFill>
                <a:latin typeface="Akkurat LL" panose="020B0504010101010104" pitchFamily="34" charset="0"/>
                <a:ea typeface="+mn-ea"/>
                <a:cs typeface="Akkurat LL" panose="020B0504010101010104" pitchFamily="34" charset="0"/>
              </a:defRPr>
            </a:lvl3pPr>
            <a:lvl4pPr>
              <a:defRPr>
                <a:solidFill>
                  <a:schemeClr val="tx1"/>
                </a:solidFill>
                <a:latin typeface="Akkurat LL" panose="020B0504010101010104" pitchFamily="34" charset="0"/>
                <a:ea typeface="+mn-ea"/>
                <a:cs typeface="Akkurat LL" panose="020B0504010101010104" pitchFamily="34" charset="0"/>
              </a:defRPr>
            </a:lvl4pPr>
            <a:lvl5pPr>
              <a:defRPr>
                <a:solidFill>
                  <a:schemeClr val="tx1"/>
                </a:solidFill>
                <a:latin typeface="Akkurat LL" panose="020B0504010101010104" pitchFamily="34" charset="0"/>
                <a:ea typeface="+mn-ea"/>
                <a:cs typeface="Akkurat LL" panose="020B0504010101010104" pitchFamily="34" charset="0"/>
              </a:defRPr>
            </a:lvl5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83" name="Heading">
            <a:extLst>
              <a:ext uri="{FF2B5EF4-FFF2-40B4-BE49-F238E27FC236}">
                <a16:creationId xmlns:a16="http://schemas.microsoft.com/office/drawing/2014/main" id="{712EC63E-DFF5-8622-31A5-191B8794FF1F}"/>
              </a:ext>
            </a:extLst>
          </p:cNvPr>
          <p:cNvSpPr>
            <a:spLocks noGrp="1"/>
          </p:cNvSpPr>
          <p:nvPr>
            <p:ph type="body" idx="15" hasCustomPrompt="1"/>
          </p:nvPr>
        </p:nvSpPr>
        <p:spPr>
          <a:xfrm>
            <a:off x="550164" y="2202361"/>
            <a:ext cx="7273924" cy="499534"/>
          </a:xfrm>
          <a:prstGeom prst="rect">
            <a:avLst/>
          </a:prstGeom>
        </p:spPr>
        <p:txBody>
          <a:bodyPr wrap="square" anchor="ctr">
            <a:noAutofit/>
          </a:bodyPr>
          <a:lstStyle>
            <a:lvl1pPr marL="0" indent="0">
              <a:spcBef>
                <a:spcPts val="0"/>
              </a:spcBef>
              <a:buFont typeface="Arial" panose="020B0604020202020204" pitchFamily="34" charset="0"/>
              <a:buChar char="​"/>
              <a:defRPr sz="2800" b="0">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2800">
                <a:solidFill>
                  <a:schemeClr val="bg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Texto grande</a:t>
            </a:r>
          </a:p>
        </p:txBody>
      </p:sp>
      <p:grpSp>
        <p:nvGrpSpPr>
          <p:cNvPr id="2" name="Group 1">
            <a:extLst>
              <a:ext uri="{FF2B5EF4-FFF2-40B4-BE49-F238E27FC236}">
                <a16:creationId xmlns:a16="http://schemas.microsoft.com/office/drawing/2014/main" id="{F3E4FCD1-EA1B-F70D-CA79-1E1EA218A8B1}"/>
              </a:ext>
            </a:extLst>
          </p:cNvPr>
          <p:cNvGrpSpPr/>
          <p:nvPr userDrawn="1"/>
        </p:nvGrpSpPr>
        <p:grpSpPr>
          <a:xfrm flipH="1">
            <a:off x="8550318" y="38722"/>
            <a:ext cx="3597078" cy="6097143"/>
            <a:chOff x="38068" y="38722"/>
            <a:chExt cx="3597078" cy="6097143"/>
          </a:xfrm>
        </p:grpSpPr>
        <p:sp>
          <p:nvSpPr>
            <p:cNvPr id="4" name="Right Triangle 3">
              <a:extLst>
                <a:ext uri="{FF2B5EF4-FFF2-40B4-BE49-F238E27FC236}">
                  <a16:creationId xmlns:a16="http://schemas.microsoft.com/office/drawing/2014/main" id="{092882E4-8ADB-1044-D683-A9AF4313FE4D}"/>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664DA87C-DEA4-DF41-286A-1FA7F59833C8}"/>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B70CF283-5F31-96CC-C049-C46496608DAF}"/>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4A49B143-B52F-03E8-B0E8-507723264777}"/>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7B8401C7-E15A-7AE1-8522-A44CEA501DE1}"/>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840B0B9E-B937-2570-531E-410208553117}"/>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62015921-2D42-1CEA-25B8-C4622AA311E9}"/>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648A81EC-D58A-72A9-771B-4FB8BCC30E13}"/>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1" name="Right Triangle 90">
              <a:extLst>
                <a:ext uri="{FF2B5EF4-FFF2-40B4-BE49-F238E27FC236}">
                  <a16:creationId xmlns:a16="http://schemas.microsoft.com/office/drawing/2014/main" id="{3C393853-8F7C-13A0-173B-9C5AF230D58B}"/>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2" name="Right Triangle 91">
              <a:extLst>
                <a:ext uri="{FF2B5EF4-FFF2-40B4-BE49-F238E27FC236}">
                  <a16:creationId xmlns:a16="http://schemas.microsoft.com/office/drawing/2014/main" id="{1BE4BFED-3E30-2825-D5CE-16A4DA15A195}"/>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67190C2A-C911-B65F-0649-32C21EDDE82E}"/>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79105786-18D2-F660-B260-A245913CDBA0}"/>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C6013496-F356-CF84-E292-0F3A5FFF4639}"/>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BFF571AA-AC27-854A-9FB1-49120E323599}"/>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1EC29314-A5BC-0027-1BB9-4E22061E39CF}"/>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3AF26CF4-C519-AC3B-FFEF-55FE83E3760E}"/>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A71626E7-B868-2D75-374A-354DF2A53422}"/>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69450BA6-1549-3F57-E4AF-95F4CC5A35D7}"/>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9E24D802-C223-7804-AC5F-89347612A6E3}"/>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548CFA4E-C982-3657-8D4A-F5787FA10A53}"/>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5F46FEE5-4B3A-D6E7-F906-615052048DEE}"/>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C6136A64-C01E-A60E-2236-E5960C1769BB}"/>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79301EB6-54FA-CC01-E88C-0A13B461EB83}"/>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0FE3D52B-A65F-6F61-3FEC-520547CDA721}"/>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A9734E00-F38E-171D-2293-FD87F2E004D0}"/>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C8D5382A-3212-632E-AC94-8207A9A6B063}"/>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C5FEDC35-934A-AD74-2BAA-BBE074297578}"/>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3F4FBA2E-6B17-6C52-7C4A-704FDC250481}"/>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5ACE5856-8280-F3AB-EF68-F106C3EFE73A}"/>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BB875B7F-CB28-96D0-2F2E-DF70F4791E3C}"/>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6C839F9F-4F3F-3342-7ED4-FF6590FE08CE}"/>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17ECA8CE-2525-8248-583E-BAD26940FC0D}"/>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33FEA39C-E4C5-7979-CAA1-818C358AB657}"/>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37C4387D-D268-84C5-3B03-7E4D65FEAC63}"/>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8805213A-5A40-40B0-0953-72A13B2AB2B8}"/>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62987AA6-2638-2646-ED25-B8F16E02E959}"/>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7E3A8D45-D4BD-BD13-8ED6-7F8E74E39DD7}"/>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976D2D75-E82F-AE4D-4808-A23382734B03}"/>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8FEE498E-EC23-9237-9126-FB038CC5D1CE}"/>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4A074B3E-F5BA-109B-50AE-65099BF5D691}"/>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E4CBC2EE-75EA-CE65-9745-418DA63297E6}"/>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335328CE-C836-4F59-49D4-7E21FFB1E44F}"/>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AB2632ED-4230-EA83-6123-764AFF902F19}"/>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8FBED8F1-6A62-36CF-48F2-25EE4E47A6F3}"/>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DD288937-9E40-BEA4-01AC-D6E556FF72F9}"/>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E078F079-C9C1-CB9C-F96D-39A115AACDF9}"/>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72E6FEBD-2901-7BF6-7741-EF847D23F2FA}"/>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3A69A8E1-61DE-D786-0683-5192DD4EC28B}"/>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463C9EA2-524D-7482-B1A8-E98816CF2AE8}"/>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058D503B-ABC8-5405-A498-1C1ED7AFDF56}"/>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47A2E5B6-F7C5-F423-B64E-1B877C5A24B7}"/>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73D762B0-19AF-D659-724B-7C6D77B6F581}"/>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E8E970D5-29B7-DC43-BDEE-6B0C2620AB67}"/>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DFBBA11D-EF32-2ADA-6B95-A75E4DFC0340}"/>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26186B02-6010-C163-38F3-FDEB47AC9359}"/>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A90713E9-C684-BE16-D84F-B0A46D7D51AD}"/>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02E30210-1AD8-E8C9-CB10-D178C10CB140}"/>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7CE43DAA-76C5-0F8B-2317-5FB6DD103BE2}"/>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FF95C3A5-0241-0A13-85DC-EF06EDF9E41F}"/>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8BF46A83-B4A9-35E3-1394-F1D69F984442}"/>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1B13AB5A-04CE-7050-B1C7-318737B6C494}"/>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4" name="Right Triangle 143">
              <a:extLst>
                <a:ext uri="{FF2B5EF4-FFF2-40B4-BE49-F238E27FC236}">
                  <a16:creationId xmlns:a16="http://schemas.microsoft.com/office/drawing/2014/main" id="{41537F1D-0316-28C5-254D-3453BAFDFDD2}"/>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5" name="Right Triangle 144">
              <a:extLst>
                <a:ext uri="{FF2B5EF4-FFF2-40B4-BE49-F238E27FC236}">
                  <a16:creationId xmlns:a16="http://schemas.microsoft.com/office/drawing/2014/main" id="{1F5F67C7-4758-A6DF-69CF-DC80F904D928}"/>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6" name="Right Triangle 145">
              <a:extLst>
                <a:ext uri="{FF2B5EF4-FFF2-40B4-BE49-F238E27FC236}">
                  <a16:creationId xmlns:a16="http://schemas.microsoft.com/office/drawing/2014/main" id="{3AF88D7D-8F9E-6FD5-A578-F73E939C13BA}"/>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7" name="Right Triangle 146">
              <a:extLst>
                <a:ext uri="{FF2B5EF4-FFF2-40B4-BE49-F238E27FC236}">
                  <a16:creationId xmlns:a16="http://schemas.microsoft.com/office/drawing/2014/main" id="{41FEAE2A-3E62-43D2-7841-31DC9590801B}"/>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8" name="Right Triangle 147">
              <a:extLst>
                <a:ext uri="{FF2B5EF4-FFF2-40B4-BE49-F238E27FC236}">
                  <a16:creationId xmlns:a16="http://schemas.microsoft.com/office/drawing/2014/main" id="{8DDE8C9F-92F9-3752-71D8-0F154929E46B}"/>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9" name="Right Triangle 148">
              <a:extLst>
                <a:ext uri="{FF2B5EF4-FFF2-40B4-BE49-F238E27FC236}">
                  <a16:creationId xmlns:a16="http://schemas.microsoft.com/office/drawing/2014/main" id="{84A242CB-A087-67F2-D008-17A9ACDD7F24}"/>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0" name="Right Triangle 149">
              <a:extLst>
                <a:ext uri="{FF2B5EF4-FFF2-40B4-BE49-F238E27FC236}">
                  <a16:creationId xmlns:a16="http://schemas.microsoft.com/office/drawing/2014/main" id="{A3F61A81-D6BD-AFAD-1FE7-F4F71A637F9F}"/>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Tree>
    <p:extLst>
      <p:ext uri="{BB962C8B-B14F-4D97-AF65-F5344CB8AC3E}">
        <p14:creationId xmlns:p14="http://schemas.microsoft.com/office/powerpoint/2010/main" val="98524313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showMasterSp="0" preserve="1">
  <p:cSld name="Charts section">
    <p:bg>
      <p:bgPr>
        <a:solidFill>
          <a:schemeClr val="bg2"/>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540EDD03-9C73-EF53-E573-9D8E350A5B65}"/>
              </a:ext>
            </a:extLst>
          </p:cNvPr>
          <p:cNvGraphicFramePr>
            <a:graphicFrameLocks/>
          </p:cNvGraphicFramePr>
          <p:nvPr>
            <p:custDataLst>
              <p:tags r:id="rId1"/>
            </p:custDataLst>
            <p:extLst>
              <p:ext uri="{D42A27DB-BD31-4B8C-83A1-F6EECF244321}">
                <p14:modId xmlns:p14="http://schemas.microsoft.com/office/powerpoint/2010/main" val="13325483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6" progId="TCLayout.ActiveDocument.1">
                  <p:embed/>
                </p:oleObj>
              </mc:Choice>
              <mc:Fallback>
                <p:oleObj name="think-cell Slide" r:id="rId3" imgW="395" imgH="396" progId="TCLayout.ActiveDocument.1">
                  <p:embed/>
                  <p:pic>
                    <p:nvPicPr>
                      <p:cNvPr id="3" name="think-cell data - do not delete" hidden="1">
                        <a:extLst>
                          <a:ext uri="{FF2B5EF4-FFF2-40B4-BE49-F238E27FC236}">
                            <a16:creationId xmlns:a16="http://schemas.microsoft.com/office/drawing/2014/main" id="{540EDD03-9C73-EF53-E573-9D8E350A5B6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Charts">
            <a:extLst>
              <a:ext uri="{FF2B5EF4-FFF2-40B4-BE49-F238E27FC236}">
                <a16:creationId xmlns:a16="http://schemas.microsoft.com/office/drawing/2014/main" id="{3F99B917-6968-F2B0-35CA-AC9E85593DC5}"/>
              </a:ext>
            </a:extLst>
          </p:cNvPr>
          <p:cNvSpPr txBox="1">
            <a:spLocks noGrp="1" noRot="1" noMove="1" noResize="1" noEditPoints="1" noAdjustHandles="1" noChangeArrowheads="1" noChangeShapeType="1"/>
          </p:cNvSpPr>
          <p:nvPr/>
        </p:nvSpPr>
        <p:spPr>
          <a:xfrm>
            <a:off x="3048000" y="2459504"/>
            <a:ext cx="6096000" cy="1938992"/>
          </a:xfrm>
          <a:prstGeom prst="rect">
            <a:avLst/>
          </a:prstGeom>
          <a:noFill/>
        </p:spPr>
        <p:txBody>
          <a:bodyPr wrap="square">
            <a:spAutoFit/>
          </a:bodyPr>
          <a:lstStyle/>
          <a:p>
            <a:pPr lvl="0" algn="ctr"/>
            <a:r>
              <a:rPr lang="es" sz="12000">
                <a:latin typeface="Akkurat LL" panose="020B0504010101010104" pitchFamily="34" charset="0"/>
                <a:cs typeface="Akkurat LL" panose="020B0504010101010104" pitchFamily="34" charset="0"/>
              </a:rPr>
              <a:t>Listas</a:t>
            </a:r>
          </a:p>
        </p:txBody>
      </p:sp>
    </p:spTree>
    <p:extLst>
      <p:ext uri="{BB962C8B-B14F-4D97-AF65-F5344CB8AC3E}">
        <p14:creationId xmlns:p14="http://schemas.microsoft.com/office/powerpoint/2010/main" val="826199399"/>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1 Chart full page">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05900399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Title 10">
            <a:extLst>
              <a:ext uri="{FF2B5EF4-FFF2-40B4-BE49-F238E27FC236}">
                <a16:creationId xmlns:a16="http://schemas.microsoft.com/office/drawing/2014/main" id="{738D4BF1-1AB2-0C50-FFC7-65BD98F72E3E}"/>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11091672"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Título de la lista</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550164" y="1895538"/>
            <a:ext cx="11091672"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Unidades</a:t>
            </a:r>
          </a:p>
        </p:txBody>
      </p:sp>
      <p:sp>
        <p:nvSpPr>
          <p:cNvPr id="2" name="Chapter">
            <a:extLst>
              <a:ext uri="{FF2B5EF4-FFF2-40B4-BE49-F238E27FC236}">
                <a16:creationId xmlns:a16="http://schemas.microsoft.com/office/drawing/2014/main" id="{30EDF142-CEF0-66EA-F84D-55CF8DDFFAD7}"/>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8" name="Label">
            <a:extLst>
              <a:ext uri="{FF2B5EF4-FFF2-40B4-BE49-F238E27FC236}">
                <a16:creationId xmlns:a16="http://schemas.microsoft.com/office/drawing/2014/main" id="{F60D0366-1A9A-DFD4-AC78-FCE011331D2E}"/>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0" name="Source">
            <a:extLst>
              <a:ext uri="{FF2B5EF4-FFF2-40B4-BE49-F238E27FC236}">
                <a16:creationId xmlns:a16="http://schemas.microsoft.com/office/drawing/2014/main" id="{80098369-10E8-0BD5-BF3E-C0E66E0A999E}"/>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Tree>
    <p:extLst>
      <p:ext uri="{BB962C8B-B14F-4D97-AF65-F5344CB8AC3E}">
        <p14:creationId xmlns:p14="http://schemas.microsoft.com/office/powerpoint/2010/main" val="73357013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1 Chart + Key takeaways">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0641330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Title 10">
            <a:extLst>
              <a:ext uri="{FF2B5EF4-FFF2-40B4-BE49-F238E27FC236}">
                <a16:creationId xmlns:a16="http://schemas.microsoft.com/office/drawing/2014/main" id="{738D4BF1-1AB2-0C50-FFC7-65BD98F72E3E}"/>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8229600"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Título de la lista</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550164" y="1895538"/>
            <a:ext cx="8229600" cy="249597"/>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Unidades</a:t>
            </a:r>
          </a:p>
        </p:txBody>
      </p:sp>
      <p:sp>
        <p:nvSpPr>
          <p:cNvPr id="2" name="Content Right">
            <a:extLst>
              <a:ext uri="{FF2B5EF4-FFF2-40B4-BE49-F238E27FC236}">
                <a16:creationId xmlns:a16="http://schemas.microsoft.com/office/drawing/2014/main" id="{2D2FC7FB-AB8F-8ADD-DF10-D7BE0983D61A}"/>
              </a:ext>
            </a:extLst>
          </p:cNvPr>
          <p:cNvSpPr>
            <a:spLocks noGrp="1"/>
          </p:cNvSpPr>
          <p:nvPr>
            <p:ph sz="quarter" idx="17"/>
          </p:nvPr>
        </p:nvSpPr>
        <p:spPr>
          <a:xfrm>
            <a:off x="9144000" y="1655762"/>
            <a:ext cx="2498725" cy="4425696"/>
          </a:xfrm>
          <a:prstGeom prst="rect">
            <a:avLst/>
          </a:prstGeom>
          <a:solidFill>
            <a:srgbClr val="F1F1F2"/>
          </a:solidFill>
        </p:spPr>
        <p:txBody>
          <a:bodyPr wrap="square" lIns="91440" tIns="91440" rIns="91440" bIns="91440">
            <a:noAutofit/>
          </a:bodyPr>
          <a:lstStyle>
            <a:lvl1pPr>
              <a:buClr>
                <a:schemeClr val="tx1"/>
              </a:buClr>
              <a:defRPr sz="1400">
                <a:solidFill>
                  <a:schemeClr val="tx1"/>
                </a:solidFill>
                <a:latin typeface="Akkurat LL" panose="020B0504010101010104" pitchFamily="34" charset="0"/>
                <a:ea typeface="+mn-ea"/>
                <a:cs typeface="Akkurat LL" panose="020B0504010101010104" pitchFamily="34" charset="0"/>
              </a:defRPr>
            </a:lvl1pPr>
            <a:lvl2pPr>
              <a:buClr>
                <a:schemeClr val="tx1"/>
              </a:buClr>
              <a:defRPr sz="1400">
                <a:solidFill>
                  <a:schemeClr val="tx1"/>
                </a:solidFill>
                <a:latin typeface="Akkurat LL" panose="020B0504010101010104" pitchFamily="34" charset="0"/>
                <a:ea typeface="+mn-ea"/>
                <a:cs typeface="Akkurat LL" panose="020B0504010101010104" pitchFamily="34" charset="0"/>
              </a:defRPr>
            </a:lvl2pPr>
            <a:lvl3pPr>
              <a:buClr>
                <a:schemeClr val="tx1"/>
              </a:buClr>
              <a:defRPr sz="1400">
                <a:solidFill>
                  <a:schemeClr val="tx1"/>
                </a:solidFill>
                <a:latin typeface="Akkurat LL" panose="020B0504010101010104" pitchFamily="34" charset="0"/>
                <a:ea typeface="+mn-ea"/>
                <a:cs typeface="Akkurat LL" panose="020B0504010101010104" pitchFamily="34" charset="0"/>
              </a:defRPr>
            </a:lvl3pPr>
            <a:lvl4pPr>
              <a:buClr>
                <a:schemeClr val="tx1"/>
              </a:buClr>
              <a:defRPr sz="1400">
                <a:solidFill>
                  <a:schemeClr val="tx1"/>
                </a:solidFill>
                <a:latin typeface="Akkurat LL" panose="020B0504010101010104" pitchFamily="34" charset="0"/>
                <a:ea typeface="+mn-ea"/>
                <a:cs typeface="Akkurat LL" panose="020B0504010101010104" pitchFamily="34" charset="0"/>
              </a:defRPr>
            </a:lvl4pPr>
            <a:lvl5pPr>
              <a:buClr>
                <a:schemeClr val="tx1"/>
              </a:buClr>
              <a:defRPr sz="1400">
                <a:solidFill>
                  <a:schemeClr val="tx1"/>
                </a:solidFill>
                <a:latin typeface="Akkurat LL" panose="020B0504010101010104" pitchFamily="34" charset="0"/>
                <a:ea typeface="+mn-ea"/>
                <a:cs typeface="Akkurat LL" panose="020B0504010101010104" pitchFamily="34" charset="0"/>
              </a:defRPr>
            </a:lvl5pPr>
            <a:lvl6pPr>
              <a:defRPr sz="1400"/>
            </a:lvl6pPr>
            <a:lvl7pPr>
              <a:defRPr sz="1400"/>
            </a:lvl7pPr>
            <a:lvl8pPr>
              <a:defRPr sz="1400"/>
            </a:lvl8pPr>
            <a:lvl9pPr>
              <a:defRPr sz="1400"/>
            </a:lvl9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8" name="Chapter">
            <a:extLst>
              <a:ext uri="{FF2B5EF4-FFF2-40B4-BE49-F238E27FC236}">
                <a16:creationId xmlns:a16="http://schemas.microsoft.com/office/drawing/2014/main" id="{C26B0353-CC3C-D8C6-58A3-617952A35511}"/>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0" name="Label">
            <a:extLst>
              <a:ext uri="{FF2B5EF4-FFF2-40B4-BE49-F238E27FC236}">
                <a16:creationId xmlns:a16="http://schemas.microsoft.com/office/drawing/2014/main" id="{21B9585C-CEC5-F526-A88C-63F27687DDF3}"/>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2" name="Source">
            <a:extLst>
              <a:ext uri="{FF2B5EF4-FFF2-40B4-BE49-F238E27FC236}">
                <a16:creationId xmlns:a16="http://schemas.microsoft.com/office/drawing/2014/main" id="{F60009AD-05CA-5E53-FE68-9F275959A539}"/>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Tree>
    <p:extLst>
      <p:ext uri="{BB962C8B-B14F-4D97-AF65-F5344CB8AC3E}">
        <p14:creationId xmlns:p14="http://schemas.microsoft.com/office/powerpoint/2010/main" val="31462755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p:cSld name="1 Chart + Methodology">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190534905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4372356" y="1655763"/>
            <a:ext cx="7269480"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Título de la lista</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4372356" y="1895538"/>
            <a:ext cx="7269480" cy="249597"/>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Unidades</a:t>
            </a:r>
          </a:p>
        </p:txBody>
      </p:sp>
      <p:sp>
        <p:nvSpPr>
          <p:cNvPr id="2" name="Content Right">
            <a:extLst>
              <a:ext uri="{FF2B5EF4-FFF2-40B4-BE49-F238E27FC236}">
                <a16:creationId xmlns:a16="http://schemas.microsoft.com/office/drawing/2014/main" id="{2D2FC7FB-AB8F-8ADD-DF10-D7BE0983D61A}"/>
              </a:ext>
            </a:extLst>
          </p:cNvPr>
          <p:cNvSpPr>
            <a:spLocks noGrp="1"/>
          </p:cNvSpPr>
          <p:nvPr>
            <p:ph sz="quarter" idx="17"/>
          </p:nvPr>
        </p:nvSpPr>
        <p:spPr>
          <a:xfrm>
            <a:off x="550164" y="2174576"/>
            <a:ext cx="3447288" cy="3904488"/>
          </a:xfrm>
          <a:prstGeom prst="rect">
            <a:avLst/>
          </a:prstGeom>
          <a:noFill/>
        </p:spPr>
        <p:txBody>
          <a:bodyPr wrap="square" lIns="0" tIns="0" rIns="0" bIns="0">
            <a:noAutofit/>
          </a:bodyPr>
          <a:lstStyle>
            <a:lvl1pPr>
              <a:defRPr sz="1400">
                <a:solidFill>
                  <a:schemeClr val="tx1"/>
                </a:solidFill>
                <a:latin typeface="Akkurat LL" panose="020B0504010101010104" pitchFamily="34" charset="0"/>
                <a:ea typeface="+mn-ea"/>
                <a:cs typeface="Akkurat LL" panose="020B0504010101010104" pitchFamily="34" charset="0"/>
              </a:defRPr>
            </a:lvl1pPr>
            <a:lvl2pPr>
              <a:defRPr sz="1400">
                <a:solidFill>
                  <a:schemeClr val="tx1"/>
                </a:solidFill>
                <a:latin typeface="Akkurat LL" panose="020B0504010101010104" pitchFamily="34" charset="0"/>
                <a:ea typeface="+mn-ea"/>
                <a:cs typeface="Akkurat LL" panose="020B0504010101010104" pitchFamily="34" charset="0"/>
              </a:defRPr>
            </a:lvl2pPr>
            <a:lvl3pPr>
              <a:defRPr sz="1400">
                <a:solidFill>
                  <a:schemeClr val="tx1"/>
                </a:solidFill>
                <a:latin typeface="Akkurat LL" panose="020B0504010101010104" pitchFamily="34" charset="0"/>
                <a:ea typeface="+mn-ea"/>
                <a:cs typeface="Akkurat LL" panose="020B0504010101010104" pitchFamily="34" charset="0"/>
              </a:defRPr>
            </a:lvl3pPr>
            <a:lvl4pPr>
              <a:defRPr sz="1400">
                <a:solidFill>
                  <a:schemeClr val="tx1"/>
                </a:solidFill>
                <a:latin typeface="Akkurat LL" panose="020B0504010101010104" pitchFamily="34" charset="0"/>
                <a:ea typeface="+mn-ea"/>
                <a:cs typeface="Akkurat LL" panose="020B0504010101010104" pitchFamily="34" charset="0"/>
              </a:defRPr>
            </a:lvl4pPr>
            <a:lvl5pPr>
              <a:defRPr sz="1400">
                <a:solidFill>
                  <a:schemeClr val="tx1"/>
                </a:solidFill>
                <a:latin typeface="Akkurat LL" panose="020B0504010101010104" pitchFamily="34" charset="0"/>
                <a:ea typeface="+mn-ea"/>
                <a:cs typeface="Akkurat LL" panose="020B0504010101010104" pitchFamily="34" charset="0"/>
              </a:defRPr>
            </a:lvl5pPr>
            <a:lvl6pPr>
              <a:defRPr sz="1400"/>
            </a:lvl6pPr>
            <a:lvl7pPr>
              <a:defRPr sz="1400"/>
            </a:lvl7pPr>
            <a:lvl8pPr>
              <a:defRPr sz="1400"/>
            </a:lvl8pPr>
            <a:lvl9pPr>
              <a:defRPr sz="1400"/>
            </a:lvl9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15" name="Heading">
            <a:extLst>
              <a:ext uri="{FF2B5EF4-FFF2-40B4-BE49-F238E27FC236}">
                <a16:creationId xmlns:a16="http://schemas.microsoft.com/office/drawing/2014/main" id="{F88804AF-B648-7051-C4E8-B04F53B3FBCF}"/>
              </a:ext>
            </a:extLst>
          </p:cNvPr>
          <p:cNvSpPr>
            <a:spLocks noGrp="1"/>
          </p:cNvSpPr>
          <p:nvPr>
            <p:ph type="body" idx="20" hasCustomPrompt="1"/>
          </p:nvPr>
        </p:nvSpPr>
        <p:spPr>
          <a:xfrm>
            <a:off x="550164" y="1655763"/>
            <a:ext cx="3447288"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Antecedentes o metodología del título</a:t>
            </a:r>
          </a:p>
        </p:txBody>
      </p:sp>
      <p:sp>
        <p:nvSpPr>
          <p:cNvPr id="8" name="Title 7">
            <a:extLst>
              <a:ext uri="{FF2B5EF4-FFF2-40B4-BE49-F238E27FC236}">
                <a16:creationId xmlns:a16="http://schemas.microsoft.com/office/drawing/2014/main" id="{6D45C52B-AB17-B2B5-EB4A-245EB0E0DC8C}"/>
              </a:ext>
            </a:extLst>
          </p:cNvPr>
          <p:cNvSpPr>
            <a:spLocks noGrp="1"/>
          </p:cNvSpPr>
          <p:nvPr>
            <p:ph type="title"/>
          </p:nvPr>
        </p:nvSpPr>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0" name="Chapter">
            <a:extLst>
              <a:ext uri="{FF2B5EF4-FFF2-40B4-BE49-F238E27FC236}">
                <a16:creationId xmlns:a16="http://schemas.microsoft.com/office/drawing/2014/main" id="{89D25C10-EBF5-0A6B-FCC2-8595103812D8}"/>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2" name="Label">
            <a:extLst>
              <a:ext uri="{FF2B5EF4-FFF2-40B4-BE49-F238E27FC236}">
                <a16:creationId xmlns:a16="http://schemas.microsoft.com/office/drawing/2014/main" id="{09B9DF20-BFA1-8917-A959-109AB6D39311}"/>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4" name="Source">
            <a:extLst>
              <a:ext uri="{FF2B5EF4-FFF2-40B4-BE49-F238E27FC236}">
                <a16:creationId xmlns:a16="http://schemas.microsoft.com/office/drawing/2014/main" id="{F1EEBEB4-0005-AB87-5B86-DA788A831727}"/>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Tree>
    <p:extLst>
      <p:ext uri="{BB962C8B-B14F-4D97-AF65-F5344CB8AC3E}">
        <p14:creationId xmlns:p14="http://schemas.microsoft.com/office/powerpoint/2010/main" val="2044109644"/>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p:cSld name="1 Chart + Explanation">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16430155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7269480"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Título de la lista</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550164" y="1895538"/>
            <a:ext cx="7269480" cy="249597"/>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Unidades</a:t>
            </a:r>
          </a:p>
        </p:txBody>
      </p:sp>
      <p:sp>
        <p:nvSpPr>
          <p:cNvPr id="2" name="Content Right">
            <a:extLst>
              <a:ext uri="{FF2B5EF4-FFF2-40B4-BE49-F238E27FC236}">
                <a16:creationId xmlns:a16="http://schemas.microsoft.com/office/drawing/2014/main" id="{2D2FC7FB-AB8F-8ADD-DF10-D7BE0983D61A}"/>
              </a:ext>
            </a:extLst>
          </p:cNvPr>
          <p:cNvSpPr>
            <a:spLocks noGrp="1"/>
          </p:cNvSpPr>
          <p:nvPr>
            <p:ph sz="quarter" idx="17"/>
          </p:nvPr>
        </p:nvSpPr>
        <p:spPr>
          <a:xfrm>
            <a:off x="8194548" y="1655763"/>
            <a:ext cx="3447288" cy="4425696"/>
          </a:xfrm>
          <a:prstGeom prst="rect">
            <a:avLst/>
          </a:prstGeom>
          <a:noFill/>
        </p:spPr>
        <p:txBody>
          <a:bodyPr wrap="square" lIns="0" tIns="0" rIns="0" bIns="0">
            <a:noAutofit/>
          </a:bodyPr>
          <a:lstStyle>
            <a:lvl1pPr>
              <a:defRPr sz="1400">
                <a:solidFill>
                  <a:schemeClr val="tx1"/>
                </a:solidFill>
                <a:latin typeface="Akkurat LL" panose="020B0504010101010104" pitchFamily="34" charset="0"/>
                <a:ea typeface="+mn-ea"/>
                <a:cs typeface="Akkurat LL" panose="020B0504010101010104" pitchFamily="34" charset="0"/>
              </a:defRPr>
            </a:lvl1pPr>
            <a:lvl2pPr>
              <a:defRPr sz="1400">
                <a:solidFill>
                  <a:schemeClr val="tx1"/>
                </a:solidFill>
                <a:latin typeface="Akkurat LL" panose="020B0504010101010104" pitchFamily="34" charset="0"/>
                <a:ea typeface="+mn-ea"/>
                <a:cs typeface="Akkurat LL" panose="020B0504010101010104" pitchFamily="34" charset="0"/>
              </a:defRPr>
            </a:lvl2pPr>
            <a:lvl3pPr>
              <a:defRPr sz="1400">
                <a:solidFill>
                  <a:schemeClr val="tx1"/>
                </a:solidFill>
                <a:latin typeface="Akkurat LL" panose="020B0504010101010104" pitchFamily="34" charset="0"/>
                <a:ea typeface="+mn-ea"/>
                <a:cs typeface="Akkurat LL" panose="020B0504010101010104" pitchFamily="34" charset="0"/>
              </a:defRPr>
            </a:lvl3pPr>
            <a:lvl4pPr>
              <a:defRPr sz="1400">
                <a:solidFill>
                  <a:schemeClr val="tx1"/>
                </a:solidFill>
                <a:latin typeface="Akkurat LL" panose="020B0504010101010104" pitchFamily="34" charset="0"/>
                <a:ea typeface="+mn-ea"/>
                <a:cs typeface="Akkurat LL" panose="020B0504010101010104" pitchFamily="34" charset="0"/>
              </a:defRPr>
            </a:lvl4pPr>
            <a:lvl5pPr>
              <a:defRPr sz="1400">
                <a:solidFill>
                  <a:schemeClr val="tx1"/>
                </a:solidFill>
                <a:latin typeface="Akkurat LL" panose="020B0504010101010104" pitchFamily="34" charset="0"/>
                <a:ea typeface="+mn-ea"/>
                <a:cs typeface="Akkurat LL" panose="020B0504010101010104" pitchFamily="34" charset="0"/>
              </a:defRPr>
            </a:lvl5pPr>
            <a:lvl6pPr>
              <a:defRPr sz="1400"/>
            </a:lvl6pPr>
            <a:lvl7pPr>
              <a:defRPr sz="1400"/>
            </a:lvl7pPr>
            <a:lvl8pPr>
              <a:defRPr sz="1400"/>
            </a:lvl8pPr>
            <a:lvl9pPr>
              <a:defRPr sz="1400"/>
            </a:lvl9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8" name="Title 7">
            <a:extLst>
              <a:ext uri="{FF2B5EF4-FFF2-40B4-BE49-F238E27FC236}">
                <a16:creationId xmlns:a16="http://schemas.microsoft.com/office/drawing/2014/main" id="{E8559BB8-00E3-F631-8640-950EC31990CC}"/>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2" name="Chapter">
            <a:extLst>
              <a:ext uri="{FF2B5EF4-FFF2-40B4-BE49-F238E27FC236}">
                <a16:creationId xmlns:a16="http://schemas.microsoft.com/office/drawing/2014/main" id="{EBCC38F8-97C2-9F6A-FBA9-8C2AB5839AF8}"/>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4" name="Label">
            <a:extLst>
              <a:ext uri="{FF2B5EF4-FFF2-40B4-BE49-F238E27FC236}">
                <a16:creationId xmlns:a16="http://schemas.microsoft.com/office/drawing/2014/main" id="{731A289C-146A-2FBC-2D1B-616CF127E067}"/>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5" name="Source">
            <a:extLst>
              <a:ext uri="{FF2B5EF4-FFF2-40B4-BE49-F238E27FC236}">
                <a16:creationId xmlns:a16="http://schemas.microsoft.com/office/drawing/2014/main" id="{ECDF0532-7D5E-F3FD-F345-BA85A1424D66}"/>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Tree>
    <p:extLst>
      <p:ext uri="{BB962C8B-B14F-4D97-AF65-F5344CB8AC3E}">
        <p14:creationId xmlns:p14="http://schemas.microsoft.com/office/powerpoint/2010/main" val="300123942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p:cSld name="Explanation + 1 Char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78152535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6283452" y="1655763"/>
            <a:ext cx="5358384"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Título de la lista</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6283452" y="1895538"/>
            <a:ext cx="5358384" cy="249597"/>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Unidades</a:t>
            </a:r>
          </a:p>
        </p:txBody>
      </p:sp>
      <p:sp>
        <p:nvSpPr>
          <p:cNvPr id="2" name="Content Right">
            <a:extLst>
              <a:ext uri="{FF2B5EF4-FFF2-40B4-BE49-F238E27FC236}">
                <a16:creationId xmlns:a16="http://schemas.microsoft.com/office/drawing/2014/main" id="{2D2FC7FB-AB8F-8ADD-DF10-D7BE0983D61A}"/>
              </a:ext>
            </a:extLst>
          </p:cNvPr>
          <p:cNvSpPr>
            <a:spLocks noGrp="1"/>
          </p:cNvSpPr>
          <p:nvPr>
            <p:ph sz="quarter" idx="17"/>
          </p:nvPr>
        </p:nvSpPr>
        <p:spPr>
          <a:xfrm>
            <a:off x="550164" y="2174576"/>
            <a:ext cx="5358384" cy="3904488"/>
          </a:xfrm>
          <a:prstGeom prst="rect">
            <a:avLst/>
          </a:prstGeom>
          <a:noFill/>
        </p:spPr>
        <p:txBody>
          <a:bodyPr wrap="square" lIns="0" tIns="0" rIns="0" bIns="0">
            <a:noAutofit/>
          </a:bodyPr>
          <a:lstStyle>
            <a:lvl1pPr>
              <a:defRPr sz="1400">
                <a:solidFill>
                  <a:schemeClr val="tx1"/>
                </a:solidFill>
                <a:latin typeface="Akkurat LL" panose="020B0504010101010104" pitchFamily="34" charset="0"/>
                <a:ea typeface="+mn-ea"/>
                <a:cs typeface="Akkurat LL" panose="020B0504010101010104" pitchFamily="34" charset="0"/>
              </a:defRPr>
            </a:lvl1pPr>
            <a:lvl2pPr>
              <a:defRPr sz="1400">
                <a:solidFill>
                  <a:schemeClr val="tx1"/>
                </a:solidFill>
                <a:latin typeface="Akkurat LL" panose="020B0504010101010104" pitchFamily="34" charset="0"/>
                <a:ea typeface="+mn-ea"/>
                <a:cs typeface="Akkurat LL" panose="020B0504010101010104" pitchFamily="34" charset="0"/>
              </a:defRPr>
            </a:lvl2pPr>
            <a:lvl3pPr>
              <a:defRPr sz="1400">
                <a:solidFill>
                  <a:schemeClr val="tx1"/>
                </a:solidFill>
                <a:latin typeface="Akkurat LL" panose="020B0504010101010104" pitchFamily="34" charset="0"/>
                <a:ea typeface="+mn-ea"/>
                <a:cs typeface="Akkurat LL" panose="020B0504010101010104" pitchFamily="34" charset="0"/>
              </a:defRPr>
            </a:lvl3pPr>
            <a:lvl4pPr>
              <a:defRPr sz="1400">
                <a:solidFill>
                  <a:schemeClr val="tx1"/>
                </a:solidFill>
                <a:latin typeface="Akkurat LL" panose="020B0504010101010104" pitchFamily="34" charset="0"/>
                <a:ea typeface="+mn-ea"/>
                <a:cs typeface="Akkurat LL" panose="020B0504010101010104" pitchFamily="34" charset="0"/>
              </a:defRPr>
            </a:lvl4pPr>
            <a:lvl5pPr>
              <a:defRPr sz="1400">
                <a:solidFill>
                  <a:schemeClr val="tx1"/>
                </a:solidFill>
                <a:latin typeface="Akkurat LL" panose="020B0504010101010104" pitchFamily="34" charset="0"/>
                <a:ea typeface="+mn-ea"/>
                <a:cs typeface="Akkurat LL" panose="020B0504010101010104" pitchFamily="34" charset="0"/>
              </a:defRPr>
            </a:lvl5pPr>
            <a:lvl6pPr>
              <a:defRPr sz="1400"/>
            </a:lvl6pPr>
            <a:lvl7pPr>
              <a:defRPr sz="1400"/>
            </a:lvl7pPr>
            <a:lvl8pPr>
              <a:defRPr sz="1400"/>
            </a:lvl8pPr>
            <a:lvl9pPr>
              <a:defRPr sz="1400"/>
            </a:lvl9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15" name="Heading">
            <a:extLst>
              <a:ext uri="{FF2B5EF4-FFF2-40B4-BE49-F238E27FC236}">
                <a16:creationId xmlns:a16="http://schemas.microsoft.com/office/drawing/2014/main" id="{F88804AF-B648-7051-C4E8-B04F53B3FBCF}"/>
              </a:ext>
            </a:extLst>
          </p:cNvPr>
          <p:cNvSpPr>
            <a:spLocks noGrp="1"/>
          </p:cNvSpPr>
          <p:nvPr>
            <p:ph type="body" idx="20" hasCustomPrompt="1"/>
          </p:nvPr>
        </p:nvSpPr>
        <p:spPr>
          <a:xfrm>
            <a:off x="550164" y="1655763"/>
            <a:ext cx="535838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Subtítulo o Subtítulo</a:t>
            </a:r>
          </a:p>
          <a:p>
            <a:pPr lvl="1"/>
            <a:r>
              <a:rPr lang="es"/>
              <a:t>Subtítulo</a:t>
            </a:r>
          </a:p>
        </p:txBody>
      </p:sp>
      <p:sp>
        <p:nvSpPr>
          <p:cNvPr id="8" name="Title 7">
            <a:extLst>
              <a:ext uri="{FF2B5EF4-FFF2-40B4-BE49-F238E27FC236}">
                <a16:creationId xmlns:a16="http://schemas.microsoft.com/office/drawing/2014/main" id="{20E3732D-966F-24A3-F738-CEDCDBF884E2}"/>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s"/>
              <a:t>Haz clic para editar el estilo del título Master</a:t>
            </a:r>
          </a:p>
        </p:txBody>
      </p:sp>
      <p:sp>
        <p:nvSpPr>
          <p:cNvPr id="12" name="Chapter">
            <a:extLst>
              <a:ext uri="{FF2B5EF4-FFF2-40B4-BE49-F238E27FC236}">
                <a16:creationId xmlns:a16="http://schemas.microsoft.com/office/drawing/2014/main" id="{D554C57E-3C40-A659-3BD2-DAFAA761A8A5}"/>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4" name="Label">
            <a:extLst>
              <a:ext uri="{FF2B5EF4-FFF2-40B4-BE49-F238E27FC236}">
                <a16:creationId xmlns:a16="http://schemas.microsoft.com/office/drawing/2014/main" id="{851EA702-7C00-3F6D-C48B-FAC713B9CB15}"/>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6" name="Source">
            <a:extLst>
              <a:ext uri="{FF2B5EF4-FFF2-40B4-BE49-F238E27FC236}">
                <a16:creationId xmlns:a16="http://schemas.microsoft.com/office/drawing/2014/main" id="{E89D3FA4-F336-FD6D-2F65-678AD65B0AAD}"/>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Tree>
    <p:extLst>
      <p:ext uri="{BB962C8B-B14F-4D97-AF65-F5344CB8AC3E}">
        <p14:creationId xmlns:p14="http://schemas.microsoft.com/office/powerpoint/2010/main" val="103886596"/>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p:cSld name="2 Charts">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112743202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5358384"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Título de la lista</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550164" y="1895538"/>
            <a:ext cx="5358384"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Unidades</a:t>
            </a:r>
          </a:p>
        </p:txBody>
      </p:sp>
      <p:sp>
        <p:nvSpPr>
          <p:cNvPr id="2" name="Heading">
            <a:extLst>
              <a:ext uri="{FF2B5EF4-FFF2-40B4-BE49-F238E27FC236}">
                <a16:creationId xmlns:a16="http://schemas.microsoft.com/office/drawing/2014/main" id="{8B1DC025-3931-E5BC-503E-627A0411AA31}"/>
              </a:ext>
            </a:extLst>
          </p:cNvPr>
          <p:cNvSpPr>
            <a:spLocks noGrp="1"/>
          </p:cNvSpPr>
          <p:nvPr>
            <p:ph type="body" idx="20" hasCustomPrompt="1"/>
          </p:nvPr>
        </p:nvSpPr>
        <p:spPr>
          <a:xfrm>
            <a:off x="6283452" y="1655763"/>
            <a:ext cx="5358384"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Título de la lista</a:t>
            </a:r>
          </a:p>
        </p:txBody>
      </p:sp>
      <p:sp>
        <p:nvSpPr>
          <p:cNvPr id="8" name="Heading">
            <a:extLst>
              <a:ext uri="{FF2B5EF4-FFF2-40B4-BE49-F238E27FC236}">
                <a16:creationId xmlns:a16="http://schemas.microsoft.com/office/drawing/2014/main" id="{88A0D82B-505C-2414-3749-BBBED19053F1}"/>
              </a:ext>
            </a:extLst>
          </p:cNvPr>
          <p:cNvSpPr>
            <a:spLocks noGrp="1"/>
          </p:cNvSpPr>
          <p:nvPr>
            <p:ph type="body" idx="21" hasCustomPrompt="1"/>
          </p:nvPr>
        </p:nvSpPr>
        <p:spPr>
          <a:xfrm>
            <a:off x="6283452" y="1895538"/>
            <a:ext cx="5358384"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Unidades</a:t>
            </a:r>
          </a:p>
        </p:txBody>
      </p:sp>
      <p:sp>
        <p:nvSpPr>
          <p:cNvPr id="10" name="Title 9">
            <a:extLst>
              <a:ext uri="{FF2B5EF4-FFF2-40B4-BE49-F238E27FC236}">
                <a16:creationId xmlns:a16="http://schemas.microsoft.com/office/drawing/2014/main" id="{7CC16DE0-97C7-213F-34E1-F9715401D48E}"/>
              </a:ext>
            </a:extLst>
          </p:cNvPr>
          <p:cNvSpPr>
            <a:spLocks noGrp="1"/>
          </p:cNvSpPr>
          <p:nvPr>
            <p:ph type="title"/>
          </p:nvPr>
        </p:nvSpPr>
        <p:spPr>
          <a:xfrm>
            <a:off x="550164" y="635000"/>
            <a:ext cx="11091672" cy="749300"/>
          </a:xfrm>
        </p:spPr>
        <p:txBody>
          <a:bodyPr vert="horz" rIns="0"/>
          <a:lstStyle/>
          <a:p>
            <a:r>
              <a:rPr lang="es"/>
              <a:t>Haz clic para editar el estilo del título Master</a:t>
            </a:r>
          </a:p>
        </p:txBody>
      </p:sp>
      <p:sp>
        <p:nvSpPr>
          <p:cNvPr id="14" name="Chapter">
            <a:extLst>
              <a:ext uri="{FF2B5EF4-FFF2-40B4-BE49-F238E27FC236}">
                <a16:creationId xmlns:a16="http://schemas.microsoft.com/office/drawing/2014/main" id="{387F5E43-497B-8303-86A0-326F21D993C0}"/>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5" name="Label">
            <a:extLst>
              <a:ext uri="{FF2B5EF4-FFF2-40B4-BE49-F238E27FC236}">
                <a16:creationId xmlns:a16="http://schemas.microsoft.com/office/drawing/2014/main" id="{08F676CB-565B-1155-9A1D-0CC7B6F3208E}"/>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6" name="Source">
            <a:extLst>
              <a:ext uri="{FF2B5EF4-FFF2-40B4-BE49-F238E27FC236}">
                <a16:creationId xmlns:a16="http://schemas.microsoft.com/office/drawing/2014/main" id="{5AE5B237-0428-ECE9-D12F-5B0D583F5323}"/>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Tree>
    <p:extLst>
      <p:ext uri="{BB962C8B-B14F-4D97-AF65-F5344CB8AC3E}">
        <p14:creationId xmlns:p14="http://schemas.microsoft.com/office/powerpoint/2010/main" val="1671625637"/>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p:cSld name="2 charts + Explanation">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150971415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5358384"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Título de la lista</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550164" y="1895538"/>
            <a:ext cx="5358384"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Unidades</a:t>
            </a:r>
          </a:p>
        </p:txBody>
      </p:sp>
      <p:sp>
        <p:nvSpPr>
          <p:cNvPr id="2" name="Heading">
            <a:extLst>
              <a:ext uri="{FF2B5EF4-FFF2-40B4-BE49-F238E27FC236}">
                <a16:creationId xmlns:a16="http://schemas.microsoft.com/office/drawing/2014/main" id="{8B1DC025-3931-E5BC-503E-627A0411AA31}"/>
              </a:ext>
            </a:extLst>
          </p:cNvPr>
          <p:cNvSpPr>
            <a:spLocks noGrp="1"/>
          </p:cNvSpPr>
          <p:nvPr>
            <p:ph type="body" idx="20" hasCustomPrompt="1"/>
          </p:nvPr>
        </p:nvSpPr>
        <p:spPr>
          <a:xfrm>
            <a:off x="550164" y="3973151"/>
            <a:ext cx="5358384"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Título de la lista</a:t>
            </a:r>
          </a:p>
        </p:txBody>
      </p:sp>
      <p:sp>
        <p:nvSpPr>
          <p:cNvPr id="8" name="Heading">
            <a:extLst>
              <a:ext uri="{FF2B5EF4-FFF2-40B4-BE49-F238E27FC236}">
                <a16:creationId xmlns:a16="http://schemas.microsoft.com/office/drawing/2014/main" id="{88A0D82B-505C-2414-3749-BBBED19053F1}"/>
              </a:ext>
            </a:extLst>
          </p:cNvPr>
          <p:cNvSpPr>
            <a:spLocks noGrp="1"/>
          </p:cNvSpPr>
          <p:nvPr>
            <p:ph type="body" idx="21" hasCustomPrompt="1"/>
          </p:nvPr>
        </p:nvSpPr>
        <p:spPr>
          <a:xfrm>
            <a:off x="550164" y="4212926"/>
            <a:ext cx="5358384"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Unidades</a:t>
            </a:r>
          </a:p>
        </p:txBody>
      </p:sp>
      <p:sp>
        <p:nvSpPr>
          <p:cNvPr id="14" name="Content Right">
            <a:extLst>
              <a:ext uri="{FF2B5EF4-FFF2-40B4-BE49-F238E27FC236}">
                <a16:creationId xmlns:a16="http://schemas.microsoft.com/office/drawing/2014/main" id="{729E27F9-C7E1-E40A-A675-5F552A64DA16}"/>
              </a:ext>
            </a:extLst>
          </p:cNvPr>
          <p:cNvSpPr>
            <a:spLocks noGrp="1"/>
          </p:cNvSpPr>
          <p:nvPr>
            <p:ph sz="quarter" idx="17"/>
          </p:nvPr>
        </p:nvSpPr>
        <p:spPr>
          <a:xfrm>
            <a:off x="6283452" y="1655763"/>
            <a:ext cx="5358384" cy="4425696"/>
          </a:xfrm>
          <a:prstGeom prst="rect">
            <a:avLst/>
          </a:prstGeom>
          <a:noFill/>
        </p:spPr>
        <p:txBody>
          <a:bodyPr wrap="square" lIns="0" tIns="0" rIns="0" bIns="0">
            <a:noAutofit/>
          </a:bodyPr>
          <a:lstStyle>
            <a:lvl1pPr>
              <a:defRPr sz="1400">
                <a:solidFill>
                  <a:schemeClr val="tx1"/>
                </a:solidFill>
                <a:latin typeface="+mn-lt"/>
                <a:ea typeface="+mn-ea"/>
                <a:cs typeface="+mn-cs"/>
              </a:defRPr>
            </a:lvl1pPr>
            <a:lvl2pPr>
              <a:defRPr sz="1400">
                <a:solidFill>
                  <a:schemeClr val="tx1"/>
                </a:solidFill>
                <a:latin typeface="+mn-lt"/>
                <a:ea typeface="+mn-ea"/>
                <a:cs typeface="+mn-cs"/>
              </a:defRPr>
            </a:lvl2pPr>
            <a:lvl3pPr>
              <a:defRPr sz="1400">
                <a:solidFill>
                  <a:schemeClr val="tx1"/>
                </a:solidFill>
                <a:latin typeface="+mn-lt"/>
                <a:ea typeface="+mn-ea"/>
                <a:cs typeface="+mn-cs"/>
              </a:defRPr>
            </a:lvl3pPr>
            <a:lvl4pPr>
              <a:defRPr sz="1400">
                <a:solidFill>
                  <a:schemeClr val="tx1"/>
                </a:solidFill>
                <a:latin typeface="+mn-lt"/>
                <a:ea typeface="+mn-ea"/>
                <a:cs typeface="+mn-cs"/>
              </a:defRPr>
            </a:lvl4pPr>
            <a:lvl5pPr>
              <a:defRPr sz="1400">
                <a:solidFill>
                  <a:schemeClr val="tx1"/>
                </a:solidFill>
                <a:latin typeface="+mn-lt"/>
                <a:ea typeface="+mn-ea"/>
                <a:cs typeface="+mn-cs"/>
              </a:defRPr>
            </a:lvl5pPr>
            <a:lvl6pPr>
              <a:defRPr sz="1400"/>
            </a:lvl6pPr>
            <a:lvl7pPr>
              <a:defRPr sz="1400"/>
            </a:lvl7pPr>
            <a:lvl8pPr>
              <a:defRPr sz="1400"/>
            </a:lvl8pPr>
            <a:lvl9pPr>
              <a:defRPr sz="1400"/>
            </a:lvl9p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10" name="Title 9">
            <a:extLst>
              <a:ext uri="{FF2B5EF4-FFF2-40B4-BE49-F238E27FC236}">
                <a16:creationId xmlns:a16="http://schemas.microsoft.com/office/drawing/2014/main" id="{3FB89A75-7DE9-1BFB-A495-EB76582903D4}"/>
              </a:ext>
            </a:extLst>
          </p:cNvPr>
          <p:cNvSpPr>
            <a:spLocks noGrp="1"/>
          </p:cNvSpPr>
          <p:nvPr>
            <p:ph type="title"/>
          </p:nvPr>
        </p:nvSpPr>
        <p:spPr>
          <a:xfrm>
            <a:off x="550164" y="635000"/>
            <a:ext cx="11091672" cy="749300"/>
          </a:xfrm>
        </p:spPr>
        <p:txBody>
          <a:bodyPr vert="horz" rIns="0"/>
          <a:lstStyle/>
          <a:p>
            <a:r>
              <a:rPr lang="es"/>
              <a:t>Haz clic para editar el estilo del título Master</a:t>
            </a:r>
          </a:p>
        </p:txBody>
      </p:sp>
      <p:sp>
        <p:nvSpPr>
          <p:cNvPr id="15" name="Chapter">
            <a:extLst>
              <a:ext uri="{FF2B5EF4-FFF2-40B4-BE49-F238E27FC236}">
                <a16:creationId xmlns:a16="http://schemas.microsoft.com/office/drawing/2014/main" id="{6A519C8D-F34B-6BF1-65D1-B2A9B1E26129}"/>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6" name="Label">
            <a:extLst>
              <a:ext uri="{FF2B5EF4-FFF2-40B4-BE49-F238E27FC236}">
                <a16:creationId xmlns:a16="http://schemas.microsoft.com/office/drawing/2014/main" id="{D2C257B0-E133-2CE7-8DB4-8706B83DA353}"/>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7" name="Source">
            <a:extLst>
              <a:ext uri="{FF2B5EF4-FFF2-40B4-BE49-F238E27FC236}">
                <a16:creationId xmlns:a16="http://schemas.microsoft.com/office/drawing/2014/main" id="{F65855EE-84BE-F48F-A349-D07805219AB8}"/>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Tree>
    <p:extLst>
      <p:ext uri="{BB962C8B-B14F-4D97-AF65-F5344CB8AC3E}">
        <p14:creationId xmlns:p14="http://schemas.microsoft.com/office/powerpoint/2010/main" val="234597064"/>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p:cSld name="3 Charts">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85009742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3447288"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Título de la lista</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550164" y="1895538"/>
            <a:ext cx="3447288"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Unidades</a:t>
            </a:r>
          </a:p>
        </p:txBody>
      </p:sp>
      <p:sp>
        <p:nvSpPr>
          <p:cNvPr id="2" name="Heading">
            <a:extLst>
              <a:ext uri="{FF2B5EF4-FFF2-40B4-BE49-F238E27FC236}">
                <a16:creationId xmlns:a16="http://schemas.microsoft.com/office/drawing/2014/main" id="{8B1DC025-3931-E5BC-503E-627A0411AA31}"/>
              </a:ext>
            </a:extLst>
          </p:cNvPr>
          <p:cNvSpPr>
            <a:spLocks noGrp="1"/>
          </p:cNvSpPr>
          <p:nvPr>
            <p:ph type="body" idx="20" hasCustomPrompt="1"/>
          </p:nvPr>
        </p:nvSpPr>
        <p:spPr>
          <a:xfrm>
            <a:off x="4372356" y="1655763"/>
            <a:ext cx="3447288"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Título de la lista</a:t>
            </a:r>
          </a:p>
        </p:txBody>
      </p:sp>
      <p:sp>
        <p:nvSpPr>
          <p:cNvPr id="8" name="Heading">
            <a:extLst>
              <a:ext uri="{FF2B5EF4-FFF2-40B4-BE49-F238E27FC236}">
                <a16:creationId xmlns:a16="http://schemas.microsoft.com/office/drawing/2014/main" id="{88A0D82B-505C-2414-3749-BBBED19053F1}"/>
              </a:ext>
            </a:extLst>
          </p:cNvPr>
          <p:cNvSpPr>
            <a:spLocks noGrp="1"/>
          </p:cNvSpPr>
          <p:nvPr>
            <p:ph type="body" idx="21" hasCustomPrompt="1"/>
          </p:nvPr>
        </p:nvSpPr>
        <p:spPr>
          <a:xfrm>
            <a:off x="4372356" y="1895538"/>
            <a:ext cx="3447288"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Unidades</a:t>
            </a:r>
          </a:p>
        </p:txBody>
      </p:sp>
      <p:sp>
        <p:nvSpPr>
          <p:cNvPr id="10" name="Heading">
            <a:extLst>
              <a:ext uri="{FF2B5EF4-FFF2-40B4-BE49-F238E27FC236}">
                <a16:creationId xmlns:a16="http://schemas.microsoft.com/office/drawing/2014/main" id="{9770299E-0E75-AE63-A573-D981EDD1C840}"/>
              </a:ext>
            </a:extLst>
          </p:cNvPr>
          <p:cNvSpPr>
            <a:spLocks noGrp="1"/>
          </p:cNvSpPr>
          <p:nvPr>
            <p:ph type="body" idx="22" hasCustomPrompt="1"/>
          </p:nvPr>
        </p:nvSpPr>
        <p:spPr>
          <a:xfrm>
            <a:off x="8194548" y="1655763"/>
            <a:ext cx="3447288"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Título de la lista</a:t>
            </a:r>
          </a:p>
        </p:txBody>
      </p:sp>
      <p:sp>
        <p:nvSpPr>
          <p:cNvPr id="12" name="Heading">
            <a:extLst>
              <a:ext uri="{FF2B5EF4-FFF2-40B4-BE49-F238E27FC236}">
                <a16:creationId xmlns:a16="http://schemas.microsoft.com/office/drawing/2014/main" id="{2D6FE9F5-455A-5E92-7A96-F51451B24F5B}"/>
              </a:ext>
            </a:extLst>
          </p:cNvPr>
          <p:cNvSpPr>
            <a:spLocks noGrp="1"/>
          </p:cNvSpPr>
          <p:nvPr>
            <p:ph type="body" idx="23" hasCustomPrompt="1"/>
          </p:nvPr>
        </p:nvSpPr>
        <p:spPr>
          <a:xfrm>
            <a:off x="8194548" y="1895538"/>
            <a:ext cx="3447288"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s"/>
              <a:t>Unidades</a:t>
            </a:r>
          </a:p>
        </p:txBody>
      </p:sp>
      <p:sp>
        <p:nvSpPr>
          <p:cNvPr id="14" name="Title 13">
            <a:extLst>
              <a:ext uri="{FF2B5EF4-FFF2-40B4-BE49-F238E27FC236}">
                <a16:creationId xmlns:a16="http://schemas.microsoft.com/office/drawing/2014/main" id="{8D1F0587-0135-2339-20CE-4D44901C9E18}"/>
              </a:ext>
            </a:extLst>
          </p:cNvPr>
          <p:cNvSpPr>
            <a:spLocks noGrp="1"/>
          </p:cNvSpPr>
          <p:nvPr>
            <p:ph type="title"/>
          </p:nvPr>
        </p:nvSpPr>
        <p:spPr>
          <a:xfrm>
            <a:off x="550164" y="635000"/>
            <a:ext cx="11091672" cy="749300"/>
          </a:xfrm>
        </p:spPr>
        <p:txBody>
          <a:bodyPr vert="horz" rIns="0"/>
          <a:lstStyle/>
          <a:p>
            <a:r>
              <a:rPr lang="es"/>
              <a:t>Haz clic para editar el estilo del título Master</a:t>
            </a:r>
          </a:p>
        </p:txBody>
      </p:sp>
      <p:sp>
        <p:nvSpPr>
          <p:cNvPr id="16" name="Chapter">
            <a:extLst>
              <a:ext uri="{FF2B5EF4-FFF2-40B4-BE49-F238E27FC236}">
                <a16:creationId xmlns:a16="http://schemas.microsoft.com/office/drawing/2014/main" id="{AA9FADCE-D006-D7D9-4AC9-EEB2834BB2D3}"/>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17" name="Label">
            <a:extLst>
              <a:ext uri="{FF2B5EF4-FFF2-40B4-BE49-F238E27FC236}">
                <a16:creationId xmlns:a16="http://schemas.microsoft.com/office/drawing/2014/main" id="{01E4E60E-4156-305E-8034-BA8348CA3512}"/>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18" name="Source">
            <a:extLst>
              <a:ext uri="{FF2B5EF4-FFF2-40B4-BE49-F238E27FC236}">
                <a16:creationId xmlns:a16="http://schemas.microsoft.com/office/drawing/2014/main" id="{14E6E0CB-224E-98DE-4968-4066E9B49822}"/>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bg1"/>
                </a:solidFill>
              </a:defRPr>
            </a:lvl1pPr>
            <a:lvl2pPr marL="179994" indent="0">
              <a:buNone/>
              <a:defRPr/>
            </a:lvl2pPr>
            <a:lvl3pPr marL="359988" indent="0">
              <a:buNone/>
              <a:defRPr/>
            </a:lvl3pPr>
            <a:lvl4pPr marL="539983" indent="0">
              <a:buNone/>
              <a:defRPr/>
            </a:lvl4pPr>
            <a:lvl5pPr marL="719977" indent="0">
              <a:buNone/>
              <a:defRPr/>
            </a:lvl5pPr>
          </a:lstStyle>
          <a:p>
            <a:r>
              <a:rPr lang="es"/>
              <a:t>Fuente: Cualquier diapositiva con datos debe tener una fuente. Los datos globales de S&amp;P deben ser obtenido por división, por ejemplo, S&amp;P Global Energy. Debe ser solo una línea</a:t>
            </a:r>
          </a:p>
        </p:txBody>
      </p:sp>
    </p:spTree>
    <p:extLst>
      <p:ext uri="{BB962C8B-B14F-4D97-AF65-F5344CB8AC3E}">
        <p14:creationId xmlns:p14="http://schemas.microsoft.com/office/powerpoint/2010/main" val="329570721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preserve="1">
  <p:cSld name="Dividers section">
    <p:bg>
      <p:bgPr>
        <a:solidFill>
          <a:schemeClr val="bg2"/>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540EDD03-9C73-EF53-E573-9D8E350A5B65}"/>
              </a:ext>
            </a:extLst>
          </p:cNvPr>
          <p:cNvGraphicFramePr>
            <a:graphicFrameLocks/>
          </p:cNvGraphicFramePr>
          <p:nvPr>
            <p:custDataLst>
              <p:tags r:id="rId1"/>
            </p:custDataLst>
            <p:extLst>
              <p:ext uri="{D42A27DB-BD31-4B8C-83A1-F6EECF244321}">
                <p14:modId xmlns:p14="http://schemas.microsoft.com/office/powerpoint/2010/main" val="13325483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6" progId="TCLayout.ActiveDocument.1">
                  <p:embed/>
                </p:oleObj>
              </mc:Choice>
              <mc:Fallback>
                <p:oleObj name="think-cell Slide" r:id="rId3" imgW="395" imgH="396" progId="TCLayout.ActiveDocument.1">
                  <p:embed/>
                  <p:pic>
                    <p:nvPicPr>
                      <p:cNvPr id="3" name="think-cell data - do not delete" hidden="1">
                        <a:extLst>
                          <a:ext uri="{FF2B5EF4-FFF2-40B4-BE49-F238E27FC236}">
                            <a16:creationId xmlns:a16="http://schemas.microsoft.com/office/drawing/2014/main" id="{540EDD03-9C73-EF53-E573-9D8E350A5B6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Charts">
            <a:extLst>
              <a:ext uri="{FF2B5EF4-FFF2-40B4-BE49-F238E27FC236}">
                <a16:creationId xmlns:a16="http://schemas.microsoft.com/office/drawing/2014/main" id="{3F99B917-6968-F2B0-35CA-AC9E85593DC5}"/>
              </a:ext>
            </a:extLst>
          </p:cNvPr>
          <p:cNvSpPr txBox="1">
            <a:spLocks noGrp="1" noRot="1" noMove="1" noResize="1" noEditPoints="1" noAdjustHandles="1" noChangeArrowheads="1" noChangeShapeType="1"/>
          </p:cNvSpPr>
          <p:nvPr/>
        </p:nvSpPr>
        <p:spPr>
          <a:xfrm>
            <a:off x="3048000" y="2459504"/>
            <a:ext cx="6096000" cy="1938992"/>
          </a:xfrm>
          <a:prstGeom prst="rect">
            <a:avLst/>
          </a:prstGeom>
          <a:noFill/>
        </p:spPr>
        <p:txBody>
          <a:bodyPr wrap="square">
            <a:spAutoFit/>
          </a:bodyPr>
          <a:lstStyle/>
          <a:p>
            <a:pPr lvl="0" algn="ctr"/>
            <a:r>
              <a:rPr lang="es" sz="12000">
                <a:latin typeface="Akkurat LL" panose="020B0504010101010104" pitchFamily="34" charset="0"/>
                <a:cs typeface="Akkurat LL" panose="020B0504010101010104" pitchFamily="34" charset="0"/>
              </a:rPr>
              <a:t>Divisores</a:t>
            </a:r>
          </a:p>
        </p:txBody>
      </p:sp>
    </p:spTree>
    <p:extLst>
      <p:ext uri="{BB962C8B-B14F-4D97-AF65-F5344CB8AC3E}">
        <p14:creationId xmlns:p14="http://schemas.microsoft.com/office/powerpoint/2010/main" val="88918750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preserve="1">
  <p:cSld name="Agenda">
    <p:bg>
      <p:bgPr>
        <a:solidFill>
          <a:schemeClr val="bg1"/>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64548380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6" name="Rectangle 45">
            <a:extLst>
              <a:ext uri="{FF2B5EF4-FFF2-40B4-BE49-F238E27FC236}">
                <a16:creationId xmlns:a16="http://schemas.microsoft.com/office/drawing/2014/main" id="{867F5485-0A4D-63ED-0F24-897849157C7E}"/>
              </a:ext>
            </a:extLst>
          </p:cNvPr>
          <p:cNvSpPr/>
          <p:nvPr/>
        </p:nvSpPr>
        <p:spPr>
          <a:xfrm>
            <a:off x="0" y="0"/>
            <a:ext cx="3048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err="1">
              <a:solidFill>
                <a:schemeClr val="tx1"/>
              </a:solidFill>
            </a:endParaRPr>
          </a:p>
        </p:txBody>
      </p:sp>
      <p:sp>
        <p:nvSpPr>
          <p:cNvPr id="3" name="Chapter">
            <a:extLst>
              <a:ext uri="{FF2B5EF4-FFF2-40B4-BE49-F238E27FC236}">
                <a16:creationId xmlns:a16="http://schemas.microsoft.com/office/drawing/2014/main" id="{46B4A934-41AB-00D5-7330-385F4B9DCC4D}"/>
              </a:ext>
            </a:extLst>
          </p:cNvPr>
          <p:cNvSpPr>
            <a:spLocks noGrp="1"/>
          </p:cNvSpPr>
          <p:nvPr>
            <p:ph type="body" sz="quarter" idx="10" hasCustomPrompt="1"/>
          </p:nvPr>
        </p:nvSpPr>
        <p:spPr>
          <a:xfrm>
            <a:off x="3413125" y="250791"/>
            <a:ext cx="3653343" cy="138499"/>
          </a:xfrm>
          <a:prstGeom prst="rect">
            <a:avLst/>
          </a:prstGeom>
        </p:spPr>
        <p:txBody>
          <a:bodyPr wrap="square" lIns="0" tIns="0" rIns="0" bIns="0">
            <a:noAutofit/>
          </a:bodyPr>
          <a:lstStyle>
            <a:lvl1pPr marL="0" indent="0">
              <a:buNone/>
              <a:defRPr sz="900">
                <a:solidFill>
                  <a:srgbClr val="006D89"/>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7" name="Label">
            <a:extLst>
              <a:ext uri="{FF2B5EF4-FFF2-40B4-BE49-F238E27FC236}">
                <a16:creationId xmlns:a16="http://schemas.microsoft.com/office/drawing/2014/main" id="{A6F914B6-C7D4-8306-C39D-6D30CD9353DB}"/>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2" name="Title 1">
            <a:extLst>
              <a:ext uri="{FF2B5EF4-FFF2-40B4-BE49-F238E27FC236}">
                <a16:creationId xmlns:a16="http://schemas.microsoft.com/office/drawing/2014/main" id="{324DBD1F-C4B7-B28B-D553-A265E6CEF683}"/>
              </a:ext>
            </a:extLst>
          </p:cNvPr>
          <p:cNvSpPr>
            <a:spLocks noGrp="1"/>
          </p:cNvSpPr>
          <p:nvPr>
            <p:ph type="title"/>
          </p:nvPr>
        </p:nvSpPr>
        <p:spPr>
          <a:xfrm>
            <a:off x="3413125" y="635000"/>
            <a:ext cx="8228711" cy="749300"/>
          </a:xfrm>
        </p:spPr>
        <p:txBody>
          <a:bodyPr vert="horz" rIns="0"/>
          <a:lstStyle>
            <a:lvl1pPr>
              <a:defRPr>
                <a:solidFill>
                  <a:schemeClr val="tx1"/>
                </a:solidFill>
                <a:latin typeface="Akkurat LL" panose="020B0504010101010104" pitchFamily="34" charset="0"/>
                <a:cs typeface="Akkurat LL" panose="020B0504010101010104" pitchFamily="34" charset="0"/>
              </a:defRPr>
            </a:lvl1pPr>
          </a:lstStyle>
          <a:p>
            <a:r>
              <a:rPr lang="es"/>
              <a:t>Haz clic para editar el estilo del título Master</a:t>
            </a:r>
          </a:p>
        </p:txBody>
      </p:sp>
      <p:grpSp>
        <p:nvGrpSpPr>
          <p:cNvPr id="4" name="Graphic 1">
            <a:extLst>
              <a:ext uri="{FF2B5EF4-FFF2-40B4-BE49-F238E27FC236}">
                <a16:creationId xmlns:a16="http://schemas.microsoft.com/office/drawing/2014/main" id="{072910CB-8FC0-F1C4-8DE2-A9520CC6B979}"/>
              </a:ext>
            </a:extLst>
          </p:cNvPr>
          <p:cNvGrpSpPr/>
          <p:nvPr/>
        </p:nvGrpSpPr>
        <p:grpSpPr>
          <a:xfrm>
            <a:off x="548576" y="6370489"/>
            <a:ext cx="699632" cy="333524"/>
            <a:chOff x="555165" y="6321363"/>
            <a:chExt cx="852458" cy="406377"/>
          </a:xfrm>
          <a:solidFill>
            <a:schemeClr val="tx1"/>
          </a:solidFill>
        </p:grpSpPr>
        <p:grpSp>
          <p:nvGrpSpPr>
            <p:cNvPr id="5" name="Graphic 1">
              <a:extLst>
                <a:ext uri="{FF2B5EF4-FFF2-40B4-BE49-F238E27FC236}">
                  <a16:creationId xmlns:a16="http://schemas.microsoft.com/office/drawing/2014/main" id="{F22A098A-BC93-31E4-309B-82D0A9778FAF}"/>
                </a:ext>
              </a:extLst>
            </p:cNvPr>
            <p:cNvGrpSpPr/>
            <p:nvPr/>
          </p:nvGrpSpPr>
          <p:grpSpPr>
            <a:xfrm>
              <a:off x="555165" y="6321363"/>
              <a:ext cx="852458" cy="184266"/>
              <a:chOff x="555165" y="6321363"/>
              <a:chExt cx="852458" cy="184266"/>
            </a:xfrm>
            <a:grpFill/>
          </p:grpSpPr>
          <p:sp>
            <p:nvSpPr>
              <p:cNvPr id="16" name="Freeform: Shape 15">
                <a:extLst>
                  <a:ext uri="{FF2B5EF4-FFF2-40B4-BE49-F238E27FC236}">
                    <a16:creationId xmlns:a16="http://schemas.microsoft.com/office/drawing/2014/main" id="{F290807F-C961-1BC5-B6D4-83F92A647BC7}"/>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55345374-8CA0-9C94-965E-4D6FDA588A60}"/>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8" name="Graphic 1">
              <a:extLst>
                <a:ext uri="{FF2B5EF4-FFF2-40B4-BE49-F238E27FC236}">
                  <a16:creationId xmlns:a16="http://schemas.microsoft.com/office/drawing/2014/main" id="{472457DD-B2DF-F0B9-3BB8-E325E8C03FCA}"/>
                </a:ext>
              </a:extLst>
            </p:cNvPr>
            <p:cNvGrpSpPr/>
            <p:nvPr/>
          </p:nvGrpSpPr>
          <p:grpSpPr>
            <a:xfrm>
              <a:off x="555165" y="6566163"/>
              <a:ext cx="525003" cy="161577"/>
              <a:chOff x="555165" y="6566163"/>
              <a:chExt cx="525003" cy="161577"/>
            </a:xfrm>
            <a:grpFill/>
          </p:grpSpPr>
          <p:sp>
            <p:nvSpPr>
              <p:cNvPr id="9" name="Freeform: Shape 8">
                <a:extLst>
                  <a:ext uri="{FF2B5EF4-FFF2-40B4-BE49-F238E27FC236}">
                    <a16:creationId xmlns:a16="http://schemas.microsoft.com/office/drawing/2014/main" id="{9C9621D0-CEC1-4925-46FA-72AA356B5396}"/>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4D9EAB74-9743-DDDE-CCF1-17093F660FB5}"/>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6B5B4B21-D735-D3EC-1B14-C5D68EC88DB9}"/>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D4E6364B-1E63-1D4E-1D81-71A81727DE06}"/>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65AF6FB5-F196-F467-7D1B-F39CBDDD93F3}"/>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14759497-EE72-298F-E25E-8DD60D995E22}"/>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18" name="Copyright">
            <a:extLst>
              <a:ext uri="{FF2B5EF4-FFF2-40B4-BE49-F238E27FC236}">
                <a16:creationId xmlns:a16="http://schemas.microsoft.com/office/drawing/2014/main" id="{AD8A0F58-52E5-B3D8-C381-6F7C6E057EB1}"/>
              </a:ext>
            </a:extLst>
          </p:cNvPr>
          <p:cNvSpPr txBox="1">
            <a:spLocks/>
          </p:cNvSpPr>
          <p:nvPr/>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s" sz="700">
                <a:solidFill>
                  <a:sysClr val="windowText" lastClr="000000"/>
                </a:solidFill>
                <a:latin typeface="+mn-lt"/>
              </a:rPr>
              <a:t>© 2026 por S&amp;P Global Inc. </a:t>
            </a:r>
          </a:p>
        </p:txBody>
      </p:sp>
      <p:sp>
        <p:nvSpPr>
          <p:cNvPr id="19" name="SlideNumber">
            <a:extLst>
              <a:ext uri="{FF2B5EF4-FFF2-40B4-BE49-F238E27FC236}">
                <a16:creationId xmlns:a16="http://schemas.microsoft.com/office/drawing/2014/main" id="{408B4948-0286-02B0-2040-98C2CD03F6DA}"/>
              </a:ext>
            </a:extLst>
          </p:cNvPr>
          <p:cNvSpPr txBox="1"/>
          <p:nvPr/>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ysClr val="windowText" lastClr="000000"/>
                </a:solidFill>
                <a:latin typeface="+mn-lt"/>
                <a:ea typeface="+mn-ea"/>
                <a:cs typeface="+mn-cs"/>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ysClr val="windowText" lastClr="000000"/>
              </a:solidFill>
              <a:latin typeface="+mn-lt"/>
              <a:ea typeface="+mn-ea"/>
              <a:cs typeface="+mn-cs"/>
            </a:endParaRPr>
          </a:p>
        </p:txBody>
      </p:sp>
      <p:grpSp>
        <p:nvGrpSpPr>
          <p:cNvPr id="20" name="Group 19">
            <a:extLst>
              <a:ext uri="{FF2B5EF4-FFF2-40B4-BE49-F238E27FC236}">
                <a16:creationId xmlns:a16="http://schemas.microsoft.com/office/drawing/2014/main" id="{1C78F3A5-7B4E-1242-61F8-FD2D0825A249}"/>
              </a:ext>
            </a:extLst>
          </p:cNvPr>
          <p:cNvGrpSpPr/>
          <p:nvPr/>
        </p:nvGrpSpPr>
        <p:grpSpPr>
          <a:xfrm>
            <a:off x="-110168" y="178820"/>
            <a:ext cx="2314828" cy="6039121"/>
            <a:chOff x="-110168" y="178820"/>
            <a:chExt cx="2314828" cy="6039121"/>
          </a:xfrm>
        </p:grpSpPr>
        <p:grpSp>
          <p:nvGrpSpPr>
            <p:cNvPr id="21" name="Group 20">
              <a:extLst>
                <a:ext uri="{FF2B5EF4-FFF2-40B4-BE49-F238E27FC236}">
                  <a16:creationId xmlns:a16="http://schemas.microsoft.com/office/drawing/2014/main" id="{67998F29-BC43-5AC2-3356-B11912E15930}"/>
                </a:ext>
              </a:extLst>
            </p:cNvPr>
            <p:cNvGrpSpPr/>
            <p:nvPr/>
          </p:nvGrpSpPr>
          <p:grpSpPr>
            <a:xfrm flipH="1">
              <a:off x="434299" y="1633730"/>
              <a:ext cx="1087783" cy="1080726"/>
              <a:chOff x="9254146" y="-2793457"/>
              <a:chExt cx="2000758" cy="1987775"/>
            </a:xfrm>
          </p:grpSpPr>
          <p:sp>
            <p:nvSpPr>
              <p:cNvPr id="42" name="Right Triangle 41">
                <a:extLst>
                  <a:ext uri="{FF2B5EF4-FFF2-40B4-BE49-F238E27FC236}">
                    <a16:creationId xmlns:a16="http://schemas.microsoft.com/office/drawing/2014/main" id="{372D506E-124F-4816-EF17-EC21D1090DAB}"/>
                  </a:ext>
                </a:extLst>
              </p:cNvPr>
              <p:cNvSpPr>
                <a:spLocks/>
              </p:cNvSpPr>
              <p:nvPr/>
            </p:nvSpPr>
            <p:spPr>
              <a:xfrm>
                <a:off x="10293328" y="-2793457"/>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1C3B590C-BF07-AE7A-7825-BAF0BCA816A9}"/>
                  </a:ext>
                </a:extLst>
              </p:cNvPr>
              <p:cNvSpPr>
                <a:spLocks/>
              </p:cNvSpPr>
              <p:nvPr/>
            </p:nvSpPr>
            <p:spPr>
              <a:xfrm flipH="1">
                <a:off x="9254146" y="-2793457"/>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33E21C6D-F292-1511-033D-F9321588A2D8}"/>
                  </a:ext>
                </a:extLst>
              </p:cNvPr>
              <p:cNvSpPr>
                <a:spLocks/>
              </p:cNvSpPr>
              <p:nvPr/>
            </p:nvSpPr>
            <p:spPr>
              <a:xfrm flipV="1">
                <a:off x="10293328" y="-1767259"/>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5F77583F-75DC-662E-AE26-4F7D3D865A06}"/>
                  </a:ext>
                </a:extLst>
              </p:cNvPr>
              <p:cNvSpPr>
                <a:spLocks/>
              </p:cNvSpPr>
              <p:nvPr/>
            </p:nvSpPr>
            <p:spPr>
              <a:xfrm flipH="1" flipV="1">
                <a:off x="9254146" y="-1767258"/>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22" name="Group 21">
              <a:extLst>
                <a:ext uri="{FF2B5EF4-FFF2-40B4-BE49-F238E27FC236}">
                  <a16:creationId xmlns:a16="http://schemas.microsoft.com/office/drawing/2014/main" id="{2275453E-3757-4BA1-D12A-A6966E53FBD7}"/>
                </a:ext>
              </a:extLst>
            </p:cNvPr>
            <p:cNvGrpSpPr/>
            <p:nvPr/>
          </p:nvGrpSpPr>
          <p:grpSpPr>
            <a:xfrm flipH="1">
              <a:off x="1116877" y="2896911"/>
              <a:ext cx="1087783" cy="1080726"/>
              <a:chOff x="9254146" y="-2793457"/>
              <a:chExt cx="2000758" cy="1987775"/>
            </a:xfrm>
          </p:grpSpPr>
          <p:sp>
            <p:nvSpPr>
              <p:cNvPr id="38" name="Right Triangle 37">
                <a:extLst>
                  <a:ext uri="{FF2B5EF4-FFF2-40B4-BE49-F238E27FC236}">
                    <a16:creationId xmlns:a16="http://schemas.microsoft.com/office/drawing/2014/main" id="{A18867CF-9E90-11C6-C5FC-5BB470EDA857}"/>
                  </a:ext>
                </a:extLst>
              </p:cNvPr>
              <p:cNvSpPr>
                <a:spLocks/>
              </p:cNvSpPr>
              <p:nvPr/>
            </p:nvSpPr>
            <p:spPr>
              <a:xfrm>
                <a:off x="10293328"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CBBD75C1-7781-E5C7-7557-4BE0E4701D81}"/>
                  </a:ext>
                </a:extLst>
              </p:cNvPr>
              <p:cNvSpPr>
                <a:spLocks/>
              </p:cNvSpPr>
              <p:nvPr/>
            </p:nvSpPr>
            <p:spPr>
              <a:xfrm flipH="1">
                <a:off x="9254146"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08DEB5B8-4A99-4FEE-F6E9-23002EE42A17}"/>
                  </a:ext>
                </a:extLst>
              </p:cNvPr>
              <p:cNvSpPr>
                <a:spLocks/>
              </p:cNvSpPr>
              <p:nvPr/>
            </p:nvSpPr>
            <p:spPr>
              <a:xfrm flipV="1">
                <a:off x="10293328" y="-1767259"/>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C8079A8A-F73E-1337-32D8-0737EB7EC5B5}"/>
                  </a:ext>
                </a:extLst>
              </p:cNvPr>
              <p:cNvSpPr>
                <a:spLocks/>
              </p:cNvSpPr>
              <p:nvPr/>
            </p:nvSpPr>
            <p:spPr>
              <a:xfrm flipH="1" flipV="1">
                <a:off x="9254146" y="-1767258"/>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23" name="Group 22">
              <a:extLst>
                <a:ext uri="{FF2B5EF4-FFF2-40B4-BE49-F238E27FC236}">
                  <a16:creationId xmlns:a16="http://schemas.microsoft.com/office/drawing/2014/main" id="{2F067FC2-9639-C149-8BBE-4065ECEB9D16}"/>
                </a:ext>
              </a:extLst>
            </p:cNvPr>
            <p:cNvGrpSpPr/>
            <p:nvPr/>
          </p:nvGrpSpPr>
          <p:grpSpPr>
            <a:xfrm flipH="1">
              <a:off x="12493" y="178820"/>
              <a:ext cx="797803" cy="792626"/>
              <a:chOff x="9254146" y="-2793457"/>
              <a:chExt cx="2000758" cy="1987775"/>
            </a:xfrm>
          </p:grpSpPr>
          <p:sp>
            <p:nvSpPr>
              <p:cNvPr id="34" name="Right Triangle 33">
                <a:extLst>
                  <a:ext uri="{FF2B5EF4-FFF2-40B4-BE49-F238E27FC236}">
                    <a16:creationId xmlns:a16="http://schemas.microsoft.com/office/drawing/2014/main" id="{916F5C35-9C4D-11E4-4873-41349557AD8F}"/>
                  </a:ext>
                </a:extLst>
              </p:cNvPr>
              <p:cNvSpPr>
                <a:spLocks/>
              </p:cNvSpPr>
              <p:nvPr/>
            </p:nvSpPr>
            <p:spPr>
              <a:xfrm>
                <a:off x="10293328"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35" name="Right Triangle 34">
                <a:extLst>
                  <a:ext uri="{FF2B5EF4-FFF2-40B4-BE49-F238E27FC236}">
                    <a16:creationId xmlns:a16="http://schemas.microsoft.com/office/drawing/2014/main" id="{35C5806E-3B22-9700-9A82-6DC1F9DFD59A}"/>
                  </a:ext>
                </a:extLst>
              </p:cNvPr>
              <p:cNvSpPr>
                <a:spLocks/>
              </p:cNvSpPr>
              <p:nvPr/>
            </p:nvSpPr>
            <p:spPr>
              <a:xfrm flipH="1">
                <a:off x="9254146"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D9E78428-0791-4989-92FE-2E75DEDA0966}"/>
                  </a:ext>
                </a:extLst>
              </p:cNvPr>
              <p:cNvSpPr>
                <a:spLocks/>
              </p:cNvSpPr>
              <p:nvPr/>
            </p:nvSpPr>
            <p:spPr>
              <a:xfrm flipV="1">
                <a:off x="10293328" y="-1767259"/>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4DDD2F0E-D5C0-987D-0C8C-E815866D9EA4}"/>
                  </a:ext>
                </a:extLst>
              </p:cNvPr>
              <p:cNvSpPr>
                <a:spLocks/>
              </p:cNvSpPr>
              <p:nvPr/>
            </p:nvSpPr>
            <p:spPr>
              <a:xfrm flipH="1" flipV="1">
                <a:off x="9254146" y="-1767258"/>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24" name="Group 23">
              <a:extLst>
                <a:ext uri="{FF2B5EF4-FFF2-40B4-BE49-F238E27FC236}">
                  <a16:creationId xmlns:a16="http://schemas.microsoft.com/office/drawing/2014/main" id="{09E47D1D-F808-BFE8-C07F-9219122792CA}"/>
                </a:ext>
              </a:extLst>
            </p:cNvPr>
            <p:cNvGrpSpPr/>
            <p:nvPr/>
          </p:nvGrpSpPr>
          <p:grpSpPr>
            <a:xfrm>
              <a:off x="-110168" y="3976835"/>
              <a:ext cx="1351189" cy="1408663"/>
              <a:chOff x="-364441" y="3498342"/>
              <a:chExt cx="1453507" cy="1515334"/>
            </a:xfrm>
          </p:grpSpPr>
          <p:sp>
            <p:nvSpPr>
              <p:cNvPr id="30" name="Right Triangle 29">
                <a:extLst>
                  <a:ext uri="{FF2B5EF4-FFF2-40B4-BE49-F238E27FC236}">
                    <a16:creationId xmlns:a16="http://schemas.microsoft.com/office/drawing/2014/main" id="{284DEEDD-DFE7-5734-334B-CD5F5A7D5094}"/>
                  </a:ext>
                </a:extLst>
              </p:cNvPr>
              <p:cNvSpPr>
                <a:spLocks/>
              </p:cNvSpPr>
              <p:nvPr/>
            </p:nvSpPr>
            <p:spPr>
              <a:xfrm rot="5400000" flipH="1">
                <a:off x="370473" y="3513808"/>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E2D783B5-1CCC-B97A-9514-F3986F34F567}"/>
                  </a:ext>
                </a:extLst>
              </p:cNvPr>
              <p:cNvSpPr>
                <a:spLocks/>
              </p:cNvSpPr>
              <p:nvPr/>
            </p:nvSpPr>
            <p:spPr>
              <a:xfrm rot="5400000">
                <a:off x="370473" y="4295083"/>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61A04AAC-A523-C689-1073-1EFB45BFDA4D}"/>
                  </a:ext>
                </a:extLst>
              </p:cNvPr>
              <p:cNvSpPr>
                <a:spLocks/>
              </p:cNvSpPr>
              <p:nvPr/>
            </p:nvSpPr>
            <p:spPr>
              <a:xfrm rot="5400000" flipH="1" flipV="1">
                <a:off x="-379907" y="3513808"/>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253DB3F5-2C4D-C3AB-D44D-586F525C2DFF}"/>
                  </a:ext>
                </a:extLst>
              </p:cNvPr>
              <p:cNvSpPr>
                <a:spLocks/>
              </p:cNvSpPr>
              <p:nvPr/>
            </p:nvSpPr>
            <p:spPr>
              <a:xfrm rot="5400000" flipV="1">
                <a:off x="-379907" y="4295083"/>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25" name="Group 24">
              <a:extLst>
                <a:ext uri="{FF2B5EF4-FFF2-40B4-BE49-F238E27FC236}">
                  <a16:creationId xmlns:a16="http://schemas.microsoft.com/office/drawing/2014/main" id="{08E094E6-D942-B39C-2192-692E43506B2B}"/>
                </a:ext>
              </a:extLst>
            </p:cNvPr>
            <p:cNvGrpSpPr/>
            <p:nvPr/>
          </p:nvGrpSpPr>
          <p:grpSpPr>
            <a:xfrm>
              <a:off x="689080" y="4807309"/>
              <a:ext cx="1349305" cy="1410632"/>
              <a:chOff x="495330" y="4391704"/>
              <a:chExt cx="1451480" cy="1517451"/>
            </a:xfrm>
          </p:grpSpPr>
          <p:sp>
            <p:nvSpPr>
              <p:cNvPr id="26" name="Right Triangle 25">
                <a:extLst>
                  <a:ext uri="{FF2B5EF4-FFF2-40B4-BE49-F238E27FC236}">
                    <a16:creationId xmlns:a16="http://schemas.microsoft.com/office/drawing/2014/main" id="{6055079B-F973-C7D9-832D-957CF0D3F116}"/>
                  </a:ext>
                </a:extLst>
              </p:cNvPr>
              <p:cNvSpPr>
                <a:spLocks/>
              </p:cNvSpPr>
              <p:nvPr/>
            </p:nvSpPr>
            <p:spPr>
              <a:xfrm flipH="1">
                <a:off x="495330" y="4391704"/>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312BD5B9-6C9B-E1D5-3936-E167E33DB080}"/>
                  </a:ext>
                </a:extLst>
              </p:cNvPr>
              <p:cNvSpPr>
                <a:spLocks/>
              </p:cNvSpPr>
              <p:nvPr/>
            </p:nvSpPr>
            <p:spPr>
              <a:xfrm>
                <a:off x="1243683" y="4391704"/>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D86B367A-7B8E-EFF2-F9FE-37C7A4E7685E}"/>
                  </a:ext>
                </a:extLst>
              </p:cNvPr>
              <p:cNvSpPr>
                <a:spLocks/>
              </p:cNvSpPr>
              <p:nvPr/>
            </p:nvSpPr>
            <p:spPr>
              <a:xfrm flipH="1" flipV="1">
                <a:off x="495330" y="5175096"/>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E1196048-E508-764C-0C0D-A21158E5EB28}"/>
                  </a:ext>
                </a:extLst>
              </p:cNvPr>
              <p:cNvSpPr>
                <a:spLocks/>
              </p:cNvSpPr>
              <p:nvPr/>
            </p:nvSpPr>
            <p:spPr>
              <a:xfrm flipV="1">
                <a:off x="1243683" y="5175096"/>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sp>
        <p:nvSpPr>
          <p:cNvPr id="12" name="Rectangle 11">
            <a:extLst>
              <a:ext uri="{FF2B5EF4-FFF2-40B4-BE49-F238E27FC236}">
                <a16:creationId xmlns:a16="http://schemas.microsoft.com/office/drawing/2014/main" id="{02295F10-8D44-0839-657E-A532B2AD569E}"/>
              </a:ext>
            </a:extLst>
          </p:cNvPr>
          <p:cNvSpPr/>
          <p:nvPr userDrawn="1"/>
        </p:nvSpPr>
        <p:spPr>
          <a:xfrm>
            <a:off x="0" y="0"/>
            <a:ext cx="3048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err="1">
              <a:solidFill>
                <a:schemeClr val="tx1"/>
              </a:solidFill>
            </a:endParaRPr>
          </a:p>
        </p:txBody>
      </p:sp>
      <p:grpSp>
        <p:nvGrpSpPr>
          <p:cNvPr id="47" name="Graphic 1">
            <a:extLst>
              <a:ext uri="{FF2B5EF4-FFF2-40B4-BE49-F238E27FC236}">
                <a16:creationId xmlns:a16="http://schemas.microsoft.com/office/drawing/2014/main" id="{D5F006DE-C381-3655-9F35-574B132E5EA6}"/>
              </a:ext>
            </a:extLst>
          </p:cNvPr>
          <p:cNvGrpSpPr/>
          <p:nvPr userDrawn="1"/>
        </p:nvGrpSpPr>
        <p:grpSpPr>
          <a:xfrm>
            <a:off x="548576" y="6370489"/>
            <a:ext cx="699632" cy="333524"/>
            <a:chOff x="555165" y="6321363"/>
            <a:chExt cx="852458" cy="406377"/>
          </a:xfrm>
          <a:solidFill>
            <a:schemeClr val="tx1"/>
          </a:solidFill>
        </p:grpSpPr>
        <p:grpSp>
          <p:nvGrpSpPr>
            <p:cNvPr id="48" name="Graphic 1">
              <a:extLst>
                <a:ext uri="{FF2B5EF4-FFF2-40B4-BE49-F238E27FC236}">
                  <a16:creationId xmlns:a16="http://schemas.microsoft.com/office/drawing/2014/main" id="{A98B6D2F-28DF-BF6C-64A4-3CACE88A0202}"/>
                </a:ext>
              </a:extLst>
            </p:cNvPr>
            <p:cNvGrpSpPr/>
            <p:nvPr/>
          </p:nvGrpSpPr>
          <p:grpSpPr>
            <a:xfrm>
              <a:off x="555165" y="6321363"/>
              <a:ext cx="852458" cy="184266"/>
              <a:chOff x="555165" y="6321363"/>
              <a:chExt cx="852458" cy="184266"/>
            </a:xfrm>
            <a:grpFill/>
          </p:grpSpPr>
          <p:sp>
            <p:nvSpPr>
              <p:cNvPr id="56" name="Freeform: Shape 55">
                <a:extLst>
                  <a:ext uri="{FF2B5EF4-FFF2-40B4-BE49-F238E27FC236}">
                    <a16:creationId xmlns:a16="http://schemas.microsoft.com/office/drawing/2014/main" id="{4D0C181E-D2D6-5459-6958-57237358DCCD}"/>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71929E78-5D23-3DEE-F625-034FA41E99B6}"/>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49" name="Graphic 1">
              <a:extLst>
                <a:ext uri="{FF2B5EF4-FFF2-40B4-BE49-F238E27FC236}">
                  <a16:creationId xmlns:a16="http://schemas.microsoft.com/office/drawing/2014/main" id="{4C7DE6C3-B724-3F8A-4C79-DBD099FDD39B}"/>
                </a:ext>
              </a:extLst>
            </p:cNvPr>
            <p:cNvGrpSpPr/>
            <p:nvPr/>
          </p:nvGrpSpPr>
          <p:grpSpPr>
            <a:xfrm>
              <a:off x="555165" y="6566163"/>
              <a:ext cx="525003" cy="161577"/>
              <a:chOff x="555165" y="6566163"/>
              <a:chExt cx="525003" cy="161577"/>
            </a:xfrm>
            <a:grpFill/>
          </p:grpSpPr>
          <p:sp>
            <p:nvSpPr>
              <p:cNvPr id="50" name="Freeform: Shape 49">
                <a:extLst>
                  <a:ext uri="{FF2B5EF4-FFF2-40B4-BE49-F238E27FC236}">
                    <a16:creationId xmlns:a16="http://schemas.microsoft.com/office/drawing/2014/main" id="{0E100FDD-D017-2E24-A20F-02D079134C4F}"/>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270F5863-89C3-17E9-CC20-72F6CD0DB154}"/>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3F38B446-BDFF-CBBD-2415-7E55EE172BBF}"/>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855D9B26-28FD-739B-C1BC-7A94E2A8D683}"/>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554AEAFC-274D-B3EB-253C-B69D95327B5E}"/>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DDE8C2BA-D0C8-A1D5-0B70-AA26153FF2FA}"/>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58" name="Copyright">
            <a:extLst>
              <a:ext uri="{FF2B5EF4-FFF2-40B4-BE49-F238E27FC236}">
                <a16:creationId xmlns:a16="http://schemas.microsoft.com/office/drawing/2014/main" id="{8D60939E-0FA5-FD01-F698-4F7F124D2068}"/>
              </a:ext>
            </a:extLst>
          </p:cNvPr>
          <p:cNvSpPr txBox="1">
            <a:spLocks/>
          </p:cNvSpPr>
          <p:nvPr userDrawn="1"/>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s" sz="700">
                <a:solidFill>
                  <a:sysClr val="windowText" lastClr="000000"/>
                </a:solidFill>
                <a:latin typeface="+mn-lt"/>
              </a:rPr>
              <a:t>© 2026 por S&amp;P Global Inc. </a:t>
            </a:r>
          </a:p>
        </p:txBody>
      </p:sp>
      <p:sp>
        <p:nvSpPr>
          <p:cNvPr id="59" name="SlideNumber">
            <a:extLst>
              <a:ext uri="{FF2B5EF4-FFF2-40B4-BE49-F238E27FC236}">
                <a16:creationId xmlns:a16="http://schemas.microsoft.com/office/drawing/2014/main" id="{56169C1D-7C47-781E-FEDE-E3BC3C66EB73}"/>
              </a:ext>
            </a:extLst>
          </p:cNvPr>
          <p:cNvSpPr txBox="1"/>
          <p:nvPr userDrawn="1"/>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ysClr val="windowText" lastClr="000000"/>
                </a:solidFill>
                <a:latin typeface="+mn-lt"/>
                <a:ea typeface="+mn-ea"/>
                <a:cs typeface="+mn-cs"/>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ysClr val="windowText" lastClr="000000"/>
              </a:solidFill>
              <a:latin typeface="+mn-lt"/>
              <a:ea typeface="+mn-ea"/>
              <a:cs typeface="+mn-cs"/>
            </a:endParaRPr>
          </a:p>
        </p:txBody>
      </p:sp>
      <p:grpSp>
        <p:nvGrpSpPr>
          <p:cNvPr id="60" name="Group 59">
            <a:extLst>
              <a:ext uri="{FF2B5EF4-FFF2-40B4-BE49-F238E27FC236}">
                <a16:creationId xmlns:a16="http://schemas.microsoft.com/office/drawing/2014/main" id="{8D8FDA10-E061-6E2A-FCC7-65840AFA36E9}"/>
              </a:ext>
            </a:extLst>
          </p:cNvPr>
          <p:cNvGrpSpPr/>
          <p:nvPr userDrawn="1"/>
        </p:nvGrpSpPr>
        <p:grpSpPr>
          <a:xfrm>
            <a:off x="-110168" y="178820"/>
            <a:ext cx="2314828" cy="6039121"/>
            <a:chOff x="-110168" y="178820"/>
            <a:chExt cx="2314828" cy="6039121"/>
          </a:xfrm>
        </p:grpSpPr>
        <p:grpSp>
          <p:nvGrpSpPr>
            <p:cNvPr id="61" name="Group 60">
              <a:extLst>
                <a:ext uri="{FF2B5EF4-FFF2-40B4-BE49-F238E27FC236}">
                  <a16:creationId xmlns:a16="http://schemas.microsoft.com/office/drawing/2014/main" id="{7DF9101F-BD90-EB45-853E-122F5FE73AF8}"/>
                </a:ext>
              </a:extLst>
            </p:cNvPr>
            <p:cNvGrpSpPr/>
            <p:nvPr/>
          </p:nvGrpSpPr>
          <p:grpSpPr>
            <a:xfrm flipH="1">
              <a:off x="434299" y="1633730"/>
              <a:ext cx="1087783" cy="1080726"/>
              <a:chOff x="9254146" y="-2793457"/>
              <a:chExt cx="2000758" cy="1987775"/>
            </a:xfrm>
          </p:grpSpPr>
          <p:sp>
            <p:nvSpPr>
              <p:cNvPr id="82" name="Right Triangle 81">
                <a:extLst>
                  <a:ext uri="{FF2B5EF4-FFF2-40B4-BE49-F238E27FC236}">
                    <a16:creationId xmlns:a16="http://schemas.microsoft.com/office/drawing/2014/main" id="{424D08C1-34A9-80DC-8C08-B6299A9BAD28}"/>
                  </a:ext>
                </a:extLst>
              </p:cNvPr>
              <p:cNvSpPr>
                <a:spLocks/>
              </p:cNvSpPr>
              <p:nvPr/>
            </p:nvSpPr>
            <p:spPr>
              <a:xfrm>
                <a:off x="10293328" y="-2793457"/>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97174F42-AAE7-8CF7-93D9-6AB1275A0C6C}"/>
                  </a:ext>
                </a:extLst>
              </p:cNvPr>
              <p:cNvSpPr>
                <a:spLocks/>
              </p:cNvSpPr>
              <p:nvPr/>
            </p:nvSpPr>
            <p:spPr>
              <a:xfrm flipH="1">
                <a:off x="9254146" y="-2793457"/>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2A908E5B-8A47-5F28-7C30-7228839097B6}"/>
                  </a:ext>
                </a:extLst>
              </p:cNvPr>
              <p:cNvSpPr>
                <a:spLocks/>
              </p:cNvSpPr>
              <p:nvPr/>
            </p:nvSpPr>
            <p:spPr>
              <a:xfrm flipV="1">
                <a:off x="10293328" y="-1767259"/>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6EA6EA8A-B410-E4E4-54C4-2E49C50DDFA5}"/>
                  </a:ext>
                </a:extLst>
              </p:cNvPr>
              <p:cNvSpPr>
                <a:spLocks/>
              </p:cNvSpPr>
              <p:nvPr/>
            </p:nvSpPr>
            <p:spPr>
              <a:xfrm flipH="1" flipV="1">
                <a:off x="9254146" y="-1767258"/>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62" name="Group 61">
              <a:extLst>
                <a:ext uri="{FF2B5EF4-FFF2-40B4-BE49-F238E27FC236}">
                  <a16:creationId xmlns:a16="http://schemas.microsoft.com/office/drawing/2014/main" id="{F2E86C80-A83D-E3B8-2A94-FB436826B60D}"/>
                </a:ext>
              </a:extLst>
            </p:cNvPr>
            <p:cNvGrpSpPr/>
            <p:nvPr/>
          </p:nvGrpSpPr>
          <p:grpSpPr>
            <a:xfrm flipH="1">
              <a:off x="1116877" y="2896911"/>
              <a:ext cx="1087783" cy="1080726"/>
              <a:chOff x="9254146" y="-2793457"/>
              <a:chExt cx="2000758" cy="1987775"/>
            </a:xfrm>
          </p:grpSpPr>
          <p:sp>
            <p:nvSpPr>
              <p:cNvPr id="78" name="Right Triangle 77">
                <a:extLst>
                  <a:ext uri="{FF2B5EF4-FFF2-40B4-BE49-F238E27FC236}">
                    <a16:creationId xmlns:a16="http://schemas.microsoft.com/office/drawing/2014/main" id="{565E6655-470B-53A9-5850-0E07375E1065}"/>
                  </a:ext>
                </a:extLst>
              </p:cNvPr>
              <p:cNvSpPr>
                <a:spLocks/>
              </p:cNvSpPr>
              <p:nvPr/>
            </p:nvSpPr>
            <p:spPr>
              <a:xfrm>
                <a:off x="10293328"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7CF44045-1704-FB7F-2A44-59F07761FAE0}"/>
                  </a:ext>
                </a:extLst>
              </p:cNvPr>
              <p:cNvSpPr>
                <a:spLocks/>
              </p:cNvSpPr>
              <p:nvPr/>
            </p:nvSpPr>
            <p:spPr>
              <a:xfrm flipH="1">
                <a:off x="9254146"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B5E5CAC7-E3C6-BF5B-B50A-0494AAF0D178}"/>
                  </a:ext>
                </a:extLst>
              </p:cNvPr>
              <p:cNvSpPr>
                <a:spLocks/>
              </p:cNvSpPr>
              <p:nvPr/>
            </p:nvSpPr>
            <p:spPr>
              <a:xfrm flipV="1">
                <a:off x="10293328" y="-1767259"/>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6B89F098-4DBD-6A7C-0A46-0CA095FC78AA}"/>
                  </a:ext>
                </a:extLst>
              </p:cNvPr>
              <p:cNvSpPr>
                <a:spLocks/>
              </p:cNvSpPr>
              <p:nvPr/>
            </p:nvSpPr>
            <p:spPr>
              <a:xfrm flipH="1" flipV="1">
                <a:off x="9254146" y="-1767258"/>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63" name="Group 62">
              <a:extLst>
                <a:ext uri="{FF2B5EF4-FFF2-40B4-BE49-F238E27FC236}">
                  <a16:creationId xmlns:a16="http://schemas.microsoft.com/office/drawing/2014/main" id="{12B398A7-A887-1C0B-3175-7561CF2FB7D2}"/>
                </a:ext>
              </a:extLst>
            </p:cNvPr>
            <p:cNvGrpSpPr/>
            <p:nvPr/>
          </p:nvGrpSpPr>
          <p:grpSpPr>
            <a:xfrm flipH="1">
              <a:off x="12493" y="178820"/>
              <a:ext cx="797803" cy="792626"/>
              <a:chOff x="9254146" y="-2793457"/>
              <a:chExt cx="2000758" cy="1987775"/>
            </a:xfrm>
          </p:grpSpPr>
          <p:sp>
            <p:nvSpPr>
              <p:cNvPr id="74" name="Right Triangle 73">
                <a:extLst>
                  <a:ext uri="{FF2B5EF4-FFF2-40B4-BE49-F238E27FC236}">
                    <a16:creationId xmlns:a16="http://schemas.microsoft.com/office/drawing/2014/main" id="{DD1309DC-6279-6372-78AD-D4C0A9F9CEE7}"/>
                  </a:ext>
                </a:extLst>
              </p:cNvPr>
              <p:cNvSpPr>
                <a:spLocks/>
              </p:cNvSpPr>
              <p:nvPr/>
            </p:nvSpPr>
            <p:spPr>
              <a:xfrm>
                <a:off x="10293328"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75" name="Right Triangle 74">
                <a:extLst>
                  <a:ext uri="{FF2B5EF4-FFF2-40B4-BE49-F238E27FC236}">
                    <a16:creationId xmlns:a16="http://schemas.microsoft.com/office/drawing/2014/main" id="{2DE8FA2A-22A9-649F-9DFC-0B202F9EBB9A}"/>
                  </a:ext>
                </a:extLst>
              </p:cNvPr>
              <p:cNvSpPr>
                <a:spLocks/>
              </p:cNvSpPr>
              <p:nvPr/>
            </p:nvSpPr>
            <p:spPr>
              <a:xfrm flipH="1">
                <a:off x="9254146"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A94D87D3-8517-E4B4-9FC5-4CEBA8F4C5D2}"/>
                  </a:ext>
                </a:extLst>
              </p:cNvPr>
              <p:cNvSpPr>
                <a:spLocks/>
              </p:cNvSpPr>
              <p:nvPr/>
            </p:nvSpPr>
            <p:spPr>
              <a:xfrm flipV="1">
                <a:off x="10293328" y="-1767259"/>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EFFD05EB-D00A-A077-D40D-51E921F19452}"/>
                  </a:ext>
                </a:extLst>
              </p:cNvPr>
              <p:cNvSpPr>
                <a:spLocks/>
              </p:cNvSpPr>
              <p:nvPr/>
            </p:nvSpPr>
            <p:spPr>
              <a:xfrm flipH="1" flipV="1">
                <a:off x="9254146" y="-1767258"/>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64" name="Group 63">
              <a:extLst>
                <a:ext uri="{FF2B5EF4-FFF2-40B4-BE49-F238E27FC236}">
                  <a16:creationId xmlns:a16="http://schemas.microsoft.com/office/drawing/2014/main" id="{FD4793E0-5109-3235-7091-1A25FBE61316}"/>
                </a:ext>
              </a:extLst>
            </p:cNvPr>
            <p:cNvGrpSpPr/>
            <p:nvPr/>
          </p:nvGrpSpPr>
          <p:grpSpPr>
            <a:xfrm>
              <a:off x="-110168" y="3976835"/>
              <a:ext cx="1351189" cy="1408663"/>
              <a:chOff x="-364441" y="3498342"/>
              <a:chExt cx="1453507" cy="1515334"/>
            </a:xfrm>
          </p:grpSpPr>
          <p:sp>
            <p:nvSpPr>
              <p:cNvPr id="70" name="Right Triangle 69">
                <a:extLst>
                  <a:ext uri="{FF2B5EF4-FFF2-40B4-BE49-F238E27FC236}">
                    <a16:creationId xmlns:a16="http://schemas.microsoft.com/office/drawing/2014/main" id="{87C04C05-DF9F-F506-E8D7-96E384189525}"/>
                  </a:ext>
                </a:extLst>
              </p:cNvPr>
              <p:cNvSpPr>
                <a:spLocks/>
              </p:cNvSpPr>
              <p:nvPr/>
            </p:nvSpPr>
            <p:spPr>
              <a:xfrm rot="5400000" flipH="1">
                <a:off x="370473" y="3513808"/>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1EF1D4B5-167A-465C-21BF-5B53123F14D0}"/>
                  </a:ext>
                </a:extLst>
              </p:cNvPr>
              <p:cNvSpPr>
                <a:spLocks/>
              </p:cNvSpPr>
              <p:nvPr/>
            </p:nvSpPr>
            <p:spPr>
              <a:xfrm rot="5400000">
                <a:off x="370473" y="4295083"/>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CCF51CE4-CD17-4AA5-B3E5-62BF794665CD}"/>
                  </a:ext>
                </a:extLst>
              </p:cNvPr>
              <p:cNvSpPr>
                <a:spLocks/>
              </p:cNvSpPr>
              <p:nvPr/>
            </p:nvSpPr>
            <p:spPr>
              <a:xfrm rot="5400000" flipH="1" flipV="1">
                <a:off x="-379907" y="3513808"/>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3BB0D7B6-8BC6-20AE-9D69-F4A3514D2EBD}"/>
                  </a:ext>
                </a:extLst>
              </p:cNvPr>
              <p:cNvSpPr>
                <a:spLocks/>
              </p:cNvSpPr>
              <p:nvPr/>
            </p:nvSpPr>
            <p:spPr>
              <a:xfrm rot="5400000" flipV="1">
                <a:off x="-379907" y="4295083"/>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65" name="Group 64">
              <a:extLst>
                <a:ext uri="{FF2B5EF4-FFF2-40B4-BE49-F238E27FC236}">
                  <a16:creationId xmlns:a16="http://schemas.microsoft.com/office/drawing/2014/main" id="{2FE12F72-1E54-1EB1-34A4-8F5635DA6B9B}"/>
                </a:ext>
              </a:extLst>
            </p:cNvPr>
            <p:cNvGrpSpPr/>
            <p:nvPr/>
          </p:nvGrpSpPr>
          <p:grpSpPr>
            <a:xfrm>
              <a:off x="689080" y="4807309"/>
              <a:ext cx="1349305" cy="1410632"/>
              <a:chOff x="495330" y="4391704"/>
              <a:chExt cx="1451480" cy="1517451"/>
            </a:xfrm>
          </p:grpSpPr>
          <p:sp>
            <p:nvSpPr>
              <p:cNvPr id="66" name="Right Triangle 65">
                <a:extLst>
                  <a:ext uri="{FF2B5EF4-FFF2-40B4-BE49-F238E27FC236}">
                    <a16:creationId xmlns:a16="http://schemas.microsoft.com/office/drawing/2014/main" id="{6833D9F0-6227-FF45-6ACA-592E995856D9}"/>
                  </a:ext>
                </a:extLst>
              </p:cNvPr>
              <p:cNvSpPr>
                <a:spLocks/>
              </p:cNvSpPr>
              <p:nvPr/>
            </p:nvSpPr>
            <p:spPr>
              <a:xfrm flipH="1">
                <a:off x="495330" y="4391704"/>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9CAB6049-24DA-02B1-423D-77242A369307}"/>
                  </a:ext>
                </a:extLst>
              </p:cNvPr>
              <p:cNvSpPr>
                <a:spLocks/>
              </p:cNvSpPr>
              <p:nvPr/>
            </p:nvSpPr>
            <p:spPr>
              <a:xfrm>
                <a:off x="1243683" y="4391704"/>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B4C483CB-40E8-B728-8973-426E8D174698}"/>
                  </a:ext>
                </a:extLst>
              </p:cNvPr>
              <p:cNvSpPr>
                <a:spLocks/>
              </p:cNvSpPr>
              <p:nvPr/>
            </p:nvSpPr>
            <p:spPr>
              <a:xfrm flipH="1" flipV="1">
                <a:off x="495330" y="5175096"/>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D3E449E4-0233-A562-FB71-7E0BEE3D29D2}"/>
                  </a:ext>
                </a:extLst>
              </p:cNvPr>
              <p:cNvSpPr>
                <a:spLocks/>
              </p:cNvSpPr>
              <p:nvPr/>
            </p:nvSpPr>
            <p:spPr>
              <a:xfrm flipV="1">
                <a:off x="1243683" y="5175096"/>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spTree>
    <p:extLst>
      <p:ext uri="{BB962C8B-B14F-4D97-AF65-F5344CB8AC3E}">
        <p14:creationId xmlns:p14="http://schemas.microsoft.com/office/powerpoint/2010/main" val="180660595"/>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preserve="1">
  <p:cSld name="Agenda 2">
    <p:bg>
      <p:bgPr>
        <a:solidFill>
          <a:schemeClr val="bg1"/>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7977262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0" name="Rectangle 19">
            <a:extLst>
              <a:ext uri="{FF2B5EF4-FFF2-40B4-BE49-F238E27FC236}">
                <a16:creationId xmlns:a16="http://schemas.microsoft.com/office/drawing/2014/main" id="{42560324-4561-5DA3-C09B-5BC4263420FA}"/>
              </a:ext>
            </a:extLst>
          </p:cNvPr>
          <p:cNvSpPr/>
          <p:nvPr/>
        </p:nvSpPr>
        <p:spPr>
          <a:xfrm>
            <a:off x="0" y="0"/>
            <a:ext cx="3048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err="1">
              <a:solidFill>
                <a:schemeClr val="tx1"/>
              </a:solidFill>
            </a:endParaRPr>
          </a:p>
        </p:txBody>
      </p:sp>
      <p:sp>
        <p:nvSpPr>
          <p:cNvPr id="3" name="Chapter">
            <a:extLst>
              <a:ext uri="{FF2B5EF4-FFF2-40B4-BE49-F238E27FC236}">
                <a16:creationId xmlns:a16="http://schemas.microsoft.com/office/drawing/2014/main" id="{46B4A934-41AB-00D5-7330-385F4B9DCC4D}"/>
              </a:ext>
            </a:extLst>
          </p:cNvPr>
          <p:cNvSpPr>
            <a:spLocks noGrp="1"/>
          </p:cNvSpPr>
          <p:nvPr>
            <p:ph type="body" sz="quarter" idx="10" hasCustomPrompt="1"/>
          </p:nvPr>
        </p:nvSpPr>
        <p:spPr>
          <a:xfrm>
            <a:off x="3413125" y="250791"/>
            <a:ext cx="3653343" cy="138499"/>
          </a:xfrm>
          <a:prstGeom prst="rect">
            <a:avLst/>
          </a:prstGeom>
        </p:spPr>
        <p:txBody>
          <a:bodyPr wrap="square" lIns="0" tIns="0" rIns="0" bIns="0">
            <a:noAutofit/>
          </a:bodyPr>
          <a:lstStyle>
            <a:lvl1pPr marL="0" indent="0">
              <a:buNone/>
              <a:defRPr sz="900">
                <a:solidFill>
                  <a:srgbClr val="006D89"/>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Capítulo, sección o seguimiento (opcional)</a:t>
            </a:r>
          </a:p>
        </p:txBody>
      </p:sp>
      <p:sp>
        <p:nvSpPr>
          <p:cNvPr id="7" name="Label">
            <a:extLst>
              <a:ext uri="{FF2B5EF4-FFF2-40B4-BE49-F238E27FC236}">
                <a16:creationId xmlns:a16="http://schemas.microsoft.com/office/drawing/2014/main" id="{A6F914B6-C7D4-8306-C39D-6D30CD9353DB}"/>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s"/>
              <a:t>Sello</a:t>
            </a:r>
          </a:p>
        </p:txBody>
      </p:sp>
      <p:sp>
        <p:nvSpPr>
          <p:cNvPr id="2" name="Title 1">
            <a:extLst>
              <a:ext uri="{FF2B5EF4-FFF2-40B4-BE49-F238E27FC236}">
                <a16:creationId xmlns:a16="http://schemas.microsoft.com/office/drawing/2014/main" id="{324DBD1F-C4B7-B28B-D553-A265E6CEF683}"/>
              </a:ext>
            </a:extLst>
          </p:cNvPr>
          <p:cNvSpPr>
            <a:spLocks noGrp="1"/>
          </p:cNvSpPr>
          <p:nvPr>
            <p:ph type="title"/>
          </p:nvPr>
        </p:nvSpPr>
        <p:spPr>
          <a:xfrm>
            <a:off x="3413125" y="635000"/>
            <a:ext cx="8228711" cy="749300"/>
          </a:xfrm>
        </p:spPr>
        <p:txBody>
          <a:bodyPr vert="horz" rIns="0"/>
          <a:lstStyle>
            <a:lvl1pPr>
              <a:defRPr>
                <a:solidFill>
                  <a:schemeClr val="tx1"/>
                </a:solidFill>
                <a:latin typeface="Akkurat LL" panose="020B0504010101010104" pitchFamily="34" charset="0"/>
                <a:cs typeface="Akkurat LL" panose="020B0504010101010104" pitchFamily="34" charset="0"/>
              </a:defRPr>
            </a:lvl1pPr>
          </a:lstStyle>
          <a:p>
            <a:r>
              <a:rPr lang="es"/>
              <a:t>Haz clic para editar el estilo del título Master</a:t>
            </a:r>
          </a:p>
        </p:txBody>
      </p:sp>
      <p:grpSp>
        <p:nvGrpSpPr>
          <p:cNvPr id="4" name="Graphic 1">
            <a:extLst>
              <a:ext uri="{FF2B5EF4-FFF2-40B4-BE49-F238E27FC236}">
                <a16:creationId xmlns:a16="http://schemas.microsoft.com/office/drawing/2014/main" id="{072910CB-8FC0-F1C4-8DE2-A9520CC6B979}"/>
              </a:ext>
            </a:extLst>
          </p:cNvPr>
          <p:cNvGrpSpPr/>
          <p:nvPr/>
        </p:nvGrpSpPr>
        <p:grpSpPr>
          <a:xfrm>
            <a:off x="548576" y="6370489"/>
            <a:ext cx="699632" cy="333524"/>
            <a:chOff x="555165" y="6321363"/>
            <a:chExt cx="852458" cy="406377"/>
          </a:xfrm>
          <a:solidFill>
            <a:schemeClr val="tx1"/>
          </a:solidFill>
        </p:grpSpPr>
        <p:grpSp>
          <p:nvGrpSpPr>
            <p:cNvPr id="5" name="Graphic 1">
              <a:extLst>
                <a:ext uri="{FF2B5EF4-FFF2-40B4-BE49-F238E27FC236}">
                  <a16:creationId xmlns:a16="http://schemas.microsoft.com/office/drawing/2014/main" id="{F22A098A-BC93-31E4-309B-82D0A9778FAF}"/>
                </a:ext>
              </a:extLst>
            </p:cNvPr>
            <p:cNvGrpSpPr/>
            <p:nvPr/>
          </p:nvGrpSpPr>
          <p:grpSpPr>
            <a:xfrm>
              <a:off x="555165" y="6321363"/>
              <a:ext cx="852458" cy="184266"/>
              <a:chOff x="555165" y="6321363"/>
              <a:chExt cx="852458" cy="184266"/>
            </a:xfrm>
            <a:grpFill/>
          </p:grpSpPr>
          <p:sp>
            <p:nvSpPr>
              <p:cNvPr id="16" name="Freeform: Shape 15">
                <a:extLst>
                  <a:ext uri="{FF2B5EF4-FFF2-40B4-BE49-F238E27FC236}">
                    <a16:creationId xmlns:a16="http://schemas.microsoft.com/office/drawing/2014/main" id="{F290807F-C961-1BC5-B6D4-83F92A647BC7}"/>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55345374-8CA0-9C94-965E-4D6FDA588A60}"/>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8" name="Graphic 1">
              <a:extLst>
                <a:ext uri="{FF2B5EF4-FFF2-40B4-BE49-F238E27FC236}">
                  <a16:creationId xmlns:a16="http://schemas.microsoft.com/office/drawing/2014/main" id="{472457DD-B2DF-F0B9-3BB8-E325E8C03FCA}"/>
                </a:ext>
              </a:extLst>
            </p:cNvPr>
            <p:cNvGrpSpPr/>
            <p:nvPr/>
          </p:nvGrpSpPr>
          <p:grpSpPr>
            <a:xfrm>
              <a:off x="555165" y="6566163"/>
              <a:ext cx="525003" cy="161577"/>
              <a:chOff x="555165" y="6566163"/>
              <a:chExt cx="525003" cy="161577"/>
            </a:xfrm>
            <a:grpFill/>
          </p:grpSpPr>
          <p:sp>
            <p:nvSpPr>
              <p:cNvPr id="9" name="Freeform: Shape 8">
                <a:extLst>
                  <a:ext uri="{FF2B5EF4-FFF2-40B4-BE49-F238E27FC236}">
                    <a16:creationId xmlns:a16="http://schemas.microsoft.com/office/drawing/2014/main" id="{9C9621D0-CEC1-4925-46FA-72AA356B5396}"/>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4D9EAB74-9743-DDDE-CCF1-17093F660FB5}"/>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6B5B4B21-D735-D3EC-1B14-C5D68EC88DB9}"/>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D4E6364B-1E63-1D4E-1D81-71A81727DE06}"/>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65AF6FB5-F196-F467-7D1B-F39CBDDD93F3}"/>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14759497-EE72-298F-E25E-8DD60D995E22}"/>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18" name="Copyright">
            <a:extLst>
              <a:ext uri="{FF2B5EF4-FFF2-40B4-BE49-F238E27FC236}">
                <a16:creationId xmlns:a16="http://schemas.microsoft.com/office/drawing/2014/main" id="{AD8A0F58-52E5-B3D8-C381-6F7C6E057EB1}"/>
              </a:ext>
            </a:extLst>
          </p:cNvPr>
          <p:cNvSpPr txBox="1">
            <a:spLocks/>
          </p:cNvSpPr>
          <p:nvPr/>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s" sz="700">
                <a:solidFill>
                  <a:sysClr val="windowText" lastClr="000000"/>
                </a:solidFill>
                <a:latin typeface="+mn-lt"/>
              </a:rPr>
              <a:t>© 2026 por S&amp;P Global Inc. </a:t>
            </a:r>
          </a:p>
        </p:txBody>
      </p:sp>
      <p:sp>
        <p:nvSpPr>
          <p:cNvPr id="19" name="SlideNumber">
            <a:extLst>
              <a:ext uri="{FF2B5EF4-FFF2-40B4-BE49-F238E27FC236}">
                <a16:creationId xmlns:a16="http://schemas.microsoft.com/office/drawing/2014/main" id="{408B4948-0286-02B0-2040-98C2CD03F6DA}"/>
              </a:ext>
            </a:extLst>
          </p:cNvPr>
          <p:cNvSpPr txBox="1"/>
          <p:nvPr/>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ysClr val="windowText" lastClr="000000"/>
                </a:solidFill>
                <a:latin typeface="+mn-lt"/>
                <a:ea typeface="+mn-ea"/>
                <a:cs typeface="+mn-cs"/>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ysClr val="windowText" lastClr="000000"/>
              </a:solidFill>
              <a:latin typeface="+mn-lt"/>
              <a:ea typeface="+mn-ea"/>
              <a:cs typeface="+mn-cs"/>
            </a:endParaRPr>
          </a:p>
        </p:txBody>
      </p:sp>
      <p:grpSp>
        <p:nvGrpSpPr>
          <p:cNvPr id="46" name="Group 45">
            <a:extLst>
              <a:ext uri="{FF2B5EF4-FFF2-40B4-BE49-F238E27FC236}">
                <a16:creationId xmlns:a16="http://schemas.microsoft.com/office/drawing/2014/main" id="{FAC544DD-B2B3-1C00-A2D8-AC6B47FCD6E6}"/>
              </a:ext>
            </a:extLst>
          </p:cNvPr>
          <p:cNvGrpSpPr/>
          <p:nvPr/>
        </p:nvGrpSpPr>
        <p:grpSpPr>
          <a:xfrm>
            <a:off x="-249382" y="79951"/>
            <a:ext cx="3125742" cy="5816528"/>
            <a:chOff x="-56474" y="-41565"/>
            <a:chExt cx="3006029" cy="5593762"/>
          </a:xfrm>
        </p:grpSpPr>
        <p:sp>
          <p:nvSpPr>
            <p:cNvPr id="47" name="Right Triangle 46">
              <a:extLst>
                <a:ext uri="{FF2B5EF4-FFF2-40B4-BE49-F238E27FC236}">
                  <a16:creationId xmlns:a16="http://schemas.microsoft.com/office/drawing/2014/main" id="{2261CF07-F82A-32CD-1DFD-8C54DECC6606}"/>
                </a:ext>
              </a:extLst>
            </p:cNvPr>
            <p:cNvSpPr>
              <a:spLocks/>
            </p:cNvSpPr>
            <p:nvPr/>
          </p:nvSpPr>
          <p:spPr>
            <a:xfrm rot="16200000">
              <a:off x="29649"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5F554FE9-E694-9E1B-264B-A13FF1409277}"/>
                </a:ext>
              </a:extLst>
            </p:cNvPr>
            <p:cNvSpPr>
              <a:spLocks/>
            </p:cNvSpPr>
            <p:nvPr/>
          </p:nvSpPr>
          <p:spPr>
            <a:xfrm rot="16200000" flipH="1">
              <a:off x="29649"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CA818327-4916-83D8-8A96-ED16B137E7CA}"/>
                </a:ext>
              </a:extLst>
            </p:cNvPr>
            <p:cNvSpPr>
              <a:spLocks/>
            </p:cNvSpPr>
            <p:nvPr/>
          </p:nvSpPr>
          <p:spPr>
            <a:xfrm rot="16200000" flipV="1">
              <a:off x="717690"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DCA46221-AFFD-C169-4161-0A589FF6A395}"/>
                </a:ext>
              </a:extLst>
            </p:cNvPr>
            <p:cNvSpPr>
              <a:spLocks/>
            </p:cNvSpPr>
            <p:nvPr/>
          </p:nvSpPr>
          <p:spPr>
            <a:xfrm rot="16200000" flipH="1" flipV="1">
              <a:off x="717690"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084D4BA0-3E46-16D8-6B83-E57AB6FE1975}"/>
                </a:ext>
              </a:extLst>
            </p:cNvPr>
            <p:cNvSpPr>
              <a:spLocks/>
            </p:cNvSpPr>
            <p:nvPr/>
          </p:nvSpPr>
          <p:spPr>
            <a:xfrm>
              <a:off x="-56474" y="1701440"/>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B1FD8121-143D-02FA-1D1D-A078B0C67338}"/>
                </a:ext>
              </a:extLst>
            </p:cNvPr>
            <p:cNvSpPr>
              <a:spLocks/>
            </p:cNvSpPr>
            <p:nvPr/>
          </p:nvSpPr>
          <p:spPr>
            <a:xfrm flipV="1">
              <a:off x="-56474" y="2419749"/>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D2645875-8829-C5C9-BB16-7E1E996C5A6A}"/>
                </a:ext>
              </a:extLst>
            </p:cNvPr>
            <p:cNvSpPr>
              <a:spLocks/>
            </p:cNvSpPr>
            <p:nvPr/>
          </p:nvSpPr>
          <p:spPr>
            <a:xfrm>
              <a:off x="-56474" y="334166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CA330653-81DA-D217-CFE5-EE97B181632B}"/>
                </a:ext>
              </a:extLst>
            </p:cNvPr>
            <p:cNvSpPr>
              <a:spLocks/>
            </p:cNvSpPr>
            <p:nvPr/>
          </p:nvSpPr>
          <p:spPr>
            <a:xfrm flipV="1">
              <a:off x="-56474" y="405997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2DE9212B-5892-B57E-3584-CEBF4E48DE70}"/>
                </a:ext>
              </a:extLst>
            </p:cNvPr>
            <p:cNvSpPr>
              <a:spLocks/>
            </p:cNvSpPr>
            <p:nvPr/>
          </p:nvSpPr>
          <p:spPr>
            <a:xfrm rot="16200000">
              <a:off x="1602619"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AA7B3F88-E044-1012-C75E-1CBDBB6782D7}"/>
                </a:ext>
              </a:extLst>
            </p:cNvPr>
            <p:cNvSpPr>
              <a:spLocks/>
            </p:cNvSpPr>
            <p:nvPr/>
          </p:nvSpPr>
          <p:spPr>
            <a:xfrm rot="16200000" flipH="1">
              <a:off x="1602619"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A6AEC15D-56DA-A141-6EFE-D77F426D8115}"/>
                </a:ext>
              </a:extLst>
            </p:cNvPr>
            <p:cNvSpPr>
              <a:spLocks/>
            </p:cNvSpPr>
            <p:nvPr/>
          </p:nvSpPr>
          <p:spPr>
            <a:xfrm rot="16200000" flipV="1">
              <a:off x="2290660"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B7CD6A1C-51BF-6F64-43F9-FA2F3704849C}"/>
                </a:ext>
              </a:extLst>
            </p:cNvPr>
            <p:cNvSpPr>
              <a:spLocks/>
            </p:cNvSpPr>
            <p:nvPr/>
          </p:nvSpPr>
          <p:spPr>
            <a:xfrm rot="16200000" flipH="1" flipV="1">
              <a:off x="2290660"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2FFEED8A-F6AA-4170-32AC-1B0D5EDE09EC}"/>
                </a:ext>
              </a:extLst>
            </p:cNvPr>
            <p:cNvSpPr>
              <a:spLocks/>
            </p:cNvSpPr>
            <p:nvPr/>
          </p:nvSpPr>
          <p:spPr>
            <a:xfrm>
              <a:off x="1516498" y="1701440"/>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FF8FA6BF-8EAA-C48B-4B5F-ADD59D046A33}"/>
                </a:ext>
              </a:extLst>
            </p:cNvPr>
            <p:cNvSpPr>
              <a:spLocks/>
            </p:cNvSpPr>
            <p:nvPr/>
          </p:nvSpPr>
          <p:spPr>
            <a:xfrm flipH="1">
              <a:off x="830316" y="1701440"/>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36184981-7F7E-8BD9-1BE9-0AFF5E0BA35D}"/>
                </a:ext>
              </a:extLst>
            </p:cNvPr>
            <p:cNvSpPr>
              <a:spLocks/>
            </p:cNvSpPr>
            <p:nvPr/>
          </p:nvSpPr>
          <p:spPr>
            <a:xfrm flipV="1">
              <a:off x="1516498" y="2419749"/>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4FDFE776-B4E0-58B3-028E-5D6C1F022FD0}"/>
                </a:ext>
              </a:extLst>
            </p:cNvPr>
            <p:cNvSpPr>
              <a:spLocks/>
            </p:cNvSpPr>
            <p:nvPr/>
          </p:nvSpPr>
          <p:spPr>
            <a:xfrm flipH="1" flipV="1">
              <a:off x="830316" y="2419749"/>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885C0322-A222-2FAC-D567-E120621D955E}"/>
                </a:ext>
              </a:extLst>
            </p:cNvPr>
            <p:cNvSpPr>
              <a:spLocks/>
            </p:cNvSpPr>
            <p:nvPr/>
          </p:nvSpPr>
          <p:spPr>
            <a:xfrm>
              <a:off x="1516498" y="334166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596D71E4-A008-146D-4D5D-1F70E1CEC43C}"/>
                </a:ext>
              </a:extLst>
            </p:cNvPr>
            <p:cNvSpPr>
              <a:spLocks/>
            </p:cNvSpPr>
            <p:nvPr/>
          </p:nvSpPr>
          <p:spPr>
            <a:xfrm flipH="1">
              <a:off x="830316" y="334166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A3B1EF09-F381-E734-3D96-BE7313FA24C5}"/>
                </a:ext>
              </a:extLst>
            </p:cNvPr>
            <p:cNvSpPr>
              <a:spLocks/>
            </p:cNvSpPr>
            <p:nvPr/>
          </p:nvSpPr>
          <p:spPr>
            <a:xfrm flipV="1">
              <a:off x="1516498" y="405997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9FA76F07-659C-BF50-8039-AB385274DC44}"/>
                </a:ext>
              </a:extLst>
            </p:cNvPr>
            <p:cNvSpPr>
              <a:spLocks/>
            </p:cNvSpPr>
            <p:nvPr/>
          </p:nvSpPr>
          <p:spPr>
            <a:xfrm flipH="1" flipV="1">
              <a:off x="830316" y="405997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8C7113FD-58C7-94B1-7C3B-CC1C121EEDBC}"/>
                </a:ext>
              </a:extLst>
            </p:cNvPr>
            <p:cNvSpPr>
              <a:spLocks/>
            </p:cNvSpPr>
            <p:nvPr/>
          </p:nvSpPr>
          <p:spPr>
            <a:xfrm rot="16200000">
              <a:off x="29650"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310C02A9-5D4C-6F42-9CE9-E774442F74F4}"/>
                </a:ext>
              </a:extLst>
            </p:cNvPr>
            <p:cNvSpPr>
              <a:spLocks/>
            </p:cNvSpPr>
            <p:nvPr/>
          </p:nvSpPr>
          <p:spPr>
            <a:xfrm rot="16200000" flipH="1">
              <a:off x="29650"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A1D17BBB-1864-580E-C750-7896E4A04BBF}"/>
                </a:ext>
              </a:extLst>
            </p:cNvPr>
            <p:cNvSpPr>
              <a:spLocks/>
            </p:cNvSpPr>
            <p:nvPr/>
          </p:nvSpPr>
          <p:spPr>
            <a:xfrm rot="16200000" flipV="1">
              <a:off x="717691"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15E48850-F92D-AAE2-2C2F-FE65A0D00E75}"/>
                </a:ext>
              </a:extLst>
            </p:cNvPr>
            <p:cNvSpPr>
              <a:spLocks/>
            </p:cNvSpPr>
            <p:nvPr/>
          </p:nvSpPr>
          <p:spPr>
            <a:xfrm rot="16200000" flipH="1" flipV="1">
              <a:off x="717691"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AE3C33FE-43F8-B9A9-47C3-B4A036782538}"/>
                </a:ext>
              </a:extLst>
            </p:cNvPr>
            <p:cNvSpPr>
              <a:spLocks/>
            </p:cNvSpPr>
            <p:nvPr/>
          </p:nvSpPr>
          <p:spPr>
            <a:xfrm>
              <a:off x="-56473" y="6121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D6741D22-FBEE-49BB-FE5F-1019D90BF6BC}"/>
                </a:ext>
              </a:extLst>
            </p:cNvPr>
            <p:cNvSpPr>
              <a:spLocks/>
            </p:cNvSpPr>
            <p:nvPr/>
          </p:nvSpPr>
          <p:spPr>
            <a:xfrm flipV="1">
              <a:off x="-56473" y="77952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0A186B36-FBB3-7EB4-B3C8-9C5BED9F1F8A}"/>
                </a:ext>
              </a:extLst>
            </p:cNvPr>
            <p:cNvSpPr>
              <a:spLocks/>
            </p:cNvSpPr>
            <p:nvPr/>
          </p:nvSpPr>
          <p:spPr>
            <a:xfrm rot="16200000">
              <a:off x="1602620"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05A8947D-EA65-24CE-E9CB-73E75034C9FD}"/>
                </a:ext>
              </a:extLst>
            </p:cNvPr>
            <p:cNvSpPr>
              <a:spLocks/>
            </p:cNvSpPr>
            <p:nvPr/>
          </p:nvSpPr>
          <p:spPr>
            <a:xfrm rot="16200000" flipH="1">
              <a:off x="1602620"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8F76AC7C-26A5-678A-CE2F-1D776D6CB300}"/>
                </a:ext>
              </a:extLst>
            </p:cNvPr>
            <p:cNvSpPr>
              <a:spLocks/>
            </p:cNvSpPr>
            <p:nvPr/>
          </p:nvSpPr>
          <p:spPr>
            <a:xfrm rot="16200000" flipV="1">
              <a:off x="2290661"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97FEF733-E2C6-817C-62F5-358561DA7F58}"/>
                </a:ext>
              </a:extLst>
            </p:cNvPr>
            <p:cNvSpPr>
              <a:spLocks/>
            </p:cNvSpPr>
            <p:nvPr/>
          </p:nvSpPr>
          <p:spPr>
            <a:xfrm rot="16200000" flipH="1" flipV="1">
              <a:off x="2290661"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2BC561AD-E479-80AB-E8BA-8B923A521410}"/>
                </a:ext>
              </a:extLst>
            </p:cNvPr>
            <p:cNvSpPr>
              <a:spLocks/>
            </p:cNvSpPr>
            <p:nvPr/>
          </p:nvSpPr>
          <p:spPr>
            <a:xfrm>
              <a:off x="1516499" y="6121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71C12110-C1B2-B352-3A60-317FFA935A81}"/>
                </a:ext>
              </a:extLst>
            </p:cNvPr>
            <p:cNvSpPr>
              <a:spLocks/>
            </p:cNvSpPr>
            <p:nvPr/>
          </p:nvSpPr>
          <p:spPr>
            <a:xfrm flipH="1">
              <a:off x="830317" y="6121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B13102FA-7D80-C882-090D-3F39C08A7D15}"/>
                </a:ext>
              </a:extLst>
            </p:cNvPr>
            <p:cNvSpPr>
              <a:spLocks/>
            </p:cNvSpPr>
            <p:nvPr/>
          </p:nvSpPr>
          <p:spPr>
            <a:xfrm flipV="1">
              <a:off x="1516499" y="77952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5C5E2042-0A72-03C6-3393-BD2A75E91994}"/>
                </a:ext>
              </a:extLst>
            </p:cNvPr>
            <p:cNvSpPr>
              <a:spLocks/>
            </p:cNvSpPr>
            <p:nvPr/>
          </p:nvSpPr>
          <p:spPr>
            <a:xfrm flipH="1" flipV="1">
              <a:off x="830317" y="77952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89696637-8939-01AE-7827-BCDA0EA8E536}"/>
                </a:ext>
              </a:extLst>
            </p:cNvPr>
            <p:cNvSpPr>
              <a:spLocks/>
            </p:cNvSpPr>
            <p:nvPr/>
          </p:nvSpPr>
          <p:spPr>
            <a:xfrm rot="16200000">
              <a:off x="29649"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2" name="Right Triangle 81">
              <a:extLst>
                <a:ext uri="{FF2B5EF4-FFF2-40B4-BE49-F238E27FC236}">
                  <a16:creationId xmlns:a16="http://schemas.microsoft.com/office/drawing/2014/main" id="{1068DDB6-7079-B0CF-A917-7CDE16A08969}"/>
                </a:ext>
              </a:extLst>
            </p:cNvPr>
            <p:cNvSpPr>
              <a:spLocks/>
            </p:cNvSpPr>
            <p:nvPr/>
          </p:nvSpPr>
          <p:spPr>
            <a:xfrm rot="16200000" flipH="1">
              <a:off x="29649"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47AEB76C-A06D-3CA8-76CE-FFDEF99DACB9}"/>
                </a:ext>
              </a:extLst>
            </p:cNvPr>
            <p:cNvSpPr>
              <a:spLocks/>
            </p:cNvSpPr>
            <p:nvPr/>
          </p:nvSpPr>
          <p:spPr>
            <a:xfrm rot="16200000" flipV="1">
              <a:off x="717690"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D17D4347-99D6-6A2D-E775-1FDF14AD1695}"/>
                </a:ext>
              </a:extLst>
            </p:cNvPr>
            <p:cNvSpPr>
              <a:spLocks/>
            </p:cNvSpPr>
            <p:nvPr/>
          </p:nvSpPr>
          <p:spPr>
            <a:xfrm rot="16200000" flipH="1" flipV="1">
              <a:off x="717690"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86029FE8-6DB1-4BB4-AED0-CED21E6128C7}"/>
                </a:ext>
              </a:extLst>
            </p:cNvPr>
            <p:cNvSpPr>
              <a:spLocks/>
            </p:cNvSpPr>
            <p:nvPr/>
          </p:nvSpPr>
          <p:spPr>
            <a:xfrm rot="16200000">
              <a:off x="1602619"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229A014D-DD40-309A-1951-A21C7DEA0C55}"/>
                </a:ext>
              </a:extLst>
            </p:cNvPr>
            <p:cNvSpPr>
              <a:spLocks/>
            </p:cNvSpPr>
            <p:nvPr/>
          </p:nvSpPr>
          <p:spPr>
            <a:xfrm rot="16200000" flipH="1">
              <a:off x="1602619"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23D68019-4D76-31B3-22EE-4220B87DA5A2}"/>
                </a:ext>
              </a:extLst>
            </p:cNvPr>
            <p:cNvSpPr>
              <a:spLocks/>
            </p:cNvSpPr>
            <p:nvPr/>
          </p:nvSpPr>
          <p:spPr>
            <a:xfrm rot="16200000" flipV="1">
              <a:off x="2290660"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8EB2E342-3877-ED48-C189-C7C567767B4E}"/>
                </a:ext>
              </a:extLst>
            </p:cNvPr>
            <p:cNvSpPr>
              <a:spLocks/>
            </p:cNvSpPr>
            <p:nvPr/>
          </p:nvSpPr>
          <p:spPr>
            <a:xfrm rot="16200000" flipH="1" flipV="1">
              <a:off x="2290660"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8984D7D3-7AA9-C8C6-CA0C-E782D16358F2}"/>
                </a:ext>
              </a:extLst>
            </p:cNvPr>
            <p:cNvSpPr>
              <a:spLocks/>
            </p:cNvSpPr>
            <p:nvPr/>
          </p:nvSpPr>
          <p:spPr>
            <a:xfrm rot="16200000" flipH="1">
              <a:off x="1602620"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802ABE91-6B3D-4F51-4E1E-7DA34786E3B6}"/>
                </a:ext>
              </a:extLst>
            </p:cNvPr>
            <p:cNvSpPr>
              <a:spLocks/>
            </p:cNvSpPr>
            <p:nvPr/>
          </p:nvSpPr>
          <p:spPr>
            <a:xfrm rot="16200000" flipH="1" flipV="1">
              <a:off x="2290661"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1" name="Right Triangle 90">
              <a:extLst>
                <a:ext uri="{FF2B5EF4-FFF2-40B4-BE49-F238E27FC236}">
                  <a16:creationId xmlns:a16="http://schemas.microsoft.com/office/drawing/2014/main" id="{1D70D64F-FD48-123A-AD95-70E8A3500E3E}"/>
                </a:ext>
              </a:extLst>
            </p:cNvPr>
            <p:cNvSpPr>
              <a:spLocks/>
            </p:cNvSpPr>
            <p:nvPr/>
          </p:nvSpPr>
          <p:spPr>
            <a:xfrm rot="16200000" flipH="1">
              <a:off x="29650"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2" name="Right Triangle 91">
              <a:extLst>
                <a:ext uri="{FF2B5EF4-FFF2-40B4-BE49-F238E27FC236}">
                  <a16:creationId xmlns:a16="http://schemas.microsoft.com/office/drawing/2014/main" id="{3F3736F4-290D-EF70-A417-0303D67A1F82}"/>
                </a:ext>
              </a:extLst>
            </p:cNvPr>
            <p:cNvSpPr>
              <a:spLocks/>
            </p:cNvSpPr>
            <p:nvPr/>
          </p:nvSpPr>
          <p:spPr>
            <a:xfrm rot="16200000" flipH="1" flipV="1">
              <a:off x="717691"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
        <p:nvSpPr>
          <p:cNvPr id="12" name="Rectangle 11">
            <a:extLst>
              <a:ext uri="{FF2B5EF4-FFF2-40B4-BE49-F238E27FC236}">
                <a16:creationId xmlns:a16="http://schemas.microsoft.com/office/drawing/2014/main" id="{597EDACF-5CB2-7715-7686-65BCDDBDAE7B}"/>
              </a:ext>
            </a:extLst>
          </p:cNvPr>
          <p:cNvSpPr/>
          <p:nvPr userDrawn="1"/>
        </p:nvSpPr>
        <p:spPr>
          <a:xfrm>
            <a:off x="0" y="0"/>
            <a:ext cx="3048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err="1">
              <a:solidFill>
                <a:schemeClr val="tx1"/>
              </a:solidFill>
            </a:endParaRPr>
          </a:p>
        </p:txBody>
      </p:sp>
      <p:grpSp>
        <p:nvGrpSpPr>
          <p:cNvPr id="21" name="Graphic 1">
            <a:extLst>
              <a:ext uri="{FF2B5EF4-FFF2-40B4-BE49-F238E27FC236}">
                <a16:creationId xmlns:a16="http://schemas.microsoft.com/office/drawing/2014/main" id="{5DDAB0CE-932E-33EB-A5EA-98F96A0CAA44}"/>
              </a:ext>
            </a:extLst>
          </p:cNvPr>
          <p:cNvGrpSpPr/>
          <p:nvPr userDrawn="1"/>
        </p:nvGrpSpPr>
        <p:grpSpPr>
          <a:xfrm>
            <a:off x="548576" y="6370489"/>
            <a:ext cx="699632" cy="333524"/>
            <a:chOff x="555165" y="6321363"/>
            <a:chExt cx="852458" cy="406377"/>
          </a:xfrm>
          <a:solidFill>
            <a:schemeClr val="tx1"/>
          </a:solidFill>
        </p:grpSpPr>
        <p:grpSp>
          <p:nvGrpSpPr>
            <p:cNvPr id="22" name="Graphic 1">
              <a:extLst>
                <a:ext uri="{FF2B5EF4-FFF2-40B4-BE49-F238E27FC236}">
                  <a16:creationId xmlns:a16="http://schemas.microsoft.com/office/drawing/2014/main" id="{92D95814-1F27-1F18-0E4E-E884587A8A43}"/>
                </a:ext>
              </a:extLst>
            </p:cNvPr>
            <p:cNvGrpSpPr/>
            <p:nvPr/>
          </p:nvGrpSpPr>
          <p:grpSpPr>
            <a:xfrm>
              <a:off x="555165" y="6321363"/>
              <a:ext cx="852458" cy="184266"/>
              <a:chOff x="555165" y="6321363"/>
              <a:chExt cx="852458" cy="184266"/>
            </a:xfrm>
            <a:grpFill/>
          </p:grpSpPr>
          <p:sp>
            <p:nvSpPr>
              <p:cNvPr id="30" name="Freeform: Shape 29">
                <a:extLst>
                  <a:ext uri="{FF2B5EF4-FFF2-40B4-BE49-F238E27FC236}">
                    <a16:creationId xmlns:a16="http://schemas.microsoft.com/office/drawing/2014/main" id="{F672EFD4-F445-869A-D911-4A5040592E10}"/>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374BE297-1CA5-A13A-2952-9C8ED4EF3BCF}"/>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23" name="Graphic 1">
              <a:extLst>
                <a:ext uri="{FF2B5EF4-FFF2-40B4-BE49-F238E27FC236}">
                  <a16:creationId xmlns:a16="http://schemas.microsoft.com/office/drawing/2014/main" id="{B70710F4-4C02-CCCF-F110-30651D16CDED}"/>
                </a:ext>
              </a:extLst>
            </p:cNvPr>
            <p:cNvGrpSpPr/>
            <p:nvPr/>
          </p:nvGrpSpPr>
          <p:grpSpPr>
            <a:xfrm>
              <a:off x="555165" y="6566163"/>
              <a:ext cx="525003" cy="161577"/>
              <a:chOff x="555165" y="6566163"/>
              <a:chExt cx="525003" cy="161577"/>
            </a:xfrm>
            <a:grpFill/>
          </p:grpSpPr>
          <p:sp>
            <p:nvSpPr>
              <p:cNvPr id="24" name="Freeform: Shape 23">
                <a:extLst>
                  <a:ext uri="{FF2B5EF4-FFF2-40B4-BE49-F238E27FC236}">
                    <a16:creationId xmlns:a16="http://schemas.microsoft.com/office/drawing/2014/main" id="{FB35D88E-4030-12D8-3A43-30DF0F676F90}"/>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4ECD5AB6-559D-1A30-9DD7-C0AE8FAE3D7C}"/>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7C2CD2C2-58A8-ACAD-E497-F7277D790758}"/>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E54D73DB-9E0C-EA8D-F1D7-B8F9FF3A6AEA}"/>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950EF613-F473-9640-BF97-C49EFA05EFCF}"/>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C8CEDB4F-3DFF-D59C-4A69-5AE3E7EBAD75}"/>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32" name="Copyright">
            <a:extLst>
              <a:ext uri="{FF2B5EF4-FFF2-40B4-BE49-F238E27FC236}">
                <a16:creationId xmlns:a16="http://schemas.microsoft.com/office/drawing/2014/main" id="{2762854D-6FD0-FCD0-DF7E-CEBABC464913}"/>
              </a:ext>
            </a:extLst>
          </p:cNvPr>
          <p:cNvSpPr txBox="1">
            <a:spLocks/>
          </p:cNvSpPr>
          <p:nvPr userDrawn="1"/>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s" sz="700">
                <a:solidFill>
                  <a:sysClr val="windowText" lastClr="000000"/>
                </a:solidFill>
                <a:latin typeface="+mn-lt"/>
              </a:rPr>
              <a:t>© 2026 por S&amp;P Global Inc. </a:t>
            </a:r>
          </a:p>
        </p:txBody>
      </p:sp>
      <p:sp>
        <p:nvSpPr>
          <p:cNvPr id="33" name="SlideNumber">
            <a:extLst>
              <a:ext uri="{FF2B5EF4-FFF2-40B4-BE49-F238E27FC236}">
                <a16:creationId xmlns:a16="http://schemas.microsoft.com/office/drawing/2014/main" id="{5B95ADE7-22B5-C8FC-6645-7D365F1C7EB0}"/>
              </a:ext>
            </a:extLst>
          </p:cNvPr>
          <p:cNvSpPr txBox="1"/>
          <p:nvPr userDrawn="1"/>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ysClr val="windowText" lastClr="000000"/>
                </a:solidFill>
                <a:latin typeface="+mn-lt"/>
                <a:ea typeface="+mn-ea"/>
                <a:cs typeface="+mn-cs"/>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ysClr val="windowText" lastClr="000000"/>
              </a:solidFill>
              <a:latin typeface="+mn-lt"/>
              <a:ea typeface="+mn-ea"/>
              <a:cs typeface="+mn-cs"/>
            </a:endParaRPr>
          </a:p>
        </p:txBody>
      </p:sp>
      <p:grpSp>
        <p:nvGrpSpPr>
          <p:cNvPr id="34" name="Group 33">
            <a:extLst>
              <a:ext uri="{FF2B5EF4-FFF2-40B4-BE49-F238E27FC236}">
                <a16:creationId xmlns:a16="http://schemas.microsoft.com/office/drawing/2014/main" id="{60175E15-1132-2E00-F014-3E7427B495EE}"/>
              </a:ext>
            </a:extLst>
          </p:cNvPr>
          <p:cNvGrpSpPr/>
          <p:nvPr userDrawn="1"/>
        </p:nvGrpSpPr>
        <p:grpSpPr>
          <a:xfrm>
            <a:off x="-249382" y="79951"/>
            <a:ext cx="3125742" cy="5816528"/>
            <a:chOff x="-56474" y="-41565"/>
            <a:chExt cx="3006029" cy="5593762"/>
          </a:xfrm>
        </p:grpSpPr>
        <p:sp>
          <p:nvSpPr>
            <p:cNvPr id="35" name="Right Triangle 34">
              <a:extLst>
                <a:ext uri="{FF2B5EF4-FFF2-40B4-BE49-F238E27FC236}">
                  <a16:creationId xmlns:a16="http://schemas.microsoft.com/office/drawing/2014/main" id="{C4CAEB56-B570-4F7C-14A5-CDFCFCFC5EA1}"/>
                </a:ext>
              </a:extLst>
            </p:cNvPr>
            <p:cNvSpPr>
              <a:spLocks/>
            </p:cNvSpPr>
            <p:nvPr/>
          </p:nvSpPr>
          <p:spPr>
            <a:xfrm rot="16200000">
              <a:off x="29649"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B19B0364-E5D3-F809-2168-9BBC422B6D81}"/>
                </a:ext>
              </a:extLst>
            </p:cNvPr>
            <p:cNvSpPr>
              <a:spLocks/>
            </p:cNvSpPr>
            <p:nvPr/>
          </p:nvSpPr>
          <p:spPr>
            <a:xfrm rot="16200000" flipH="1">
              <a:off x="29649"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DBA4411C-5394-078A-0230-1D77976D5659}"/>
                </a:ext>
              </a:extLst>
            </p:cNvPr>
            <p:cNvSpPr>
              <a:spLocks/>
            </p:cNvSpPr>
            <p:nvPr/>
          </p:nvSpPr>
          <p:spPr>
            <a:xfrm rot="16200000" flipV="1">
              <a:off x="717690"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B6B41582-EFCE-575D-B2A3-56C7C22FBFC4}"/>
                </a:ext>
              </a:extLst>
            </p:cNvPr>
            <p:cNvSpPr>
              <a:spLocks/>
            </p:cNvSpPr>
            <p:nvPr/>
          </p:nvSpPr>
          <p:spPr>
            <a:xfrm rot="16200000" flipH="1" flipV="1">
              <a:off x="717690"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34CC91B9-E29B-3EFF-88F7-44DF0B315337}"/>
                </a:ext>
              </a:extLst>
            </p:cNvPr>
            <p:cNvSpPr>
              <a:spLocks/>
            </p:cNvSpPr>
            <p:nvPr/>
          </p:nvSpPr>
          <p:spPr>
            <a:xfrm>
              <a:off x="-56474" y="1701440"/>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F8DA6D64-392F-934B-2253-798FAD665402}"/>
                </a:ext>
              </a:extLst>
            </p:cNvPr>
            <p:cNvSpPr>
              <a:spLocks/>
            </p:cNvSpPr>
            <p:nvPr/>
          </p:nvSpPr>
          <p:spPr>
            <a:xfrm flipV="1">
              <a:off x="-56474" y="2419749"/>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361F7902-16D9-0A7D-1F46-285088271C53}"/>
                </a:ext>
              </a:extLst>
            </p:cNvPr>
            <p:cNvSpPr>
              <a:spLocks/>
            </p:cNvSpPr>
            <p:nvPr/>
          </p:nvSpPr>
          <p:spPr>
            <a:xfrm>
              <a:off x="-56474" y="334166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2299456A-DDF8-3611-CB92-54FB76524F6F}"/>
                </a:ext>
              </a:extLst>
            </p:cNvPr>
            <p:cNvSpPr>
              <a:spLocks/>
            </p:cNvSpPr>
            <p:nvPr/>
          </p:nvSpPr>
          <p:spPr>
            <a:xfrm flipV="1">
              <a:off x="-56474" y="405997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620408AE-8B43-39CD-DBEA-62A24C6FAE74}"/>
                </a:ext>
              </a:extLst>
            </p:cNvPr>
            <p:cNvSpPr>
              <a:spLocks/>
            </p:cNvSpPr>
            <p:nvPr/>
          </p:nvSpPr>
          <p:spPr>
            <a:xfrm rot="16200000">
              <a:off x="1602619"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90701C56-37E0-5472-861B-050AA9C569F9}"/>
                </a:ext>
              </a:extLst>
            </p:cNvPr>
            <p:cNvSpPr>
              <a:spLocks/>
            </p:cNvSpPr>
            <p:nvPr/>
          </p:nvSpPr>
          <p:spPr>
            <a:xfrm rot="16200000" flipH="1">
              <a:off x="1602619"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341D8187-0A9C-8241-2299-F8DFFB2FABB9}"/>
                </a:ext>
              </a:extLst>
            </p:cNvPr>
            <p:cNvSpPr>
              <a:spLocks/>
            </p:cNvSpPr>
            <p:nvPr/>
          </p:nvSpPr>
          <p:spPr>
            <a:xfrm rot="16200000" flipV="1">
              <a:off x="2290660"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15BDEAB7-5D63-6C33-90D2-294741563C45}"/>
                </a:ext>
              </a:extLst>
            </p:cNvPr>
            <p:cNvSpPr>
              <a:spLocks/>
            </p:cNvSpPr>
            <p:nvPr/>
          </p:nvSpPr>
          <p:spPr>
            <a:xfrm rot="16200000" flipH="1" flipV="1">
              <a:off x="2290660"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0F17D5D8-F03A-38B8-8E56-E272A35BFCDA}"/>
                </a:ext>
              </a:extLst>
            </p:cNvPr>
            <p:cNvSpPr>
              <a:spLocks/>
            </p:cNvSpPr>
            <p:nvPr/>
          </p:nvSpPr>
          <p:spPr>
            <a:xfrm>
              <a:off x="1516498" y="1701440"/>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2FAD7100-1E8B-66C7-1AD2-BEE2ABAAB049}"/>
                </a:ext>
              </a:extLst>
            </p:cNvPr>
            <p:cNvSpPr>
              <a:spLocks/>
            </p:cNvSpPr>
            <p:nvPr/>
          </p:nvSpPr>
          <p:spPr>
            <a:xfrm flipH="1">
              <a:off x="830316" y="1701440"/>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CA66B128-9524-3CC2-9B88-7DFE3CBDA80E}"/>
                </a:ext>
              </a:extLst>
            </p:cNvPr>
            <p:cNvSpPr>
              <a:spLocks/>
            </p:cNvSpPr>
            <p:nvPr/>
          </p:nvSpPr>
          <p:spPr>
            <a:xfrm flipV="1">
              <a:off x="1516498" y="2419749"/>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689B3217-A8E8-8A6B-58AC-6E0A4FB2B9E2}"/>
                </a:ext>
              </a:extLst>
            </p:cNvPr>
            <p:cNvSpPr>
              <a:spLocks/>
            </p:cNvSpPr>
            <p:nvPr/>
          </p:nvSpPr>
          <p:spPr>
            <a:xfrm flipH="1" flipV="1">
              <a:off x="830316" y="2419749"/>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31AE3ED3-A610-FB77-4122-FD0E3AE9FD48}"/>
                </a:ext>
              </a:extLst>
            </p:cNvPr>
            <p:cNvSpPr>
              <a:spLocks/>
            </p:cNvSpPr>
            <p:nvPr/>
          </p:nvSpPr>
          <p:spPr>
            <a:xfrm>
              <a:off x="1516498" y="334166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01862010-802C-B55F-7771-D6AF5D808B15}"/>
                </a:ext>
              </a:extLst>
            </p:cNvPr>
            <p:cNvSpPr>
              <a:spLocks/>
            </p:cNvSpPr>
            <p:nvPr/>
          </p:nvSpPr>
          <p:spPr>
            <a:xfrm flipH="1">
              <a:off x="830316" y="334166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793038AC-7095-8A95-AD63-A87EA6776208}"/>
                </a:ext>
              </a:extLst>
            </p:cNvPr>
            <p:cNvSpPr>
              <a:spLocks/>
            </p:cNvSpPr>
            <p:nvPr/>
          </p:nvSpPr>
          <p:spPr>
            <a:xfrm flipV="1">
              <a:off x="1516498" y="405997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E935B16D-8A8A-36EB-7A2B-38E22CFD00CE}"/>
                </a:ext>
              </a:extLst>
            </p:cNvPr>
            <p:cNvSpPr>
              <a:spLocks/>
            </p:cNvSpPr>
            <p:nvPr/>
          </p:nvSpPr>
          <p:spPr>
            <a:xfrm flipH="1" flipV="1">
              <a:off x="830316" y="405997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733F1BB0-7F5E-FC69-F6D4-FAA9AE53809B}"/>
                </a:ext>
              </a:extLst>
            </p:cNvPr>
            <p:cNvSpPr>
              <a:spLocks/>
            </p:cNvSpPr>
            <p:nvPr/>
          </p:nvSpPr>
          <p:spPr>
            <a:xfrm rot="16200000">
              <a:off x="29650"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7608892C-D3EE-02E7-D103-6C73D39094DD}"/>
                </a:ext>
              </a:extLst>
            </p:cNvPr>
            <p:cNvSpPr>
              <a:spLocks/>
            </p:cNvSpPr>
            <p:nvPr/>
          </p:nvSpPr>
          <p:spPr>
            <a:xfrm rot="16200000" flipH="1">
              <a:off x="29650"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651AF33A-37B5-0E72-E6E4-4C17D5B0A4B1}"/>
                </a:ext>
              </a:extLst>
            </p:cNvPr>
            <p:cNvSpPr>
              <a:spLocks/>
            </p:cNvSpPr>
            <p:nvPr/>
          </p:nvSpPr>
          <p:spPr>
            <a:xfrm rot="16200000" flipV="1">
              <a:off x="717691"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99A837EB-46FA-4995-A747-46DABEF896FE}"/>
                </a:ext>
              </a:extLst>
            </p:cNvPr>
            <p:cNvSpPr>
              <a:spLocks/>
            </p:cNvSpPr>
            <p:nvPr/>
          </p:nvSpPr>
          <p:spPr>
            <a:xfrm rot="16200000" flipH="1" flipV="1">
              <a:off x="717691"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2DC66A93-4192-7955-F4FC-4CD69550C4FC}"/>
                </a:ext>
              </a:extLst>
            </p:cNvPr>
            <p:cNvSpPr>
              <a:spLocks/>
            </p:cNvSpPr>
            <p:nvPr/>
          </p:nvSpPr>
          <p:spPr>
            <a:xfrm>
              <a:off x="-56473" y="6121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3756C308-F2F9-51E5-4A36-BD0F505AF968}"/>
                </a:ext>
              </a:extLst>
            </p:cNvPr>
            <p:cNvSpPr>
              <a:spLocks/>
            </p:cNvSpPr>
            <p:nvPr/>
          </p:nvSpPr>
          <p:spPr>
            <a:xfrm flipV="1">
              <a:off x="-56473" y="77952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219AA477-8C31-E8FF-242A-A599A4A1DB61}"/>
                </a:ext>
              </a:extLst>
            </p:cNvPr>
            <p:cNvSpPr>
              <a:spLocks/>
            </p:cNvSpPr>
            <p:nvPr/>
          </p:nvSpPr>
          <p:spPr>
            <a:xfrm rot="16200000">
              <a:off x="1602620"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3CC943CF-5D7D-F3A8-1ECB-38FEFF9AF548}"/>
                </a:ext>
              </a:extLst>
            </p:cNvPr>
            <p:cNvSpPr>
              <a:spLocks/>
            </p:cNvSpPr>
            <p:nvPr/>
          </p:nvSpPr>
          <p:spPr>
            <a:xfrm rot="16200000" flipH="1">
              <a:off x="1602620"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B3E27869-5481-0882-849C-D391427213AC}"/>
                </a:ext>
              </a:extLst>
            </p:cNvPr>
            <p:cNvSpPr>
              <a:spLocks/>
            </p:cNvSpPr>
            <p:nvPr/>
          </p:nvSpPr>
          <p:spPr>
            <a:xfrm rot="16200000" flipV="1">
              <a:off x="2290661"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78F7EFDA-3FA3-1A0E-4F2D-13D99196F070}"/>
                </a:ext>
              </a:extLst>
            </p:cNvPr>
            <p:cNvSpPr>
              <a:spLocks/>
            </p:cNvSpPr>
            <p:nvPr/>
          </p:nvSpPr>
          <p:spPr>
            <a:xfrm rot="16200000" flipH="1" flipV="1">
              <a:off x="2290661"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E881A05A-587F-A0B8-12CC-BA0101E3FB83}"/>
                </a:ext>
              </a:extLst>
            </p:cNvPr>
            <p:cNvSpPr>
              <a:spLocks/>
            </p:cNvSpPr>
            <p:nvPr/>
          </p:nvSpPr>
          <p:spPr>
            <a:xfrm>
              <a:off x="1516499" y="6121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B1EB4485-F879-E6A4-143B-0784869D501B}"/>
                </a:ext>
              </a:extLst>
            </p:cNvPr>
            <p:cNvSpPr>
              <a:spLocks/>
            </p:cNvSpPr>
            <p:nvPr/>
          </p:nvSpPr>
          <p:spPr>
            <a:xfrm flipH="1">
              <a:off x="830317" y="6121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342EF9DB-F954-CFCA-4E65-AFE01A71DD31}"/>
                </a:ext>
              </a:extLst>
            </p:cNvPr>
            <p:cNvSpPr>
              <a:spLocks/>
            </p:cNvSpPr>
            <p:nvPr/>
          </p:nvSpPr>
          <p:spPr>
            <a:xfrm flipV="1">
              <a:off x="1516499" y="77952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C2D6FE39-39E2-5036-C2F8-2479B4E34871}"/>
                </a:ext>
              </a:extLst>
            </p:cNvPr>
            <p:cNvSpPr>
              <a:spLocks/>
            </p:cNvSpPr>
            <p:nvPr/>
          </p:nvSpPr>
          <p:spPr>
            <a:xfrm flipH="1" flipV="1">
              <a:off x="830317" y="77952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4E5CE263-C14A-24FF-26B3-FD1531A9FCBD}"/>
                </a:ext>
              </a:extLst>
            </p:cNvPr>
            <p:cNvSpPr>
              <a:spLocks/>
            </p:cNvSpPr>
            <p:nvPr/>
          </p:nvSpPr>
          <p:spPr>
            <a:xfrm rot="16200000">
              <a:off x="29649"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C6796610-9269-2C9C-D94B-278440A326B3}"/>
                </a:ext>
              </a:extLst>
            </p:cNvPr>
            <p:cNvSpPr>
              <a:spLocks/>
            </p:cNvSpPr>
            <p:nvPr/>
          </p:nvSpPr>
          <p:spPr>
            <a:xfrm rot="16200000" flipH="1">
              <a:off x="29649"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AEC8FA35-7F68-4790-0BC5-A0C000CE2670}"/>
                </a:ext>
              </a:extLst>
            </p:cNvPr>
            <p:cNvSpPr>
              <a:spLocks/>
            </p:cNvSpPr>
            <p:nvPr/>
          </p:nvSpPr>
          <p:spPr>
            <a:xfrm rot="16200000" flipV="1">
              <a:off x="717690"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D57A0773-1AC6-378F-4085-742C13B684CC}"/>
                </a:ext>
              </a:extLst>
            </p:cNvPr>
            <p:cNvSpPr>
              <a:spLocks/>
            </p:cNvSpPr>
            <p:nvPr/>
          </p:nvSpPr>
          <p:spPr>
            <a:xfrm rot="16200000" flipH="1" flipV="1">
              <a:off x="717690"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BB2C1DAB-C25B-2B64-36D8-678BDC35C77B}"/>
                </a:ext>
              </a:extLst>
            </p:cNvPr>
            <p:cNvSpPr>
              <a:spLocks/>
            </p:cNvSpPr>
            <p:nvPr/>
          </p:nvSpPr>
          <p:spPr>
            <a:xfrm rot="16200000">
              <a:off x="1602619"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797C2E1A-27BE-2FFF-1F8E-50FE02074679}"/>
                </a:ext>
              </a:extLst>
            </p:cNvPr>
            <p:cNvSpPr>
              <a:spLocks/>
            </p:cNvSpPr>
            <p:nvPr/>
          </p:nvSpPr>
          <p:spPr>
            <a:xfrm rot="16200000" flipH="1">
              <a:off x="1602619"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AF5FA621-B3D1-D88C-93D3-99E60C5215E4}"/>
                </a:ext>
              </a:extLst>
            </p:cNvPr>
            <p:cNvSpPr>
              <a:spLocks/>
            </p:cNvSpPr>
            <p:nvPr/>
          </p:nvSpPr>
          <p:spPr>
            <a:xfrm rot="16200000" flipV="1">
              <a:off x="2290660"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3FBE2040-1232-BF1A-825A-F279A00F88E9}"/>
                </a:ext>
              </a:extLst>
            </p:cNvPr>
            <p:cNvSpPr>
              <a:spLocks/>
            </p:cNvSpPr>
            <p:nvPr/>
          </p:nvSpPr>
          <p:spPr>
            <a:xfrm rot="16200000" flipH="1" flipV="1">
              <a:off x="2290660"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0DDCAAA9-C778-3E10-CD97-AED7DFAB83AB}"/>
                </a:ext>
              </a:extLst>
            </p:cNvPr>
            <p:cNvSpPr>
              <a:spLocks/>
            </p:cNvSpPr>
            <p:nvPr/>
          </p:nvSpPr>
          <p:spPr>
            <a:xfrm rot="16200000" flipH="1">
              <a:off x="1602620"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4C144892-8DE2-A0A1-709B-2C1AE4B0167C}"/>
                </a:ext>
              </a:extLst>
            </p:cNvPr>
            <p:cNvSpPr>
              <a:spLocks/>
            </p:cNvSpPr>
            <p:nvPr/>
          </p:nvSpPr>
          <p:spPr>
            <a:xfrm rot="16200000" flipH="1" flipV="1">
              <a:off x="2290661"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0BEDCF7B-DCF0-9DF9-4885-724A187A120E}"/>
                </a:ext>
              </a:extLst>
            </p:cNvPr>
            <p:cNvSpPr>
              <a:spLocks/>
            </p:cNvSpPr>
            <p:nvPr/>
          </p:nvSpPr>
          <p:spPr>
            <a:xfrm rot="16200000" flipH="1">
              <a:off x="29650"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E9BB85FD-0AD0-725F-5948-91E221B4A464}"/>
                </a:ext>
              </a:extLst>
            </p:cNvPr>
            <p:cNvSpPr>
              <a:spLocks/>
            </p:cNvSpPr>
            <p:nvPr/>
          </p:nvSpPr>
          <p:spPr>
            <a:xfrm rot="16200000" flipH="1" flipV="1">
              <a:off x="717691"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Tree>
    <p:extLst>
      <p:ext uri="{BB962C8B-B14F-4D97-AF65-F5344CB8AC3E}">
        <p14:creationId xmlns:p14="http://schemas.microsoft.com/office/powerpoint/2010/main" val="3722913923"/>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preserve="1">
  <p:cSld name="Big phrase">
    <p:bg>
      <p:bgPr>
        <a:solidFill>
          <a:srgbClr val="E1DDD4"/>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49F9374-E4E4-EACC-F0B7-E19AB7E05FE8}"/>
              </a:ext>
            </a:extLst>
          </p:cNvPr>
          <p:cNvGraphicFramePr>
            <a:graphicFrameLocks/>
          </p:cNvGraphicFramePr>
          <p:nvPr>
            <p:custDataLst>
              <p:tags r:id="rId1"/>
            </p:custDataLst>
            <p:extLst>
              <p:ext uri="{D42A27DB-BD31-4B8C-83A1-F6EECF244321}">
                <p14:modId xmlns:p14="http://schemas.microsoft.com/office/powerpoint/2010/main" val="3619261126"/>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649F9374-E4E4-EACC-F0B7-E19AB7E05FE8}"/>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2" name="SectionTitle"/>
          <p:cNvSpPr>
            <a:spLocks noGrp="1"/>
          </p:cNvSpPr>
          <p:nvPr>
            <p:ph type="body" sz="quarter" idx="11" hasCustomPrompt="1"/>
          </p:nvPr>
        </p:nvSpPr>
        <p:spPr>
          <a:xfrm>
            <a:off x="542133" y="3105450"/>
            <a:ext cx="7646192" cy="647100"/>
          </a:xfrm>
          <a:prstGeom prst="rect">
            <a:avLst/>
          </a:prstGeom>
          <a:noFill/>
        </p:spPr>
        <p:txBody>
          <a:bodyPr vert="horz" wrap="square" lIns="0" tIns="0" rIns="0" bIns="0" numCol="1" rtlCol="0" anchor="ctr" anchorCtr="0" compatLnSpc="1">
            <a:prstTxWarp prst="textNoShape">
              <a:avLst/>
            </a:prstTxWarp>
            <a:noAutofit/>
          </a:bodyPr>
          <a:lstStyle>
            <a:lvl1pPr marL="0" indent="0">
              <a:lnSpc>
                <a:spcPct val="100000"/>
              </a:lnSpc>
              <a:buFontTx/>
              <a:buNone/>
              <a:defRPr lang="en-US" sz="3600">
                <a:solidFill>
                  <a:schemeClr val="tx1"/>
                </a:solidFill>
                <a:ea typeface="+mn-ea"/>
              </a:defRPr>
            </a:lvl1pPr>
          </a:lstStyle>
          <a:p>
            <a:pPr marL="0" lvl="0" indent="0" fontAlgn="base">
              <a:lnSpc>
                <a:spcPts val="5000"/>
              </a:lnSpc>
              <a:spcBef>
                <a:spcPts val="0"/>
              </a:spcBef>
              <a:spcAft>
                <a:spcPts val="200"/>
              </a:spcAft>
              <a:buFont typeface="Arial" panose="020B0604020202020204" pitchFamily="34" charset="0"/>
              <a:buChar char="​"/>
            </a:pPr>
            <a:r>
              <a:rPr lang="es"/>
              <a:t>Frase o cita</a:t>
            </a:r>
          </a:p>
        </p:txBody>
      </p:sp>
      <p:grpSp>
        <p:nvGrpSpPr>
          <p:cNvPr id="93" name="Group 92">
            <a:extLst>
              <a:ext uri="{FF2B5EF4-FFF2-40B4-BE49-F238E27FC236}">
                <a16:creationId xmlns:a16="http://schemas.microsoft.com/office/drawing/2014/main" id="{936D71A3-4E7B-57F2-8E0A-5A4443504C18}"/>
              </a:ext>
            </a:extLst>
          </p:cNvPr>
          <p:cNvGrpSpPr/>
          <p:nvPr/>
        </p:nvGrpSpPr>
        <p:grpSpPr>
          <a:xfrm>
            <a:off x="8715632" y="-294118"/>
            <a:ext cx="3431097" cy="7446236"/>
            <a:chOff x="8715632" y="-294118"/>
            <a:chExt cx="3431097" cy="7446236"/>
          </a:xfrm>
        </p:grpSpPr>
        <p:sp>
          <p:nvSpPr>
            <p:cNvPr id="94" name="Right Triangle 93">
              <a:extLst>
                <a:ext uri="{FF2B5EF4-FFF2-40B4-BE49-F238E27FC236}">
                  <a16:creationId xmlns:a16="http://schemas.microsoft.com/office/drawing/2014/main" id="{25955A2C-07AC-041A-5DFC-DAFD3664E894}"/>
                </a:ext>
              </a:extLst>
            </p:cNvPr>
            <p:cNvSpPr>
              <a:spLocks/>
            </p:cNvSpPr>
            <p:nvPr/>
          </p:nvSpPr>
          <p:spPr>
            <a:xfrm flipH="1">
              <a:off x="8715634"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48006F6A-E543-42A2-071E-868A779828D6}"/>
                </a:ext>
              </a:extLst>
            </p:cNvPr>
            <p:cNvSpPr>
              <a:spLocks/>
            </p:cNvSpPr>
            <p:nvPr/>
          </p:nvSpPr>
          <p:spPr>
            <a:xfrm>
              <a:off x="9499814"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FC063282-BC41-42A7-E1DE-384728C2D7FA}"/>
                </a:ext>
              </a:extLst>
            </p:cNvPr>
            <p:cNvSpPr>
              <a:spLocks/>
            </p:cNvSpPr>
            <p:nvPr/>
          </p:nvSpPr>
          <p:spPr>
            <a:xfrm flipH="1" flipV="1">
              <a:off x="8715634"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EC289566-5EE9-6246-925C-90987B7A1745}"/>
                </a:ext>
              </a:extLst>
            </p:cNvPr>
            <p:cNvSpPr>
              <a:spLocks/>
            </p:cNvSpPr>
            <p:nvPr/>
          </p:nvSpPr>
          <p:spPr>
            <a:xfrm flipV="1">
              <a:off x="9499814"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27B01A45-3AF8-DFBC-DCD5-E8631ECA1C81}"/>
                </a:ext>
              </a:extLst>
            </p:cNvPr>
            <p:cNvSpPr>
              <a:spLocks/>
            </p:cNvSpPr>
            <p:nvPr/>
          </p:nvSpPr>
          <p:spPr>
            <a:xfrm flipH="1">
              <a:off x="8715634" y="4508432"/>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854F975F-FA4E-6848-937F-218F5672AEC5}"/>
                </a:ext>
              </a:extLst>
            </p:cNvPr>
            <p:cNvSpPr>
              <a:spLocks/>
            </p:cNvSpPr>
            <p:nvPr/>
          </p:nvSpPr>
          <p:spPr>
            <a:xfrm>
              <a:off x="9499814" y="4508432"/>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C3868F53-890A-7E99-8893-FE3C9D127965}"/>
                </a:ext>
              </a:extLst>
            </p:cNvPr>
            <p:cNvSpPr>
              <a:spLocks/>
            </p:cNvSpPr>
            <p:nvPr/>
          </p:nvSpPr>
          <p:spPr>
            <a:xfrm flipH="1" flipV="1">
              <a:off x="8715634" y="532933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E626BF21-FB0F-51ED-4344-904FB796E3BF}"/>
                </a:ext>
              </a:extLst>
            </p:cNvPr>
            <p:cNvSpPr>
              <a:spLocks/>
            </p:cNvSpPr>
            <p:nvPr/>
          </p:nvSpPr>
          <p:spPr>
            <a:xfrm flipV="1">
              <a:off x="9499814" y="532933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1F908ED4-A955-5D71-DE48-29BF9AFCCEBB}"/>
                </a:ext>
              </a:extLst>
            </p:cNvPr>
            <p:cNvSpPr>
              <a:spLocks/>
            </p:cNvSpPr>
            <p:nvPr/>
          </p:nvSpPr>
          <p:spPr>
            <a:xfrm flipH="1" flipV="1">
              <a:off x="8715632"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90D4827E-393B-5162-F202-17A11DB68434}"/>
                </a:ext>
              </a:extLst>
            </p:cNvPr>
            <p:cNvSpPr>
              <a:spLocks/>
            </p:cNvSpPr>
            <p:nvPr/>
          </p:nvSpPr>
          <p:spPr>
            <a:xfrm flipV="1">
              <a:off x="9499813"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5459FBA7-EC5D-8556-7F74-4CBFAE6F80E0}"/>
                </a:ext>
              </a:extLst>
            </p:cNvPr>
            <p:cNvSpPr>
              <a:spLocks/>
            </p:cNvSpPr>
            <p:nvPr/>
          </p:nvSpPr>
          <p:spPr>
            <a:xfrm flipH="1">
              <a:off x="8715634"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C033997A-8F02-90B7-E6D0-51B5351316E6}"/>
                </a:ext>
              </a:extLst>
            </p:cNvPr>
            <p:cNvSpPr>
              <a:spLocks/>
            </p:cNvSpPr>
            <p:nvPr/>
          </p:nvSpPr>
          <p:spPr>
            <a:xfrm>
              <a:off x="9499814"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E8641668-8C67-7D89-E387-A4E657C79EA5}"/>
                </a:ext>
              </a:extLst>
            </p:cNvPr>
            <p:cNvSpPr>
              <a:spLocks/>
            </p:cNvSpPr>
            <p:nvPr/>
          </p:nvSpPr>
          <p:spPr>
            <a:xfrm rot="5400000" flipH="1" flipV="1">
              <a:off x="11393732" y="3588507"/>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1C8BB5D3-B0E9-E68C-9B45-BAD4E09AA9B7}"/>
                </a:ext>
              </a:extLst>
            </p:cNvPr>
            <p:cNvSpPr>
              <a:spLocks/>
            </p:cNvSpPr>
            <p:nvPr/>
          </p:nvSpPr>
          <p:spPr>
            <a:xfrm rot="5400000" flipV="1">
              <a:off x="11393732" y="440718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7C154646-EFCB-1752-BCA9-E837ADCE680E}"/>
                </a:ext>
              </a:extLst>
            </p:cNvPr>
            <p:cNvSpPr>
              <a:spLocks/>
            </p:cNvSpPr>
            <p:nvPr/>
          </p:nvSpPr>
          <p:spPr>
            <a:xfrm rot="5400000" flipH="1">
              <a:off x="10382419" y="3588507"/>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07EE6BE1-2F8C-DB37-6F66-E8D9CBB3D3B3}"/>
                </a:ext>
              </a:extLst>
            </p:cNvPr>
            <p:cNvSpPr>
              <a:spLocks/>
            </p:cNvSpPr>
            <p:nvPr/>
          </p:nvSpPr>
          <p:spPr>
            <a:xfrm rot="5400000">
              <a:off x="10382419" y="440718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46D82D50-5EB6-CA00-B31B-E30FC830DC5D}"/>
                </a:ext>
              </a:extLst>
            </p:cNvPr>
            <p:cNvSpPr>
              <a:spLocks/>
            </p:cNvSpPr>
            <p:nvPr/>
          </p:nvSpPr>
          <p:spPr>
            <a:xfrm rot="5400000" flipH="1" flipV="1">
              <a:off x="9596113" y="3588507"/>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5B2F700B-6DF3-4947-4E75-8EA346E9BBEE}"/>
                </a:ext>
              </a:extLst>
            </p:cNvPr>
            <p:cNvSpPr>
              <a:spLocks/>
            </p:cNvSpPr>
            <p:nvPr/>
          </p:nvSpPr>
          <p:spPr>
            <a:xfrm rot="5400000" flipV="1">
              <a:off x="9596113" y="440718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6DB2C7F5-52B7-5E9D-259F-CBAAF46F6F87}"/>
                </a:ext>
              </a:extLst>
            </p:cNvPr>
            <p:cNvSpPr>
              <a:spLocks/>
            </p:cNvSpPr>
            <p:nvPr/>
          </p:nvSpPr>
          <p:spPr>
            <a:xfrm flipH="1">
              <a:off x="10513252"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D48568D9-5943-F27E-5192-BE8E6895D750}"/>
                </a:ext>
              </a:extLst>
            </p:cNvPr>
            <p:cNvSpPr>
              <a:spLocks/>
            </p:cNvSpPr>
            <p:nvPr/>
          </p:nvSpPr>
          <p:spPr>
            <a:xfrm>
              <a:off x="11297433"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2786AA07-F1A2-206E-3E04-0507E749F6D7}"/>
                </a:ext>
              </a:extLst>
            </p:cNvPr>
            <p:cNvSpPr>
              <a:spLocks/>
            </p:cNvSpPr>
            <p:nvPr/>
          </p:nvSpPr>
          <p:spPr>
            <a:xfrm flipH="1" flipV="1">
              <a:off x="10513252"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B96255FA-CAAD-BCAC-E167-5F39BDE743A9}"/>
                </a:ext>
              </a:extLst>
            </p:cNvPr>
            <p:cNvSpPr>
              <a:spLocks/>
            </p:cNvSpPr>
            <p:nvPr/>
          </p:nvSpPr>
          <p:spPr>
            <a:xfrm flipV="1">
              <a:off x="11297433"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46ACA49E-B0B9-E925-A571-8B5BE5891668}"/>
                </a:ext>
              </a:extLst>
            </p:cNvPr>
            <p:cNvSpPr>
              <a:spLocks/>
            </p:cNvSpPr>
            <p:nvPr/>
          </p:nvSpPr>
          <p:spPr>
            <a:xfrm flipH="1">
              <a:off x="10513252" y="4508432"/>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1791A261-F65C-A493-CF49-E3BD952752E6}"/>
                </a:ext>
              </a:extLst>
            </p:cNvPr>
            <p:cNvSpPr>
              <a:spLocks/>
            </p:cNvSpPr>
            <p:nvPr/>
          </p:nvSpPr>
          <p:spPr>
            <a:xfrm>
              <a:off x="11297433" y="4508432"/>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83AF01AC-EBB3-6176-5D1D-63B98246D8F7}"/>
                </a:ext>
              </a:extLst>
            </p:cNvPr>
            <p:cNvSpPr>
              <a:spLocks/>
            </p:cNvSpPr>
            <p:nvPr/>
          </p:nvSpPr>
          <p:spPr>
            <a:xfrm flipH="1" flipV="1">
              <a:off x="10513252" y="5329330"/>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7EAE832B-3A32-6096-64AA-D05B728D9517}"/>
                </a:ext>
              </a:extLst>
            </p:cNvPr>
            <p:cNvSpPr>
              <a:spLocks/>
            </p:cNvSpPr>
            <p:nvPr/>
          </p:nvSpPr>
          <p:spPr>
            <a:xfrm flipV="1">
              <a:off x="11297433" y="5329330"/>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7ADA2CA4-F9F1-9578-F76B-2ED05D624111}"/>
                </a:ext>
              </a:extLst>
            </p:cNvPr>
            <p:cNvSpPr>
              <a:spLocks/>
            </p:cNvSpPr>
            <p:nvPr/>
          </p:nvSpPr>
          <p:spPr>
            <a:xfrm rot="5400000" flipH="1" flipV="1">
              <a:off x="11393731" y="171402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6F32F6A7-B94F-CA01-4B82-0A1F2F982F86}"/>
                </a:ext>
              </a:extLst>
            </p:cNvPr>
            <p:cNvSpPr>
              <a:spLocks/>
            </p:cNvSpPr>
            <p:nvPr/>
          </p:nvSpPr>
          <p:spPr>
            <a:xfrm rot="5400000" flipV="1">
              <a:off x="11393731" y="2532702"/>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1133F05E-242A-654C-E036-7D7950466526}"/>
                </a:ext>
              </a:extLst>
            </p:cNvPr>
            <p:cNvSpPr>
              <a:spLocks/>
            </p:cNvSpPr>
            <p:nvPr/>
          </p:nvSpPr>
          <p:spPr>
            <a:xfrm rot="5400000" flipH="1">
              <a:off x="10382418" y="171402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90D8817F-4624-8CDF-98FD-01B720BF9541}"/>
                </a:ext>
              </a:extLst>
            </p:cNvPr>
            <p:cNvSpPr>
              <a:spLocks/>
            </p:cNvSpPr>
            <p:nvPr/>
          </p:nvSpPr>
          <p:spPr>
            <a:xfrm rot="5400000">
              <a:off x="10382418" y="2532702"/>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0EBC08B5-217A-7B10-B231-049F5795C1FA}"/>
                </a:ext>
              </a:extLst>
            </p:cNvPr>
            <p:cNvSpPr>
              <a:spLocks/>
            </p:cNvSpPr>
            <p:nvPr/>
          </p:nvSpPr>
          <p:spPr>
            <a:xfrm rot="5400000" flipH="1" flipV="1">
              <a:off x="9596112" y="171402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33FEBEF7-CA2D-106C-26CA-E408377B74DA}"/>
                </a:ext>
              </a:extLst>
            </p:cNvPr>
            <p:cNvSpPr>
              <a:spLocks/>
            </p:cNvSpPr>
            <p:nvPr/>
          </p:nvSpPr>
          <p:spPr>
            <a:xfrm rot="5400000" flipV="1">
              <a:off x="9596112" y="2532702"/>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A047E114-9D31-D978-051D-70DB356DCA85}"/>
                </a:ext>
              </a:extLst>
            </p:cNvPr>
            <p:cNvSpPr>
              <a:spLocks/>
            </p:cNvSpPr>
            <p:nvPr/>
          </p:nvSpPr>
          <p:spPr>
            <a:xfrm flipH="1" flipV="1">
              <a:off x="10513250"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26108CF7-CAA3-71FB-CFCD-9E3DFF52423A}"/>
                </a:ext>
              </a:extLst>
            </p:cNvPr>
            <p:cNvSpPr>
              <a:spLocks/>
            </p:cNvSpPr>
            <p:nvPr/>
          </p:nvSpPr>
          <p:spPr>
            <a:xfrm flipV="1">
              <a:off x="11297432"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E4EFEA2D-964E-C3D4-0D35-AC22562BD1D0}"/>
                </a:ext>
              </a:extLst>
            </p:cNvPr>
            <p:cNvSpPr>
              <a:spLocks/>
            </p:cNvSpPr>
            <p:nvPr/>
          </p:nvSpPr>
          <p:spPr>
            <a:xfrm rot="5400000" flipH="1" flipV="1">
              <a:off x="11393732" y="546298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B2A85002-C420-79F7-05F0-50D084598BB2}"/>
                </a:ext>
              </a:extLst>
            </p:cNvPr>
            <p:cNvSpPr>
              <a:spLocks/>
            </p:cNvSpPr>
            <p:nvPr/>
          </p:nvSpPr>
          <p:spPr>
            <a:xfrm rot="5400000" flipV="1">
              <a:off x="11393732" y="628166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4D49692D-33DC-A61A-8574-F79C8CE8F2C5}"/>
                </a:ext>
              </a:extLst>
            </p:cNvPr>
            <p:cNvSpPr>
              <a:spLocks/>
            </p:cNvSpPr>
            <p:nvPr/>
          </p:nvSpPr>
          <p:spPr>
            <a:xfrm rot="5400000" flipH="1">
              <a:off x="10382419" y="546298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CF0D3CDF-8D3C-2F7F-007C-A22090240F16}"/>
                </a:ext>
              </a:extLst>
            </p:cNvPr>
            <p:cNvSpPr>
              <a:spLocks/>
            </p:cNvSpPr>
            <p:nvPr/>
          </p:nvSpPr>
          <p:spPr>
            <a:xfrm rot="5400000">
              <a:off x="10382419" y="628166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C5E3BCED-48F5-85C5-03AE-E138A176D100}"/>
                </a:ext>
              </a:extLst>
            </p:cNvPr>
            <p:cNvSpPr>
              <a:spLocks/>
            </p:cNvSpPr>
            <p:nvPr/>
          </p:nvSpPr>
          <p:spPr>
            <a:xfrm rot="5400000" flipH="1" flipV="1">
              <a:off x="9596113" y="546298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2E752706-FD8B-58D0-6123-ED803E3A3B1D}"/>
                </a:ext>
              </a:extLst>
            </p:cNvPr>
            <p:cNvSpPr>
              <a:spLocks/>
            </p:cNvSpPr>
            <p:nvPr/>
          </p:nvSpPr>
          <p:spPr>
            <a:xfrm rot="5400000" flipV="1">
              <a:off x="9596113" y="628166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8FC8A3A7-8169-1CAA-A688-08C50B67B0D9}"/>
                </a:ext>
              </a:extLst>
            </p:cNvPr>
            <p:cNvSpPr>
              <a:spLocks/>
            </p:cNvSpPr>
            <p:nvPr/>
          </p:nvSpPr>
          <p:spPr>
            <a:xfrm flipH="1">
              <a:off x="10513252"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BD6C1E41-228B-2356-EBA9-E62CC6A149A7}"/>
                </a:ext>
              </a:extLst>
            </p:cNvPr>
            <p:cNvSpPr>
              <a:spLocks/>
            </p:cNvSpPr>
            <p:nvPr/>
          </p:nvSpPr>
          <p:spPr>
            <a:xfrm>
              <a:off x="11297433"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7DF49400-7F53-CA37-6374-F5061CDB59C5}"/>
                </a:ext>
              </a:extLst>
            </p:cNvPr>
            <p:cNvSpPr>
              <a:spLocks/>
            </p:cNvSpPr>
            <p:nvPr/>
          </p:nvSpPr>
          <p:spPr>
            <a:xfrm flipH="1" flipV="1">
              <a:off x="8715632"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290D1D0E-E60F-70D0-0661-1719363603B7}"/>
                </a:ext>
              </a:extLst>
            </p:cNvPr>
            <p:cNvSpPr>
              <a:spLocks/>
            </p:cNvSpPr>
            <p:nvPr/>
          </p:nvSpPr>
          <p:spPr>
            <a:xfrm flipV="1">
              <a:off x="9499812"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E6533F36-7C62-58F2-3479-60DA9A006556}"/>
                </a:ext>
              </a:extLst>
            </p:cNvPr>
            <p:cNvSpPr>
              <a:spLocks/>
            </p:cNvSpPr>
            <p:nvPr/>
          </p:nvSpPr>
          <p:spPr>
            <a:xfrm flipH="1">
              <a:off x="8715632"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0015663D-F02A-71DD-4543-A444055F341D}"/>
                </a:ext>
              </a:extLst>
            </p:cNvPr>
            <p:cNvSpPr>
              <a:spLocks/>
            </p:cNvSpPr>
            <p:nvPr/>
          </p:nvSpPr>
          <p:spPr>
            <a:xfrm>
              <a:off x="9499812"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F9147F4F-BF7E-A063-A2BA-4301058D092F}"/>
                </a:ext>
              </a:extLst>
            </p:cNvPr>
            <p:cNvSpPr>
              <a:spLocks/>
            </p:cNvSpPr>
            <p:nvPr/>
          </p:nvSpPr>
          <p:spPr>
            <a:xfrm flipH="1" flipV="1">
              <a:off x="10513250"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CF85C110-BB58-958A-3D52-94B2A6962376}"/>
                </a:ext>
              </a:extLst>
            </p:cNvPr>
            <p:cNvSpPr>
              <a:spLocks/>
            </p:cNvSpPr>
            <p:nvPr/>
          </p:nvSpPr>
          <p:spPr>
            <a:xfrm flipV="1">
              <a:off x="11297431"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765240F2-D1D6-B49B-F9B6-016E8B170E99}"/>
                </a:ext>
              </a:extLst>
            </p:cNvPr>
            <p:cNvSpPr>
              <a:spLocks/>
            </p:cNvSpPr>
            <p:nvPr/>
          </p:nvSpPr>
          <p:spPr>
            <a:xfrm rot="5400000" flipH="1" flipV="1">
              <a:off x="11393730" y="-16045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690B898E-54C4-30C9-EA12-B614AC6D4C24}"/>
                </a:ext>
              </a:extLst>
            </p:cNvPr>
            <p:cNvSpPr>
              <a:spLocks/>
            </p:cNvSpPr>
            <p:nvPr/>
          </p:nvSpPr>
          <p:spPr>
            <a:xfrm rot="5400000" flipV="1">
              <a:off x="11393730" y="658221"/>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4" name="Right Triangle 143">
              <a:extLst>
                <a:ext uri="{FF2B5EF4-FFF2-40B4-BE49-F238E27FC236}">
                  <a16:creationId xmlns:a16="http://schemas.microsoft.com/office/drawing/2014/main" id="{BA125D8E-E90F-D168-3016-8817DD0F6843}"/>
                </a:ext>
              </a:extLst>
            </p:cNvPr>
            <p:cNvSpPr>
              <a:spLocks/>
            </p:cNvSpPr>
            <p:nvPr/>
          </p:nvSpPr>
          <p:spPr>
            <a:xfrm rot="5400000" flipH="1">
              <a:off x="10382417" y="-16045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5" name="Right Triangle 144">
              <a:extLst>
                <a:ext uri="{FF2B5EF4-FFF2-40B4-BE49-F238E27FC236}">
                  <a16:creationId xmlns:a16="http://schemas.microsoft.com/office/drawing/2014/main" id="{FEFB995A-A49C-9274-33AA-4E37F2FF7C47}"/>
                </a:ext>
              </a:extLst>
            </p:cNvPr>
            <p:cNvSpPr>
              <a:spLocks/>
            </p:cNvSpPr>
            <p:nvPr/>
          </p:nvSpPr>
          <p:spPr>
            <a:xfrm rot="5400000">
              <a:off x="10382417" y="658221"/>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6" name="Right Triangle 145">
              <a:extLst>
                <a:ext uri="{FF2B5EF4-FFF2-40B4-BE49-F238E27FC236}">
                  <a16:creationId xmlns:a16="http://schemas.microsoft.com/office/drawing/2014/main" id="{068B51B9-107F-617D-53E7-C4B88695524F}"/>
                </a:ext>
              </a:extLst>
            </p:cNvPr>
            <p:cNvSpPr>
              <a:spLocks/>
            </p:cNvSpPr>
            <p:nvPr/>
          </p:nvSpPr>
          <p:spPr>
            <a:xfrm rot="5400000" flipH="1" flipV="1">
              <a:off x="9596111" y="-16045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7" name="Right Triangle 146">
              <a:extLst>
                <a:ext uri="{FF2B5EF4-FFF2-40B4-BE49-F238E27FC236}">
                  <a16:creationId xmlns:a16="http://schemas.microsoft.com/office/drawing/2014/main" id="{1952CAF4-C30D-5D24-DEEA-182240BECB54}"/>
                </a:ext>
              </a:extLst>
            </p:cNvPr>
            <p:cNvSpPr>
              <a:spLocks/>
            </p:cNvSpPr>
            <p:nvPr/>
          </p:nvSpPr>
          <p:spPr>
            <a:xfrm rot="5400000" flipV="1">
              <a:off x="9596111" y="658221"/>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8" name="Right Triangle 147">
              <a:extLst>
                <a:ext uri="{FF2B5EF4-FFF2-40B4-BE49-F238E27FC236}">
                  <a16:creationId xmlns:a16="http://schemas.microsoft.com/office/drawing/2014/main" id="{5EA5A2AE-EA81-1D49-5E25-E1703712C7EE}"/>
                </a:ext>
              </a:extLst>
            </p:cNvPr>
            <p:cNvSpPr>
              <a:spLocks/>
            </p:cNvSpPr>
            <p:nvPr/>
          </p:nvSpPr>
          <p:spPr>
            <a:xfrm flipH="1">
              <a:off x="10513250"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9" name="Right Triangle 148">
              <a:extLst>
                <a:ext uri="{FF2B5EF4-FFF2-40B4-BE49-F238E27FC236}">
                  <a16:creationId xmlns:a16="http://schemas.microsoft.com/office/drawing/2014/main" id="{943BC101-B88E-B8A2-641C-D9E1CC6B05EC}"/>
                </a:ext>
              </a:extLst>
            </p:cNvPr>
            <p:cNvSpPr>
              <a:spLocks/>
            </p:cNvSpPr>
            <p:nvPr/>
          </p:nvSpPr>
          <p:spPr>
            <a:xfrm>
              <a:off x="11297431"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3" name="Group 2">
            <a:extLst>
              <a:ext uri="{FF2B5EF4-FFF2-40B4-BE49-F238E27FC236}">
                <a16:creationId xmlns:a16="http://schemas.microsoft.com/office/drawing/2014/main" id="{ABF28014-A0A5-C4BB-6136-E103BF3B4F8E}"/>
              </a:ext>
            </a:extLst>
          </p:cNvPr>
          <p:cNvGrpSpPr/>
          <p:nvPr userDrawn="1"/>
        </p:nvGrpSpPr>
        <p:grpSpPr>
          <a:xfrm>
            <a:off x="8715632" y="-294118"/>
            <a:ext cx="3431097" cy="7446236"/>
            <a:chOff x="8715632" y="-294118"/>
            <a:chExt cx="3431097" cy="7446236"/>
          </a:xfrm>
        </p:grpSpPr>
        <p:sp>
          <p:nvSpPr>
            <p:cNvPr id="5" name="Right Triangle 4">
              <a:extLst>
                <a:ext uri="{FF2B5EF4-FFF2-40B4-BE49-F238E27FC236}">
                  <a16:creationId xmlns:a16="http://schemas.microsoft.com/office/drawing/2014/main" id="{BBCEB869-332A-B5BB-C021-4FB8ACFF3722}"/>
                </a:ext>
              </a:extLst>
            </p:cNvPr>
            <p:cNvSpPr>
              <a:spLocks/>
            </p:cNvSpPr>
            <p:nvPr/>
          </p:nvSpPr>
          <p:spPr>
            <a:xfrm flipH="1">
              <a:off x="8715634"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 name="Right Triangle 5">
              <a:extLst>
                <a:ext uri="{FF2B5EF4-FFF2-40B4-BE49-F238E27FC236}">
                  <a16:creationId xmlns:a16="http://schemas.microsoft.com/office/drawing/2014/main" id="{FAA40EF3-9DD3-AFCD-F52A-B8C957179B53}"/>
                </a:ext>
              </a:extLst>
            </p:cNvPr>
            <p:cNvSpPr>
              <a:spLocks/>
            </p:cNvSpPr>
            <p:nvPr/>
          </p:nvSpPr>
          <p:spPr>
            <a:xfrm>
              <a:off x="9499814"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 name="Right Triangle 6">
              <a:extLst>
                <a:ext uri="{FF2B5EF4-FFF2-40B4-BE49-F238E27FC236}">
                  <a16:creationId xmlns:a16="http://schemas.microsoft.com/office/drawing/2014/main" id="{C09FF5B1-7665-3168-7D17-5681110A5778}"/>
                </a:ext>
              </a:extLst>
            </p:cNvPr>
            <p:cNvSpPr>
              <a:spLocks/>
            </p:cNvSpPr>
            <p:nvPr/>
          </p:nvSpPr>
          <p:spPr>
            <a:xfrm flipH="1" flipV="1">
              <a:off x="8715634"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 name="Right Triangle 7">
              <a:extLst>
                <a:ext uri="{FF2B5EF4-FFF2-40B4-BE49-F238E27FC236}">
                  <a16:creationId xmlns:a16="http://schemas.microsoft.com/office/drawing/2014/main" id="{1F6739D2-7B68-9F37-7745-DFAEB3990F44}"/>
                </a:ext>
              </a:extLst>
            </p:cNvPr>
            <p:cNvSpPr>
              <a:spLocks/>
            </p:cNvSpPr>
            <p:nvPr/>
          </p:nvSpPr>
          <p:spPr>
            <a:xfrm flipV="1">
              <a:off x="9499814"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 name="Right Triangle 8">
              <a:extLst>
                <a:ext uri="{FF2B5EF4-FFF2-40B4-BE49-F238E27FC236}">
                  <a16:creationId xmlns:a16="http://schemas.microsoft.com/office/drawing/2014/main" id="{43E24972-4937-B9B3-CDD0-66360F37FE23}"/>
                </a:ext>
              </a:extLst>
            </p:cNvPr>
            <p:cNvSpPr>
              <a:spLocks/>
            </p:cNvSpPr>
            <p:nvPr/>
          </p:nvSpPr>
          <p:spPr>
            <a:xfrm flipH="1">
              <a:off x="8715634" y="4508432"/>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 name="Right Triangle 9">
              <a:extLst>
                <a:ext uri="{FF2B5EF4-FFF2-40B4-BE49-F238E27FC236}">
                  <a16:creationId xmlns:a16="http://schemas.microsoft.com/office/drawing/2014/main" id="{A20544C9-7C99-9FFD-16B6-4D18898936A8}"/>
                </a:ext>
              </a:extLst>
            </p:cNvPr>
            <p:cNvSpPr>
              <a:spLocks/>
            </p:cNvSpPr>
            <p:nvPr/>
          </p:nvSpPr>
          <p:spPr>
            <a:xfrm>
              <a:off x="9499814" y="4508432"/>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 name="Right Triangle 10">
              <a:extLst>
                <a:ext uri="{FF2B5EF4-FFF2-40B4-BE49-F238E27FC236}">
                  <a16:creationId xmlns:a16="http://schemas.microsoft.com/office/drawing/2014/main" id="{7D7AFAF9-8034-34EB-9478-B2A5200FE4DE}"/>
                </a:ext>
              </a:extLst>
            </p:cNvPr>
            <p:cNvSpPr>
              <a:spLocks/>
            </p:cNvSpPr>
            <p:nvPr/>
          </p:nvSpPr>
          <p:spPr>
            <a:xfrm flipH="1" flipV="1">
              <a:off x="8715634" y="532933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 name="Right Triangle 11">
              <a:extLst>
                <a:ext uri="{FF2B5EF4-FFF2-40B4-BE49-F238E27FC236}">
                  <a16:creationId xmlns:a16="http://schemas.microsoft.com/office/drawing/2014/main" id="{8C84902E-F67A-6080-6A32-0DFEEB33CC61}"/>
                </a:ext>
              </a:extLst>
            </p:cNvPr>
            <p:cNvSpPr>
              <a:spLocks/>
            </p:cNvSpPr>
            <p:nvPr/>
          </p:nvSpPr>
          <p:spPr>
            <a:xfrm flipV="1">
              <a:off x="9499814" y="532933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 name="Right Triangle 12">
              <a:extLst>
                <a:ext uri="{FF2B5EF4-FFF2-40B4-BE49-F238E27FC236}">
                  <a16:creationId xmlns:a16="http://schemas.microsoft.com/office/drawing/2014/main" id="{C3853F80-E400-E0DD-9EC6-1EF504467FC4}"/>
                </a:ext>
              </a:extLst>
            </p:cNvPr>
            <p:cNvSpPr>
              <a:spLocks/>
            </p:cNvSpPr>
            <p:nvPr/>
          </p:nvSpPr>
          <p:spPr>
            <a:xfrm flipH="1" flipV="1">
              <a:off x="8715632"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 name="Right Triangle 13">
              <a:extLst>
                <a:ext uri="{FF2B5EF4-FFF2-40B4-BE49-F238E27FC236}">
                  <a16:creationId xmlns:a16="http://schemas.microsoft.com/office/drawing/2014/main" id="{AAB0B6D3-E775-192E-D3D4-2D36EF532087}"/>
                </a:ext>
              </a:extLst>
            </p:cNvPr>
            <p:cNvSpPr>
              <a:spLocks/>
            </p:cNvSpPr>
            <p:nvPr/>
          </p:nvSpPr>
          <p:spPr>
            <a:xfrm flipV="1">
              <a:off x="9499813"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 name="Right Triangle 14">
              <a:extLst>
                <a:ext uri="{FF2B5EF4-FFF2-40B4-BE49-F238E27FC236}">
                  <a16:creationId xmlns:a16="http://schemas.microsoft.com/office/drawing/2014/main" id="{BF0AA7F3-7495-6156-0832-647E05947872}"/>
                </a:ext>
              </a:extLst>
            </p:cNvPr>
            <p:cNvSpPr>
              <a:spLocks/>
            </p:cNvSpPr>
            <p:nvPr/>
          </p:nvSpPr>
          <p:spPr>
            <a:xfrm flipH="1">
              <a:off x="8715634"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 name="Right Triangle 15">
              <a:extLst>
                <a:ext uri="{FF2B5EF4-FFF2-40B4-BE49-F238E27FC236}">
                  <a16:creationId xmlns:a16="http://schemas.microsoft.com/office/drawing/2014/main" id="{16A9E77C-3906-2AD6-4D49-08A17BECEBA0}"/>
                </a:ext>
              </a:extLst>
            </p:cNvPr>
            <p:cNvSpPr>
              <a:spLocks/>
            </p:cNvSpPr>
            <p:nvPr/>
          </p:nvSpPr>
          <p:spPr>
            <a:xfrm>
              <a:off x="9499814"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 name="Right Triangle 16">
              <a:extLst>
                <a:ext uri="{FF2B5EF4-FFF2-40B4-BE49-F238E27FC236}">
                  <a16:creationId xmlns:a16="http://schemas.microsoft.com/office/drawing/2014/main" id="{4091EA26-9968-E540-B783-A7D7552CBD11}"/>
                </a:ext>
              </a:extLst>
            </p:cNvPr>
            <p:cNvSpPr>
              <a:spLocks/>
            </p:cNvSpPr>
            <p:nvPr/>
          </p:nvSpPr>
          <p:spPr>
            <a:xfrm rot="5400000" flipH="1" flipV="1">
              <a:off x="11393732" y="3588507"/>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 name="Right Triangle 17">
              <a:extLst>
                <a:ext uri="{FF2B5EF4-FFF2-40B4-BE49-F238E27FC236}">
                  <a16:creationId xmlns:a16="http://schemas.microsoft.com/office/drawing/2014/main" id="{E496E0D6-1227-4CE5-E048-36EE45320F18}"/>
                </a:ext>
              </a:extLst>
            </p:cNvPr>
            <p:cNvSpPr>
              <a:spLocks/>
            </p:cNvSpPr>
            <p:nvPr/>
          </p:nvSpPr>
          <p:spPr>
            <a:xfrm rot="5400000" flipV="1">
              <a:off x="11393732" y="440718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9" name="Right Triangle 18">
              <a:extLst>
                <a:ext uri="{FF2B5EF4-FFF2-40B4-BE49-F238E27FC236}">
                  <a16:creationId xmlns:a16="http://schemas.microsoft.com/office/drawing/2014/main" id="{6D905640-EE1A-159F-4859-1DDD15BAE1C8}"/>
                </a:ext>
              </a:extLst>
            </p:cNvPr>
            <p:cNvSpPr>
              <a:spLocks/>
            </p:cNvSpPr>
            <p:nvPr/>
          </p:nvSpPr>
          <p:spPr>
            <a:xfrm rot="5400000" flipH="1">
              <a:off x="10382419" y="3588507"/>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0" name="Right Triangle 19">
              <a:extLst>
                <a:ext uri="{FF2B5EF4-FFF2-40B4-BE49-F238E27FC236}">
                  <a16:creationId xmlns:a16="http://schemas.microsoft.com/office/drawing/2014/main" id="{B37E5714-4A08-DDBE-BD95-4F22498116D5}"/>
                </a:ext>
              </a:extLst>
            </p:cNvPr>
            <p:cNvSpPr>
              <a:spLocks/>
            </p:cNvSpPr>
            <p:nvPr/>
          </p:nvSpPr>
          <p:spPr>
            <a:xfrm rot="5400000">
              <a:off x="10382419" y="440718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1" name="Right Triangle 20">
              <a:extLst>
                <a:ext uri="{FF2B5EF4-FFF2-40B4-BE49-F238E27FC236}">
                  <a16:creationId xmlns:a16="http://schemas.microsoft.com/office/drawing/2014/main" id="{BFE00724-E007-53F4-40F8-43DE7B232ED7}"/>
                </a:ext>
              </a:extLst>
            </p:cNvPr>
            <p:cNvSpPr>
              <a:spLocks/>
            </p:cNvSpPr>
            <p:nvPr/>
          </p:nvSpPr>
          <p:spPr>
            <a:xfrm rot="5400000" flipH="1" flipV="1">
              <a:off x="9596113" y="3588507"/>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2" name="Right Triangle 21">
              <a:extLst>
                <a:ext uri="{FF2B5EF4-FFF2-40B4-BE49-F238E27FC236}">
                  <a16:creationId xmlns:a16="http://schemas.microsoft.com/office/drawing/2014/main" id="{17840561-FC12-23E7-89FB-C94A553DE641}"/>
                </a:ext>
              </a:extLst>
            </p:cNvPr>
            <p:cNvSpPr>
              <a:spLocks/>
            </p:cNvSpPr>
            <p:nvPr/>
          </p:nvSpPr>
          <p:spPr>
            <a:xfrm rot="5400000" flipV="1">
              <a:off x="9596113" y="440718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3" name="Right Triangle 22">
              <a:extLst>
                <a:ext uri="{FF2B5EF4-FFF2-40B4-BE49-F238E27FC236}">
                  <a16:creationId xmlns:a16="http://schemas.microsoft.com/office/drawing/2014/main" id="{9DC7B184-6510-7B8F-71CF-757730D0A017}"/>
                </a:ext>
              </a:extLst>
            </p:cNvPr>
            <p:cNvSpPr>
              <a:spLocks/>
            </p:cNvSpPr>
            <p:nvPr/>
          </p:nvSpPr>
          <p:spPr>
            <a:xfrm flipH="1">
              <a:off x="10513252"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EEFEDB95-F0A5-37CE-2B0A-0B7CEF59F50C}"/>
                </a:ext>
              </a:extLst>
            </p:cNvPr>
            <p:cNvSpPr>
              <a:spLocks/>
            </p:cNvSpPr>
            <p:nvPr/>
          </p:nvSpPr>
          <p:spPr>
            <a:xfrm>
              <a:off x="11297433"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D0F92F05-6C68-D045-751A-72B973695BA2}"/>
                </a:ext>
              </a:extLst>
            </p:cNvPr>
            <p:cNvSpPr>
              <a:spLocks/>
            </p:cNvSpPr>
            <p:nvPr/>
          </p:nvSpPr>
          <p:spPr>
            <a:xfrm flipH="1" flipV="1">
              <a:off x="10513252"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BFEC6014-09AE-1871-FD7D-522661982260}"/>
                </a:ext>
              </a:extLst>
            </p:cNvPr>
            <p:cNvSpPr>
              <a:spLocks/>
            </p:cNvSpPr>
            <p:nvPr/>
          </p:nvSpPr>
          <p:spPr>
            <a:xfrm flipV="1">
              <a:off x="11297433"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434D3AF7-B7C7-FBED-B184-EFDC43C432F8}"/>
                </a:ext>
              </a:extLst>
            </p:cNvPr>
            <p:cNvSpPr>
              <a:spLocks/>
            </p:cNvSpPr>
            <p:nvPr/>
          </p:nvSpPr>
          <p:spPr>
            <a:xfrm flipH="1">
              <a:off x="10513252" y="4508432"/>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6C784164-157F-7B37-B00D-43C052D214FA}"/>
                </a:ext>
              </a:extLst>
            </p:cNvPr>
            <p:cNvSpPr>
              <a:spLocks/>
            </p:cNvSpPr>
            <p:nvPr/>
          </p:nvSpPr>
          <p:spPr>
            <a:xfrm>
              <a:off x="11297433" y="4508432"/>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94D5BEC1-833E-DB93-25D6-57EC7B4CFAAB}"/>
                </a:ext>
              </a:extLst>
            </p:cNvPr>
            <p:cNvSpPr>
              <a:spLocks/>
            </p:cNvSpPr>
            <p:nvPr/>
          </p:nvSpPr>
          <p:spPr>
            <a:xfrm flipH="1" flipV="1">
              <a:off x="10513252" y="5329330"/>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CD69AD04-58A2-E333-8DED-87258C8107CF}"/>
                </a:ext>
              </a:extLst>
            </p:cNvPr>
            <p:cNvSpPr>
              <a:spLocks/>
            </p:cNvSpPr>
            <p:nvPr/>
          </p:nvSpPr>
          <p:spPr>
            <a:xfrm flipV="1">
              <a:off x="11297433" y="5329330"/>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BE86EB5C-B5FE-C2A7-1EA8-E67F389BA4C2}"/>
                </a:ext>
              </a:extLst>
            </p:cNvPr>
            <p:cNvSpPr>
              <a:spLocks/>
            </p:cNvSpPr>
            <p:nvPr/>
          </p:nvSpPr>
          <p:spPr>
            <a:xfrm rot="5400000" flipH="1" flipV="1">
              <a:off x="11393731" y="171402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D5DB2D2F-7C9F-78D3-8F64-CE491D91DACE}"/>
                </a:ext>
              </a:extLst>
            </p:cNvPr>
            <p:cNvSpPr>
              <a:spLocks/>
            </p:cNvSpPr>
            <p:nvPr/>
          </p:nvSpPr>
          <p:spPr>
            <a:xfrm rot="5400000" flipV="1">
              <a:off x="11393731" y="2532702"/>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251193AA-FCA0-9BB4-34E4-4B915F90FDB7}"/>
                </a:ext>
              </a:extLst>
            </p:cNvPr>
            <p:cNvSpPr>
              <a:spLocks/>
            </p:cNvSpPr>
            <p:nvPr/>
          </p:nvSpPr>
          <p:spPr>
            <a:xfrm rot="5400000" flipH="1">
              <a:off x="10382418" y="171402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335D2BB8-6AC0-953B-5F2F-A098B35D6102}"/>
                </a:ext>
              </a:extLst>
            </p:cNvPr>
            <p:cNvSpPr>
              <a:spLocks/>
            </p:cNvSpPr>
            <p:nvPr/>
          </p:nvSpPr>
          <p:spPr>
            <a:xfrm rot="5400000">
              <a:off x="10382418" y="2532702"/>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CA546758-7272-0627-1BD9-430C415F3073}"/>
                </a:ext>
              </a:extLst>
            </p:cNvPr>
            <p:cNvSpPr>
              <a:spLocks/>
            </p:cNvSpPr>
            <p:nvPr/>
          </p:nvSpPr>
          <p:spPr>
            <a:xfrm rot="5400000" flipH="1" flipV="1">
              <a:off x="9596112" y="171402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65709100-0974-C817-481A-6496069C2C7E}"/>
                </a:ext>
              </a:extLst>
            </p:cNvPr>
            <p:cNvSpPr>
              <a:spLocks/>
            </p:cNvSpPr>
            <p:nvPr/>
          </p:nvSpPr>
          <p:spPr>
            <a:xfrm rot="5400000" flipV="1">
              <a:off x="9596112" y="2532702"/>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196E2A9D-04E0-CB0F-693C-AD7EFD3C63BF}"/>
                </a:ext>
              </a:extLst>
            </p:cNvPr>
            <p:cNvSpPr>
              <a:spLocks/>
            </p:cNvSpPr>
            <p:nvPr/>
          </p:nvSpPr>
          <p:spPr>
            <a:xfrm flipH="1" flipV="1">
              <a:off x="10513250"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984F1247-4EA0-DD5F-2E57-01EAB41DAE9D}"/>
                </a:ext>
              </a:extLst>
            </p:cNvPr>
            <p:cNvSpPr>
              <a:spLocks/>
            </p:cNvSpPr>
            <p:nvPr/>
          </p:nvSpPr>
          <p:spPr>
            <a:xfrm flipV="1">
              <a:off x="11297432"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705D64A1-211A-7DB6-294A-DE6AF5BB1168}"/>
                </a:ext>
              </a:extLst>
            </p:cNvPr>
            <p:cNvSpPr>
              <a:spLocks/>
            </p:cNvSpPr>
            <p:nvPr/>
          </p:nvSpPr>
          <p:spPr>
            <a:xfrm rot="5400000" flipH="1" flipV="1">
              <a:off x="11393732" y="546298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08B37E13-5DE2-16D2-658F-3564310A9A15}"/>
                </a:ext>
              </a:extLst>
            </p:cNvPr>
            <p:cNvSpPr>
              <a:spLocks/>
            </p:cNvSpPr>
            <p:nvPr/>
          </p:nvSpPr>
          <p:spPr>
            <a:xfrm rot="5400000" flipV="1">
              <a:off x="11393732" y="628166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51FC834B-A051-3AE9-D1B5-CA0FC0011F4C}"/>
                </a:ext>
              </a:extLst>
            </p:cNvPr>
            <p:cNvSpPr>
              <a:spLocks/>
            </p:cNvSpPr>
            <p:nvPr/>
          </p:nvSpPr>
          <p:spPr>
            <a:xfrm rot="5400000" flipH="1">
              <a:off x="10382419" y="546298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305285DD-A116-421F-AFD7-D4EB99D07BC1}"/>
                </a:ext>
              </a:extLst>
            </p:cNvPr>
            <p:cNvSpPr>
              <a:spLocks/>
            </p:cNvSpPr>
            <p:nvPr/>
          </p:nvSpPr>
          <p:spPr>
            <a:xfrm rot="5400000">
              <a:off x="10382419" y="628166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0743F5CE-9667-A1CD-6677-293D0275C97B}"/>
                </a:ext>
              </a:extLst>
            </p:cNvPr>
            <p:cNvSpPr>
              <a:spLocks/>
            </p:cNvSpPr>
            <p:nvPr/>
          </p:nvSpPr>
          <p:spPr>
            <a:xfrm rot="5400000" flipH="1" flipV="1">
              <a:off x="9596113" y="546298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E3E5B7FC-B577-1F31-BA66-9BCEB2BB58EE}"/>
                </a:ext>
              </a:extLst>
            </p:cNvPr>
            <p:cNvSpPr>
              <a:spLocks/>
            </p:cNvSpPr>
            <p:nvPr/>
          </p:nvSpPr>
          <p:spPr>
            <a:xfrm rot="5400000" flipV="1">
              <a:off x="9596113" y="628166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BED46E07-AE0D-8285-1873-DEA96F76141E}"/>
                </a:ext>
              </a:extLst>
            </p:cNvPr>
            <p:cNvSpPr>
              <a:spLocks/>
            </p:cNvSpPr>
            <p:nvPr/>
          </p:nvSpPr>
          <p:spPr>
            <a:xfrm flipH="1">
              <a:off x="10513252"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8FA49AFA-995A-6C7E-30B6-FEDA5D073E5D}"/>
                </a:ext>
              </a:extLst>
            </p:cNvPr>
            <p:cNvSpPr>
              <a:spLocks/>
            </p:cNvSpPr>
            <p:nvPr/>
          </p:nvSpPr>
          <p:spPr>
            <a:xfrm>
              <a:off x="11297433"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A717BF60-6C42-20A5-5C57-CCA2650A4D8B}"/>
                </a:ext>
              </a:extLst>
            </p:cNvPr>
            <p:cNvSpPr>
              <a:spLocks/>
            </p:cNvSpPr>
            <p:nvPr/>
          </p:nvSpPr>
          <p:spPr>
            <a:xfrm flipH="1" flipV="1">
              <a:off x="8715632"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67A0A77C-2007-CB2A-241C-03330B19EE87}"/>
                </a:ext>
              </a:extLst>
            </p:cNvPr>
            <p:cNvSpPr>
              <a:spLocks/>
            </p:cNvSpPr>
            <p:nvPr/>
          </p:nvSpPr>
          <p:spPr>
            <a:xfrm flipV="1">
              <a:off x="9499812"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5309333B-FF2E-4455-F79E-CCC6F8D621EB}"/>
                </a:ext>
              </a:extLst>
            </p:cNvPr>
            <p:cNvSpPr>
              <a:spLocks/>
            </p:cNvSpPr>
            <p:nvPr/>
          </p:nvSpPr>
          <p:spPr>
            <a:xfrm flipH="1">
              <a:off x="8715632"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30D463DC-04BD-5684-1DB9-840D7AF348B7}"/>
                </a:ext>
              </a:extLst>
            </p:cNvPr>
            <p:cNvSpPr>
              <a:spLocks/>
            </p:cNvSpPr>
            <p:nvPr/>
          </p:nvSpPr>
          <p:spPr>
            <a:xfrm>
              <a:off x="9499812"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94411F78-1C00-696E-FED3-B19DCBC63EC3}"/>
                </a:ext>
              </a:extLst>
            </p:cNvPr>
            <p:cNvSpPr>
              <a:spLocks/>
            </p:cNvSpPr>
            <p:nvPr/>
          </p:nvSpPr>
          <p:spPr>
            <a:xfrm flipH="1" flipV="1">
              <a:off x="10513250"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B7AE1135-BFC5-5EF6-E651-B008427ADE69}"/>
                </a:ext>
              </a:extLst>
            </p:cNvPr>
            <p:cNvSpPr>
              <a:spLocks/>
            </p:cNvSpPr>
            <p:nvPr/>
          </p:nvSpPr>
          <p:spPr>
            <a:xfrm flipV="1">
              <a:off x="11297431"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D4C401BC-D61D-AE66-364F-BAE2E5875675}"/>
                </a:ext>
              </a:extLst>
            </p:cNvPr>
            <p:cNvSpPr>
              <a:spLocks/>
            </p:cNvSpPr>
            <p:nvPr/>
          </p:nvSpPr>
          <p:spPr>
            <a:xfrm rot="5400000" flipH="1" flipV="1">
              <a:off x="11393730" y="-16045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28F3C463-D79D-A79E-1E7C-7A0D72A2E8DD}"/>
                </a:ext>
              </a:extLst>
            </p:cNvPr>
            <p:cNvSpPr>
              <a:spLocks/>
            </p:cNvSpPr>
            <p:nvPr/>
          </p:nvSpPr>
          <p:spPr>
            <a:xfrm rot="5400000" flipV="1">
              <a:off x="11393730" y="658221"/>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241E69B0-B21D-5E33-A52A-7D988B46C93D}"/>
                </a:ext>
              </a:extLst>
            </p:cNvPr>
            <p:cNvSpPr>
              <a:spLocks/>
            </p:cNvSpPr>
            <p:nvPr/>
          </p:nvSpPr>
          <p:spPr>
            <a:xfrm rot="5400000" flipH="1">
              <a:off x="10382417" y="-16045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365C3C76-6B5B-B534-7A7B-285F5883F673}"/>
                </a:ext>
              </a:extLst>
            </p:cNvPr>
            <p:cNvSpPr>
              <a:spLocks/>
            </p:cNvSpPr>
            <p:nvPr/>
          </p:nvSpPr>
          <p:spPr>
            <a:xfrm rot="5400000">
              <a:off x="10382417" y="658221"/>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B1C1EE04-FE80-53D3-0DD9-C9C58A4F3649}"/>
                </a:ext>
              </a:extLst>
            </p:cNvPr>
            <p:cNvSpPr>
              <a:spLocks/>
            </p:cNvSpPr>
            <p:nvPr/>
          </p:nvSpPr>
          <p:spPr>
            <a:xfrm rot="5400000" flipH="1" flipV="1">
              <a:off x="9596111" y="-16045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3520359F-7F54-C23A-6AAE-94E6EC954392}"/>
                </a:ext>
              </a:extLst>
            </p:cNvPr>
            <p:cNvSpPr>
              <a:spLocks/>
            </p:cNvSpPr>
            <p:nvPr/>
          </p:nvSpPr>
          <p:spPr>
            <a:xfrm rot="5400000" flipV="1">
              <a:off x="9596111" y="658221"/>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BBAFEAAD-1E95-B962-0D36-2FA48C6F801E}"/>
                </a:ext>
              </a:extLst>
            </p:cNvPr>
            <p:cNvSpPr>
              <a:spLocks/>
            </p:cNvSpPr>
            <p:nvPr/>
          </p:nvSpPr>
          <p:spPr>
            <a:xfrm flipH="1">
              <a:off x="10513250"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E3588A84-7196-9AA1-D89A-D645709C6B32}"/>
                </a:ext>
              </a:extLst>
            </p:cNvPr>
            <p:cNvSpPr>
              <a:spLocks/>
            </p:cNvSpPr>
            <p:nvPr/>
          </p:nvSpPr>
          <p:spPr>
            <a:xfrm>
              <a:off x="11297431"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Tree>
    <p:extLst>
      <p:ext uri="{BB962C8B-B14F-4D97-AF65-F5344CB8AC3E}">
        <p14:creationId xmlns:p14="http://schemas.microsoft.com/office/powerpoint/2010/main" val="2876474075"/>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preserve="1">
  <p:cSld name="Big phrase 2">
    <p:bg>
      <p:bgPr>
        <a:solidFill>
          <a:schemeClr val="tx1"/>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49F9374-E4E4-EACC-F0B7-E19AB7E05FE8}"/>
              </a:ext>
            </a:extLst>
          </p:cNvPr>
          <p:cNvGraphicFramePr>
            <a:graphicFrameLocks/>
          </p:cNvGraphicFramePr>
          <p:nvPr>
            <p:custDataLst>
              <p:tags r:id="rId1"/>
            </p:custDataLst>
            <p:extLst>
              <p:ext uri="{D42A27DB-BD31-4B8C-83A1-F6EECF244321}">
                <p14:modId xmlns:p14="http://schemas.microsoft.com/office/powerpoint/2010/main" val="55517224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649F9374-E4E4-EACC-F0B7-E19AB7E05FE8}"/>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6" name="SectionTitle">
            <a:extLst>
              <a:ext uri="{FF2B5EF4-FFF2-40B4-BE49-F238E27FC236}">
                <a16:creationId xmlns:a16="http://schemas.microsoft.com/office/drawing/2014/main" id="{43A61304-1134-CB38-9FF7-751F3EC39C0A}"/>
              </a:ext>
            </a:extLst>
          </p:cNvPr>
          <p:cNvSpPr>
            <a:spLocks noGrp="1"/>
          </p:cNvSpPr>
          <p:nvPr>
            <p:ph type="body" sz="quarter" idx="11" hasCustomPrompt="1"/>
          </p:nvPr>
        </p:nvSpPr>
        <p:spPr>
          <a:xfrm>
            <a:off x="1136649" y="3105450"/>
            <a:ext cx="7640639" cy="647100"/>
          </a:xfrm>
          <a:prstGeom prst="rect">
            <a:avLst/>
          </a:prstGeom>
          <a:noFill/>
        </p:spPr>
        <p:txBody>
          <a:bodyPr vert="horz" wrap="square" lIns="0" tIns="0" rIns="0" bIns="0" numCol="1" rtlCol="0" anchor="ctr" anchorCtr="0" compatLnSpc="1">
            <a:prstTxWarp prst="textNoShape">
              <a:avLst/>
            </a:prstTxWarp>
            <a:noAutofit/>
          </a:bodyPr>
          <a:lstStyle>
            <a:lvl1pPr marL="0" indent="0">
              <a:lnSpc>
                <a:spcPct val="100000"/>
              </a:lnSpc>
              <a:buFontTx/>
              <a:buNone/>
              <a:defRPr lang="en-US" sz="3600">
                <a:solidFill>
                  <a:schemeClr val="bg1"/>
                </a:solidFill>
                <a:ea typeface="+mn-ea"/>
              </a:defRPr>
            </a:lvl1pPr>
          </a:lstStyle>
          <a:p>
            <a:pPr marL="0" lvl="0" indent="0" fontAlgn="base">
              <a:lnSpc>
                <a:spcPts val="5000"/>
              </a:lnSpc>
              <a:spcBef>
                <a:spcPts val="0"/>
              </a:spcBef>
              <a:spcAft>
                <a:spcPts val="200"/>
              </a:spcAft>
              <a:buFont typeface="Arial" panose="020B0604020202020204" pitchFamily="34" charset="0"/>
              <a:buChar char="​"/>
            </a:pPr>
            <a:r>
              <a:rPr lang="es"/>
              <a:t>Frase o cita</a:t>
            </a:r>
          </a:p>
        </p:txBody>
      </p:sp>
      <p:grpSp>
        <p:nvGrpSpPr>
          <p:cNvPr id="7" name="Group 6">
            <a:extLst>
              <a:ext uri="{FF2B5EF4-FFF2-40B4-BE49-F238E27FC236}">
                <a16:creationId xmlns:a16="http://schemas.microsoft.com/office/drawing/2014/main" id="{FE0A3DAF-8474-D6FA-253A-7B49797B9D00}"/>
              </a:ext>
            </a:extLst>
          </p:cNvPr>
          <p:cNvGrpSpPr/>
          <p:nvPr/>
        </p:nvGrpSpPr>
        <p:grpSpPr>
          <a:xfrm flipH="1">
            <a:off x="9312448" y="178820"/>
            <a:ext cx="2590926" cy="6759429"/>
            <a:chOff x="-110168" y="178820"/>
            <a:chExt cx="2314828" cy="6039121"/>
          </a:xfrm>
        </p:grpSpPr>
        <p:grpSp>
          <p:nvGrpSpPr>
            <p:cNvPr id="8" name="Group 7">
              <a:extLst>
                <a:ext uri="{FF2B5EF4-FFF2-40B4-BE49-F238E27FC236}">
                  <a16:creationId xmlns:a16="http://schemas.microsoft.com/office/drawing/2014/main" id="{0BC8F46A-12D5-15E9-43CD-E039D9CF0C39}"/>
                </a:ext>
              </a:extLst>
            </p:cNvPr>
            <p:cNvGrpSpPr/>
            <p:nvPr/>
          </p:nvGrpSpPr>
          <p:grpSpPr>
            <a:xfrm flipH="1">
              <a:off x="434299" y="1633730"/>
              <a:ext cx="1087783" cy="1080726"/>
              <a:chOff x="9254146" y="-2793457"/>
              <a:chExt cx="2000758" cy="1987775"/>
            </a:xfrm>
          </p:grpSpPr>
          <p:sp>
            <p:nvSpPr>
              <p:cNvPr id="29" name="Right Triangle 28">
                <a:extLst>
                  <a:ext uri="{FF2B5EF4-FFF2-40B4-BE49-F238E27FC236}">
                    <a16:creationId xmlns:a16="http://schemas.microsoft.com/office/drawing/2014/main" id="{1080E52E-E34D-D2C0-7A9B-802CC02464B9}"/>
                  </a:ext>
                </a:extLst>
              </p:cNvPr>
              <p:cNvSpPr>
                <a:spLocks/>
              </p:cNvSpPr>
              <p:nvPr/>
            </p:nvSpPr>
            <p:spPr>
              <a:xfrm>
                <a:off x="10293328" y="-2793457"/>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30" name="Right Triangle 29">
                <a:extLst>
                  <a:ext uri="{FF2B5EF4-FFF2-40B4-BE49-F238E27FC236}">
                    <a16:creationId xmlns:a16="http://schemas.microsoft.com/office/drawing/2014/main" id="{30E9AC21-1119-FD1A-8D9C-DCDD8FD5D20A}"/>
                  </a:ext>
                </a:extLst>
              </p:cNvPr>
              <p:cNvSpPr>
                <a:spLocks/>
              </p:cNvSpPr>
              <p:nvPr/>
            </p:nvSpPr>
            <p:spPr>
              <a:xfrm flipH="1">
                <a:off x="9254146" y="-2793457"/>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31" name="Right Triangle 30">
                <a:extLst>
                  <a:ext uri="{FF2B5EF4-FFF2-40B4-BE49-F238E27FC236}">
                    <a16:creationId xmlns:a16="http://schemas.microsoft.com/office/drawing/2014/main" id="{5972AA7A-E826-E18C-7517-6A8872EA9C45}"/>
                  </a:ext>
                </a:extLst>
              </p:cNvPr>
              <p:cNvSpPr>
                <a:spLocks/>
              </p:cNvSpPr>
              <p:nvPr/>
            </p:nvSpPr>
            <p:spPr>
              <a:xfrm flipV="1">
                <a:off x="10293328" y="-1767259"/>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32" name="Right Triangle 31">
                <a:extLst>
                  <a:ext uri="{FF2B5EF4-FFF2-40B4-BE49-F238E27FC236}">
                    <a16:creationId xmlns:a16="http://schemas.microsoft.com/office/drawing/2014/main" id="{E4F56DBC-E2B6-5E55-61BE-0D9793D15501}"/>
                  </a:ext>
                </a:extLst>
              </p:cNvPr>
              <p:cNvSpPr>
                <a:spLocks/>
              </p:cNvSpPr>
              <p:nvPr/>
            </p:nvSpPr>
            <p:spPr>
              <a:xfrm flipH="1" flipV="1">
                <a:off x="9254146" y="-1767258"/>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9" name="Group 8">
              <a:extLst>
                <a:ext uri="{FF2B5EF4-FFF2-40B4-BE49-F238E27FC236}">
                  <a16:creationId xmlns:a16="http://schemas.microsoft.com/office/drawing/2014/main" id="{002D427C-D2AB-C4B9-1419-AE97B999C7FC}"/>
                </a:ext>
              </a:extLst>
            </p:cNvPr>
            <p:cNvGrpSpPr/>
            <p:nvPr/>
          </p:nvGrpSpPr>
          <p:grpSpPr>
            <a:xfrm flipH="1">
              <a:off x="1116877" y="2896911"/>
              <a:ext cx="1087783" cy="1080726"/>
              <a:chOff x="9254146" y="-2793457"/>
              <a:chExt cx="2000758" cy="1987775"/>
            </a:xfrm>
          </p:grpSpPr>
          <p:sp>
            <p:nvSpPr>
              <p:cNvPr id="25" name="Right Triangle 24">
                <a:extLst>
                  <a:ext uri="{FF2B5EF4-FFF2-40B4-BE49-F238E27FC236}">
                    <a16:creationId xmlns:a16="http://schemas.microsoft.com/office/drawing/2014/main" id="{EEE88730-1D65-61FB-727D-E4FC5B008D3C}"/>
                  </a:ext>
                </a:extLst>
              </p:cNvPr>
              <p:cNvSpPr>
                <a:spLocks/>
              </p:cNvSpPr>
              <p:nvPr/>
            </p:nvSpPr>
            <p:spPr>
              <a:xfrm>
                <a:off x="10293328"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26" name="Right Triangle 25">
                <a:extLst>
                  <a:ext uri="{FF2B5EF4-FFF2-40B4-BE49-F238E27FC236}">
                    <a16:creationId xmlns:a16="http://schemas.microsoft.com/office/drawing/2014/main" id="{838CCB54-931F-6ED3-5BCE-E3ECE1B8361B}"/>
                  </a:ext>
                </a:extLst>
              </p:cNvPr>
              <p:cNvSpPr>
                <a:spLocks/>
              </p:cNvSpPr>
              <p:nvPr/>
            </p:nvSpPr>
            <p:spPr>
              <a:xfrm flipH="1">
                <a:off x="9254146"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27" name="Right Triangle 26">
                <a:extLst>
                  <a:ext uri="{FF2B5EF4-FFF2-40B4-BE49-F238E27FC236}">
                    <a16:creationId xmlns:a16="http://schemas.microsoft.com/office/drawing/2014/main" id="{7B8FB014-B0F7-E8CF-7C41-A8092556EFF7}"/>
                  </a:ext>
                </a:extLst>
              </p:cNvPr>
              <p:cNvSpPr>
                <a:spLocks/>
              </p:cNvSpPr>
              <p:nvPr/>
            </p:nvSpPr>
            <p:spPr>
              <a:xfrm flipV="1">
                <a:off x="10293328" y="-1767259"/>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28" name="Right Triangle 27">
                <a:extLst>
                  <a:ext uri="{FF2B5EF4-FFF2-40B4-BE49-F238E27FC236}">
                    <a16:creationId xmlns:a16="http://schemas.microsoft.com/office/drawing/2014/main" id="{73A6D587-9507-C13D-DB02-848B5DDEAAA3}"/>
                  </a:ext>
                </a:extLst>
              </p:cNvPr>
              <p:cNvSpPr>
                <a:spLocks/>
              </p:cNvSpPr>
              <p:nvPr/>
            </p:nvSpPr>
            <p:spPr>
              <a:xfrm flipH="1" flipV="1">
                <a:off x="9254146" y="-1767258"/>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10" name="Group 9">
              <a:extLst>
                <a:ext uri="{FF2B5EF4-FFF2-40B4-BE49-F238E27FC236}">
                  <a16:creationId xmlns:a16="http://schemas.microsoft.com/office/drawing/2014/main" id="{E4888C92-0E2D-DDDB-D4CD-E20E3776EAD7}"/>
                </a:ext>
              </a:extLst>
            </p:cNvPr>
            <p:cNvGrpSpPr/>
            <p:nvPr/>
          </p:nvGrpSpPr>
          <p:grpSpPr>
            <a:xfrm flipH="1">
              <a:off x="12493" y="178820"/>
              <a:ext cx="797803" cy="792626"/>
              <a:chOff x="9254146" y="-2793457"/>
              <a:chExt cx="2000758" cy="1987775"/>
            </a:xfrm>
          </p:grpSpPr>
          <p:sp>
            <p:nvSpPr>
              <p:cNvPr id="21" name="Right Triangle 20">
                <a:extLst>
                  <a:ext uri="{FF2B5EF4-FFF2-40B4-BE49-F238E27FC236}">
                    <a16:creationId xmlns:a16="http://schemas.microsoft.com/office/drawing/2014/main" id="{A0F44A0B-5A2E-1AC3-BE2C-4DD57A804983}"/>
                  </a:ext>
                </a:extLst>
              </p:cNvPr>
              <p:cNvSpPr>
                <a:spLocks/>
              </p:cNvSpPr>
              <p:nvPr/>
            </p:nvSpPr>
            <p:spPr>
              <a:xfrm>
                <a:off x="10293328"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alpha val="25000"/>
                    </a:schemeClr>
                  </a:solidFill>
                </a:endParaRPr>
              </a:p>
            </p:txBody>
          </p:sp>
          <p:sp>
            <p:nvSpPr>
              <p:cNvPr id="22" name="Right Triangle 21">
                <a:extLst>
                  <a:ext uri="{FF2B5EF4-FFF2-40B4-BE49-F238E27FC236}">
                    <a16:creationId xmlns:a16="http://schemas.microsoft.com/office/drawing/2014/main" id="{087BA6D3-EB37-477C-073C-F12EA9ADE63D}"/>
                  </a:ext>
                </a:extLst>
              </p:cNvPr>
              <p:cNvSpPr>
                <a:spLocks/>
              </p:cNvSpPr>
              <p:nvPr/>
            </p:nvSpPr>
            <p:spPr>
              <a:xfrm flipH="1">
                <a:off x="9254146"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23" name="Right Triangle 22">
                <a:extLst>
                  <a:ext uri="{FF2B5EF4-FFF2-40B4-BE49-F238E27FC236}">
                    <a16:creationId xmlns:a16="http://schemas.microsoft.com/office/drawing/2014/main" id="{1575D083-8A5F-449F-E41C-51150F348EF1}"/>
                  </a:ext>
                </a:extLst>
              </p:cNvPr>
              <p:cNvSpPr>
                <a:spLocks/>
              </p:cNvSpPr>
              <p:nvPr/>
            </p:nvSpPr>
            <p:spPr>
              <a:xfrm flipV="1">
                <a:off x="10293328" y="-1767259"/>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24" name="Right Triangle 23">
                <a:extLst>
                  <a:ext uri="{FF2B5EF4-FFF2-40B4-BE49-F238E27FC236}">
                    <a16:creationId xmlns:a16="http://schemas.microsoft.com/office/drawing/2014/main" id="{C6E14C07-3B79-F7BB-BEEB-1422A67C4749}"/>
                  </a:ext>
                </a:extLst>
              </p:cNvPr>
              <p:cNvSpPr>
                <a:spLocks/>
              </p:cNvSpPr>
              <p:nvPr/>
            </p:nvSpPr>
            <p:spPr>
              <a:xfrm flipH="1" flipV="1">
                <a:off x="9254146" y="-1767258"/>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11" name="Group 10">
              <a:extLst>
                <a:ext uri="{FF2B5EF4-FFF2-40B4-BE49-F238E27FC236}">
                  <a16:creationId xmlns:a16="http://schemas.microsoft.com/office/drawing/2014/main" id="{DD3078D5-18F7-07D5-9942-CAFF79EDA696}"/>
                </a:ext>
              </a:extLst>
            </p:cNvPr>
            <p:cNvGrpSpPr/>
            <p:nvPr/>
          </p:nvGrpSpPr>
          <p:grpSpPr>
            <a:xfrm>
              <a:off x="-110168" y="3976835"/>
              <a:ext cx="1351189" cy="1408663"/>
              <a:chOff x="-364441" y="3498342"/>
              <a:chExt cx="1453507" cy="1515334"/>
            </a:xfrm>
          </p:grpSpPr>
          <p:sp>
            <p:nvSpPr>
              <p:cNvPr id="17" name="Right Triangle 16">
                <a:extLst>
                  <a:ext uri="{FF2B5EF4-FFF2-40B4-BE49-F238E27FC236}">
                    <a16:creationId xmlns:a16="http://schemas.microsoft.com/office/drawing/2014/main" id="{C210D9EF-CA82-DB8E-1B57-692637C91487}"/>
                  </a:ext>
                </a:extLst>
              </p:cNvPr>
              <p:cNvSpPr>
                <a:spLocks/>
              </p:cNvSpPr>
              <p:nvPr/>
            </p:nvSpPr>
            <p:spPr>
              <a:xfrm rot="5400000" flipH="1">
                <a:off x="370473" y="3513808"/>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18" name="Right Triangle 17">
                <a:extLst>
                  <a:ext uri="{FF2B5EF4-FFF2-40B4-BE49-F238E27FC236}">
                    <a16:creationId xmlns:a16="http://schemas.microsoft.com/office/drawing/2014/main" id="{60B34B60-835A-84AC-A53C-5120778799B4}"/>
                  </a:ext>
                </a:extLst>
              </p:cNvPr>
              <p:cNvSpPr>
                <a:spLocks/>
              </p:cNvSpPr>
              <p:nvPr/>
            </p:nvSpPr>
            <p:spPr>
              <a:xfrm rot="5400000">
                <a:off x="370473" y="4295083"/>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19" name="Right Triangle 18">
                <a:extLst>
                  <a:ext uri="{FF2B5EF4-FFF2-40B4-BE49-F238E27FC236}">
                    <a16:creationId xmlns:a16="http://schemas.microsoft.com/office/drawing/2014/main" id="{89A6D063-C1B8-7706-8C8F-A4F39F427541}"/>
                  </a:ext>
                </a:extLst>
              </p:cNvPr>
              <p:cNvSpPr>
                <a:spLocks/>
              </p:cNvSpPr>
              <p:nvPr/>
            </p:nvSpPr>
            <p:spPr>
              <a:xfrm rot="5400000" flipH="1" flipV="1">
                <a:off x="-379907" y="3513808"/>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20" name="Right Triangle 19">
                <a:extLst>
                  <a:ext uri="{FF2B5EF4-FFF2-40B4-BE49-F238E27FC236}">
                    <a16:creationId xmlns:a16="http://schemas.microsoft.com/office/drawing/2014/main" id="{B7146E00-9934-5292-D75D-0A55BF98B189}"/>
                  </a:ext>
                </a:extLst>
              </p:cNvPr>
              <p:cNvSpPr>
                <a:spLocks/>
              </p:cNvSpPr>
              <p:nvPr/>
            </p:nvSpPr>
            <p:spPr>
              <a:xfrm rot="5400000" flipV="1">
                <a:off x="-379907" y="4295083"/>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12" name="Group 11">
              <a:extLst>
                <a:ext uri="{FF2B5EF4-FFF2-40B4-BE49-F238E27FC236}">
                  <a16:creationId xmlns:a16="http://schemas.microsoft.com/office/drawing/2014/main" id="{5F66DB93-AA49-A626-6587-ECFCEF4A1F19}"/>
                </a:ext>
              </a:extLst>
            </p:cNvPr>
            <p:cNvGrpSpPr/>
            <p:nvPr/>
          </p:nvGrpSpPr>
          <p:grpSpPr>
            <a:xfrm>
              <a:off x="689080" y="4807309"/>
              <a:ext cx="1349305" cy="1410632"/>
              <a:chOff x="495330" y="4391704"/>
              <a:chExt cx="1451480" cy="1517451"/>
            </a:xfrm>
          </p:grpSpPr>
          <p:sp>
            <p:nvSpPr>
              <p:cNvPr id="13" name="Right Triangle 12">
                <a:extLst>
                  <a:ext uri="{FF2B5EF4-FFF2-40B4-BE49-F238E27FC236}">
                    <a16:creationId xmlns:a16="http://schemas.microsoft.com/office/drawing/2014/main" id="{56F8245A-B807-DBAB-BC22-8C7C6D12D004}"/>
                  </a:ext>
                </a:extLst>
              </p:cNvPr>
              <p:cNvSpPr>
                <a:spLocks/>
              </p:cNvSpPr>
              <p:nvPr/>
            </p:nvSpPr>
            <p:spPr>
              <a:xfrm flipH="1">
                <a:off x="495330" y="4391704"/>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14" name="Right Triangle 13">
                <a:extLst>
                  <a:ext uri="{FF2B5EF4-FFF2-40B4-BE49-F238E27FC236}">
                    <a16:creationId xmlns:a16="http://schemas.microsoft.com/office/drawing/2014/main" id="{0F63C9B2-733D-D520-A09C-743F7467C226}"/>
                  </a:ext>
                </a:extLst>
              </p:cNvPr>
              <p:cNvSpPr>
                <a:spLocks/>
              </p:cNvSpPr>
              <p:nvPr/>
            </p:nvSpPr>
            <p:spPr>
              <a:xfrm>
                <a:off x="1243683" y="4391704"/>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15" name="Right Triangle 14">
                <a:extLst>
                  <a:ext uri="{FF2B5EF4-FFF2-40B4-BE49-F238E27FC236}">
                    <a16:creationId xmlns:a16="http://schemas.microsoft.com/office/drawing/2014/main" id="{9E062C5F-1A50-57DC-66A0-581DB48CC54C}"/>
                  </a:ext>
                </a:extLst>
              </p:cNvPr>
              <p:cNvSpPr>
                <a:spLocks/>
              </p:cNvSpPr>
              <p:nvPr/>
            </p:nvSpPr>
            <p:spPr>
              <a:xfrm flipH="1" flipV="1">
                <a:off x="495330" y="5175096"/>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16" name="Right Triangle 15">
                <a:extLst>
                  <a:ext uri="{FF2B5EF4-FFF2-40B4-BE49-F238E27FC236}">
                    <a16:creationId xmlns:a16="http://schemas.microsoft.com/office/drawing/2014/main" id="{BD821459-2A85-88BF-2DEE-8120B748918B}"/>
                  </a:ext>
                </a:extLst>
              </p:cNvPr>
              <p:cNvSpPr>
                <a:spLocks/>
              </p:cNvSpPr>
              <p:nvPr/>
            </p:nvSpPr>
            <p:spPr>
              <a:xfrm flipV="1">
                <a:off x="1243683" y="5175096"/>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grpSp>
        <p:nvGrpSpPr>
          <p:cNvPr id="2" name="Group 1">
            <a:extLst>
              <a:ext uri="{FF2B5EF4-FFF2-40B4-BE49-F238E27FC236}">
                <a16:creationId xmlns:a16="http://schemas.microsoft.com/office/drawing/2014/main" id="{2E43A660-91C0-24F5-22E9-C53D855A98E5}"/>
              </a:ext>
            </a:extLst>
          </p:cNvPr>
          <p:cNvGrpSpPr/>
          <p:nvPr userDrawn="1"/>
        </p:nvGrpSpPr>
        <p:grpSpPr>
          <a:xfrm flipH="1">
            <a:off x="9312448" y="178820"/>
            <a:ext cx="2590926" cy="6759429"/>
            <a:chOff x="-110168" y="178820"/>
            <a:chExt cx="2314828" cy="6039121"/>
          </a:xfrm>
        </p:grpSpPr>
        <p:grpSp>
          <p:nvGrpSpPr>
            <p:cNvPr id="3" name="Group 2">
              <a:extLst>
                <a:ext uri="{FF2B5EF4-FFF2-40B4-BE49-F238E27FC236}">
                  <a16:creationId xmlns:a16="http://schemas.microsoft.com/office/drawing/2014/main" id="{DB455000-64AA-51E9-518B-CEB0DD02BCEF}"/>
                </a:ext>
              </a:extLst>
            </p:cNvPr>
            <p:cNvGrpSpPr/>
            <p:nvPr/>
          </p:nvGrpSpPr>
          <p:grpSpPr>
            <a:xfrm flipH="1">
              <a:off x="434299" y="1633730"/>
              <a:ext cx="1087783" cy="1080726"/>
              <a:chOff x="9254146" y="-2793457"/>
              <a:chExt cx="2000758" cy="1987775"/>
            </a:xfrm>
          </p:grpSpPr>
          <p:sp>
            <p:nvSpPr>
              <p:cNvPr id="52" name="Right Triangle 51">
                <a:extLst>
                  <a:ext uri="{FF2B5EF4-FFF2-40B4-BE49-F238E27FC236}">
                    <a16:creationId xmlns:a16="http://schemas.microsoft.com/office/drawing/2014/main" id="{88239A76-EC1A-1AB7-505D-57A9D4015E2C}"/>
                  </a:ext>
                </a:extLst>
              </p:cNvPr>
              <p:cNvSpPr>
                <a:spLocks/>
              </p:cNvSpPr>
              <p:nvPr/>
            </p:nvSpPr>
            <p:spPr>
              <a:xfrm>
                <a:off x="10293328" y="-2793457"/>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53" name="Right Triangle 52">
                <a:extLst>
                  <a:ext uri="{FF2B5EF4-FFF2-40B4-BE49-F238E27FC236}">
                    <a16:creationId xmlns:a16="http://schemas.microsoft.com/office/drawing/2014/main" id="{A6B0333E-6803-AC86-0557-8B4FF807D29B}"/>
                  </a:ext>
                </a:extLst>
              </p:cNvPr>
              <p:cNvSpPr>
                <a:spLocks/>
              </p:cNvSpPr>
              <p:nvPr/>
            </p:nvSpPr>
            <p:spPr>
              <a:xfrm flipH="1">
                <a:off x="9254146" y="-2793457"/>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54" name="Right Triangle 53">
                <a:extLst>
                  <a:ext uri="{FF2B5EF4-FFF2-40B4-BE49-F238E27FC236}">
                    <a16:creationId xmlns:a16="http://schemas.microsoft.com/office/drawing/2014/main" id="{F797E05C-56BE-FF6B-D276-E01F7051A40C}"/>
                  </a:ext>
                </a:extLst>
              </p:cNvPr>
              <p:cNvSpPr>
                <a:spLocks/>
              </p:cNvSpPr>
              <p:nvPr/>
            </p:nvSpPr>
            <p:spPr>
              <a:xfrm flipV="1">
                <a:off x="10293328" y="-1767259"/>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55" name="Right Triangle 54">
                <a:extLst>
                  <a:ext uri="{FF2B5EF4-FFF2-40B4-BE49-F238E27FC236}">
                    <a16:creationId xmlns:a16="http://schemas.microsoft.com/office/drawing/2014/main" id="{3E227030-8D2F-DAAD-1BD1-3A12AA66584E}"/>
                  </a:ext>
                </a:extLst>
              </p:cNvPr>
              <p:cNvSpPr>
                <a:spLocks/>
              </p:cNvSpPr>
              <p:nvPr/>
            </p:nvSpPr>
            <p:spPr>
              <a:xfrm flipH="1" flipV="1">
                <a:off x="9254146" y="-1767258"/>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5" name="Group 4">
              <a:extLst>
                <a:ext uri="{FF2B5EF4-FFF2-40B4-BE49-F238E27FC236}">
                  <a16:creationId xmlns:a16="http://schemas.microsoft.com/office/drawing/2014/main" id="{EB5B7DCE-F4C7-50A0-B63E-DE13AB2B91E2}"/>
                </a:ext>
              </a:extLst>
            </p:cNvPr>
            <p:cNvGrpSpPr/>
            <p:nvPr/>
          </p:nvGrpSpPr>
          <p:grpSpPr>
            <a:xfrm flipH="1">
              <a:off x="1116877" y="2896911"/>
              <a:ext cx="1087783" cy="1080726"/>
              <a:chOff x="9254146" y="-2793457"/>
              <a:chExt cx="2000758" cy="1987775"/>
            </a:xfrm>
          </p:grpSpPr>
          <p:sp>
            <p:nvSpPr>
              <p:cNvPr id="48" name="Right Triangle 47">
                <a:extLst>
                  <a:ext uri="{FF2B5EF4-FFF2-40B4-BE49-F238E27FC236}">
                    <a16:creationId xmlns:a16="http://schemas.microsoft.com/office/drawing/2014/main" id="{1B726CD9-8D99-1414-A105-9BC0651BD0DA}"/>
                  </a:ext>
                </a:extLst>
              </p:cNvPr>
              <p:cNvSpPr>
                <a:spLocks/>
              </p:cNvSpPr>
              <p:nvPr/>
            </p:nvSpPr>
            <p:spPr>
              <a:xfrm>
                <a:off x="10293328"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49" name="Right Triangle 48">
                <a:extLst>
                  <a:ext uri="{FF2B5EF4-FFF2-40B4-BE49-F238E27FC236}">
                    <a16:creationId xmlns:a16="http://schemas.microsoft.com/office/drawing/2014/main" id="{498A4C4F-966D-0633-3A36-31AE40CE65AB}"/>
                  </a:ext>
                </a:extLst>
              </p:cNvPr>
              <p:cNvSpPr>
                <a:spLocks/>
              </p:cNvSpPr>
              <p:nvPr/>
            </p:nvSpPr>
            <p:spPr>
              <a:xfrm flipH="1">
                <a:off x="9254146"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50" name="Right Triangle 49">
                <a:extLst>
                  <a:ext uri="{FF2B5EF4-FFF2-40B4-BE49-F238E27FC236}">
                    <a16:creationId xmlns:a16="http://schemas.microsoft.com/office/drawing/2014/main" id="{40885959-EED1-664F-4A88-A775C76D1B26}"/>
                  </a:ext>
                </a:extLst>
              </p:cNvPr>
              <p:cNvSpPr>
                <a:spLocks/>
              </p:cNvSpPr>
              <p:nvPr/>
            </p:nvSpPr>
            <p:spPr>
              <a:xfrm flipV="1">
                <a:off x="10293328" y="-1767259"/>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51" name="Right Triangle 50">
                <a:extLst>
                  <a:ext uri="{FF2B5EF4-FFF2-40B4-BE49-F238E27FC236}">
                    <a16:creationId xmlns:a16="http://schemas.microsoft.com/office/drawing/2014/main" id="{855F1BD9-513E-AAE8-2C18-00807C4E78D1}"/>
                  </a:ext>
                </a:extLst>
              </p:cNvPr>
              <p:cNvSpPr>
                <a:spLocks/>
              </p:cNvSpPr>
              <p:nvPr/>
            </p:nvSpPr>
            <p:spPr>
              <a:xfrm flipH="1" flipV="1">
                <a:off x="9254146" y="-1767258"/>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33" name="Group 32">
              <a:extLst>
                <a:ext uri="{FF2B5EF4-FFF2-40B4-BE49-F238E27FC236}">
                  <a16:creationId xmlns:a16="http://schemas.microsoft.com/office/drawing/2014/main" id="{1FA9EB0F-70C1-B325-B61F-7D97961A502E}"/>
                </a:ext>
              </a:extLst>
            </p:cNvPr>
            <p:cNvGrpSpPr/>
            <p:nvPr/>
          </p:nvGrpSpPr>
          <p:grpSpPr>
            <a:xfrm flipH="1">
              <a:off x="12493" y="178820"/>
              <a:ext cx="797803" cy="792626"/>
              <a:chOff x="9254146" y="-2793457"/>
              <a:chExt cx="2000758" cy="1987775"/>
            </a:xfrm>
          </p:grpSpPr>
          <p:sp>
            <p:nvSpPr>
              <p:cNvPr id="44" name="Right Triangle 43">
                <a:extLst>
                  <a:ext uri="{FF2B5EF4-FFF2-40B4-BE49-F238E27FC236}">
                    <a16:creationId xmlns:a16="http://schemas.microsoft.com/office/drawing/2014/main" id="{11CCBED6-6577-2417-D9B5-88EC578BE251}"/>
                  </a:ext>
                </a:extLst>
              </p:cNvPr>
              <p:cNvSpPr>
                <a:spLocks/>
              </p:cNvSpPr>
              <p:nvPr/>
            </p:nvSpPr>
            <p:spPr>
              <a:xfrm>
                <a:off x="10293328"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alpha val="25000"/>
                    </a:schemeClr>
                  </a:solidFill>
                </a:endParaRPr>
              </a:p>
            </p:txBody>
          </p:sp>
          <p:sp>
            <p:nvSpPr>
              <p:cNvPr id="45" name="Right Triangle 44">
                <a:extLst>
                  <a:ext uri="{FF2B5EF4-FFF2-40B4-BE49-F238E27FC236}">
                    <a16:creationId xmlns:a16="http://schemas.microsoft.com/office/drawing/2014/main" id="{FF43D978-7ADD-A301-791F-61979ABAE18C}"/>
                  </a:ext>
                </a:extLst>
              </p:cNvPr>
              <p:cNvSpPr>
                <a:spLocks/>
              </p:cNvSpPr>
              <p:nvPr/>
            </p:nvSpPr>
            <p:spPr>
              <a:xfrm flipH="1">
                <a:off x="9254146"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46" name="Right Triangle 45">
                <a:extLst>
                  <a:ext uri="{FF2B5EF4-FFF2-40B4-BE49-F238E27FC236}">
                    <a16:creationId xmlns:a16="http://schemas.microsoft.com/office/drawing/2014/main" id="{E1B11E0E-F45F-97CB-B81D-7E5096DF11E2}"/>
                  </a:ext>
                </a:extLst>
              </p:cNvPr>
              <p:cNvSpPr>
                <a:spLocks/>
              </p:cNvSpPr>
              <p:nvPr/>
            </p:nvSpPr>
            <p:spPr>
              <a:xfrm flipV="1">
                <a:off x="10293328" y="-1767259"/>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47" name="Right Triangle 46">
                <a:extLst>
                  <a:ext uri="{FF2B5EF4-FFF2-40B4-BE49-F238E27FC236}">
                    <a16:creationId xmlns:a16="http://schemas.microsoft.com/office/drawing/2014/main" id="{BF97BD88-6EED-E9D4-1359-F13F32936BCB}"/>
                  </a:ext>
                </a:extLst>
              </p:cNvPr>
              <p:cNvSpPr>
                <a:spLocks/>
              </p:cNvSpPr>
              <p:nvPr/>
            </p:nvSpPr>
            <p:spPr>
              <a:xfrm flipH="1" flipV="1">
                <a:off x="9254146" y="-1767258"/>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34" name="Group 33">
              <a:extLst>
                <a:ext uri="{FF2B5EF4-FFF2-40B4-BE49-F238E27FC236}">
                  <a16:creationId xmlns:a16="http://schemas.microsoft.com/office/drawing/2014/main" id="{90BA305D-B30F-B135-E099-1AE39C948EFC}"/>
                </a:ext>
              </a:extLst>
            </p:cNvPr>
            <p:cNvGrpSpPr/>
            <p:nvPr/>
          </p:nvGrpSpPr>
          <p:grpSpPr>
            <a:xfrm>
              <a:off x="-110168" y="3976835"/>
              <a:ext cx="1351189" cy="1408663"/>
              <a:chOff x="-364441" y="3498342"/>
              <a:chExt cx="1453507" cy="1515334"/>
            </a:xfrm>
          </p:grpSpPr>
          <p:sp>
            <p:nvSpPr>
              <p:cNvPr id="40" name="Right Triangle 39">
                <a:extLst>
                  <a:ext uri="{FF2B5EF4-FFF2-40B4-BE49-F238E27FC236}">
                    <a16:creationId xmlns:a16="http://schemas.microsoft.com/office/drawing/2014/main" id="{FE6F07C4-541F-5D46-D333-132C95625D81}"/>
                  </a:ext>
                </a:extLst>
              </p:cNvPr>
              <p:cNvSpPr>
                <a:spLocks/>
              </p:cNvSpPr>
              <p:nvPr/>
            </p:nvSpPr>
            <p:spPr>
              <a:xfrm rot="5400000" flipH="1">
                <a:off x="370473" y="3513808"/>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41" name="Right Triangle 40">
                <a:extLst>
                  <a:ext uri="{FF2B5EF4-FFF2-40B4-BE49-F238E27FC236}">
                    <a16:creationId xmlns:a16="http://schemas.microsoft.com/office/drawing/2014/main" id="{F9E3D7FC-B78F-5334-1458-05A0AC8DAA60}"/>
                  </a:ext>
                </a:extLst>
              </p:cNvPr>
              <p:cNvSpPr>
                <a:spLocks/>
              </p:cNvSpPr>
              <p:nvPr/>
            </p:nvSpPr>
            <p:spPr>
              <a:xfrm rot="5400000">
                <a:off x="370473" y="4295083"/>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42" name="Right Triangle 41">
                <a:extLst>
                  <a:ext uri="{FF2B5EF4-FFF2-40B4-BE49-F238E27FC236}">
                    <a16:creationId xmlns:a16="http://schemas.microsoft.com/office/drawing/2014/main" id="{9AD545F0-B609-6622-A36B-DB68C9C0A94F}"/>
                  </a:ext>
                </a:extLst>
              </p:cNvPr>
              <p:cNvSpPr>
                <a:spLocks/>
              </p:cNvSpPr>
              <p:nvPr/>
            </p:nvSpPr>
            <p:spPr>
              <a:xfrm rot="5400000" flipH="1" flipV="1">
                <a:off x="-379907" y="3513808"/>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43" name="Right Triangle 42">
                <a:extLst>
                  <a:ext uri="{FF2B5EF4-FFF2-40B4-BE49-F238E27FC236}">
                    <a16:creationId xmlns:a16="http://schemas.microsoft.com/office/drawing/2014/main" id="{408E2754-960B-DF38-3F25-1DB2BFA3C363}"/>
                  </a:ext>
                </a:extLst>
              </p:cNvPr>
              <p:cNvSpPr>
                <a:spLocks/>
              </p:cNvSpPr>
              <p:nvPr/>
            </p:nvSpPr>
            <p:spPr>
              <a:xfrm rot="5400000" flipV="1">
                <a:off x="-379907" y="4295083"/>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35" name="Group 34">
              <a:extLst>
                <a:ext uri="{FF2B5EF4-FFF2-40B4-BE49-F238E27FC236}">
                  <a16:creationId xmlns:a16="http://schemas.microsoft.com/office/drawing/2014/main" id="{8C549B5D-A490-95CA-CAC0-EB20D3A2BFB6}"/>
                </a:ext>
              </a:extLst>
            </p:cNvPr>
            <p:cNvGrpSpPr/>
            <p:nvPr/>
          </p:nvGrpSpPr>
          <p:grpSpPr>
            <a:xfrm>
              <a:off x="689080" y="4807309"/>
              <a:ext cx="1349305" cy="1410632"/>
              <a:chOff x="495330" y="4391704"/>
              <a:chExt cx="1451480" cy="1517451"/>
            </a:xfrm>
          </p:grpSpPr>
          <p:sp>
            <p:nvSpPr>
              <p:cNvPr id="36" name="Right Triangle 35">
                <a:extLst>
                  <a:ext uri="{FF2B5EF4-FFF2-40B4-BE49-F238E27FC236}">
                    <a16:creationId xmlns:a16="http://schemas.microsoft.com/office/drawing/2014/main" id="{09557949-6941-64E1-A8CB-073A05BC93B3}"/>
                  </a:ext>
                </a:extLst>
              </p:cNvPr>
              <p:cNvSpPr>
                <a:spLocks/>
              </p:cNvSpPr>
              <p:nvPr/>
            </p:nvSpPr>
            <p:spPr>
              <a:xfrm flipH="1">
                <a:off x="495330" y="4391704"/>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37" name="Right Triangle 36">
                <a:extLst>
                  <a:ext uri="{FF2B5EF4-FFF2-40B4-BE49-F238E27FC236}">
                    <a16:creationId xmlns:a16="http://schemas.microsoft.com/office/drawing/2014/main" id="{9E0D36D2-D9BD-3179-F7D0-649DBE87026D}"/>
                  </a:ext>
                </a:extLst>
              </p:cNvPr>
              <p:cNvSpPr>
                <a:spLocks/>
              </p:cNvSpPr>
              <p:nvPr/>
            </p:nvSpPr>
            <p:spPr>
              <a:xfrm>
                <a:off x="1243683" y="4391704"/>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38" name="Right Triangle 37">
                <a:extLst>
                  <a:ext uri="{FF2B5EF4-FFF2-40B4-BE49-F238E27FC236}">
                    <a16:creationId xmlns:a16="http://schemas.microsoft.com/office/drawing/2014/main" id="{07615090-38A2-C031-1DC3-B304EB5303A5}"/>
                  </a:ext>
                </a:extLst>
              </p:cNvPr>
              <p:cNvSpPr>
                <a:spLocks/>
              </p:cNvSpPr>
              <p:nvPr/>
            </p:nvSpPr>
            <p:spPr>
              <a:xfrm flipH="1" flipV="1">
                <a:off x="495330" y="5175096"/>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39" name="Right Triangle 38">
                <a:extLst>
                  <a:ext uri="{FF2B5EF4-FFF2-40B4-BE49-F238E27FC236}">
                    <a16:creationId xmlns:a16="http://schemas.microsoft.com/office/drawing/2014/main" id="{EB4AA6A0-3B43-3ACF-659D-0FA6DB214920}"/>
                  </a:ext>
                </a:extLst>
              </p:cNvPr>
              <p:cNvSpPr>
                <a:spLocks/>
              </p:cNvSpPr>
              <p:nvPr/>
            </p:nvSpPr>
            <p:spPr>
              <a:xfrm flipV="1">
                <a:off x="1243683" y="5175096"/>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spTree>
    <p:extLst>
      <p:ext uri="{BB962C8B-B14F-4D97-AF65-F5344CB8AC3E}">
        <p14:creationId xmlns:p14="http://schemas.microsoft.com/office/powerpoint/2010/main" val="2977660665"/>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showMasterSp="0" preserve="1">
  <p:cSld name="Section ">
    <p:bg>
      <p:bgPr>
        <a:solidFill>
          <a:schemeClr val="accent5"/>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49F9374-E4E4-EACC-F0B7-E19AB7E05FE8}"/>
              </a:ext>
            </a:extLst>
          </p:cNvPr>
          <p:cNvGraphicFramePr>
            <a:graphicFrameLocks/>
          </p:cNvGraphicFramePr>
          <p:nvPr>
            <p:custDataLst>
              <p:tags r:id="rId1"/>
            </p:custDataLst>
            <p:extLst>
              <p:ext uri="{D42A27DB-BD31-4B8C-83A1-F6EECF244321}">
                <p14:modId xmlns:p14="http://schemas.microsoft.com/office/powerpoint/2010/main" val="3011722845"/>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649F9374-E4E4-EACC-F0B7-E19AB7E05FE8}"/>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2" name="SectionTitle"/>
          <p:cNvSpPr>
            <a:spLocks noGrp="1"/>
          </p:cNvSpPr>
          <p:nvPr>
            <p:ph type="body" sz="quarter" idx="11" hasCustomPrompt="1"/>
          </p:nvPr>
        </p:nvSpPr>
        <p:spPr>
          <a:xfrm>
            <a:off x="542133" y="3145503"/>
            <a:ext cx="5736430" cy="647100"/>
          </a:xfrm>
          <a:prstGeom prst="rect">
            <a:avLst/>
          </a:prstGeom>
          <a:noFill/>
        </p:spPr>
        <p:txBody>
          <a:bodyPr vert="horz" wrap="square" lIns="0" tIns="0" rIns="0" bIns="0" numCol="1" rtlCol="0" anchor="t" anchorCtr="0" compatLnSpc="1">
            <a:prstTxWarp prst="textNoShape">
              <a:avLst/>
            </a:prstTxWarp>
            <a:noAutofit/>
          </a:bodyPr>
          <a:lstStyle>
            <a:lvl1pPr marL="0" indent="0">
              <a:buFontTx/>
              <a:buNone/>
              <a:defRPr lang="en-US" sz="5400">
                <a:solidFill>
                  <a:schemeClr val="tx1"/>
                </a:solidFill>
                <a:ea typeface="+mn-ea"/>
              </a:defRPr>
            </a:lvl1pPr>
          </a:lstStyle>
          <a:p>
            <a:pPr marL="0" lvl="0" indent="0" fontAlgn="base">
              <a:lnSpc>
                <a:spcPts val="5000"/>
              </a:lnSpc>
              <a:spcBef>
                <a:spcPts val="0"/>
              </a:spcBef>
              <a:spcAft>
                <a:spcPts val="200"/>
              </a:spcAft>
              <a:buFont typeface="Arial" panose="020B0604020202020204" pitchFamily="34" charset="0"/>
              <a:buChar char="​"/>
            </a:pPr>
            <a:r>
              <a:rPr lang="es"/>
              <a:t>Sección/Capítulo</a:t>
            </a:r>
          </a:p>
        </p:txBody>
      </p:sp>
      <p:grpSp>
        <p:nvGrpSpPr>
          <p:cNvPr id="3" name="Group 2">
            <a:extLst>
              <a:ext uri="{FF2B5EF4-FFF2-40B4-BE49-F238E27FC236}">
                <a16:creationId xmlns:a16="http://schemas.microsoft.com/office/drawing/2014/main" id="{05C567DF-989A-52E7-D723-F2354A7EBB3A}"/>
              </a:ext>
            </a:extLst>
          </p:cNvPr>
          <p:cNvGrpSpPr/>
          <p:nvPr/>
        </p:nvGrpSpPr>
        <p:grpSpPr>
          <a:xfrm>
            <a:off x="6914120" y="-294118"/>
            <a:ext cx="5232962" cy="7446236"/>
            <a:chOff x="6914120" y="-633941"/>
            <a:chExt cx="5232962" cy="7446236"/>
          </a:xfrm>
        </p:grpSpPr>
        <p:sp>
          <p:nvSpPr>
            <p:cNvPr id="5" name="Right Triangle 4">
              <a:extLst>
                <a:ext uri="{FF2B5EF4-FFF2-40B4-BE49-F238E27FC236}">
                  <a16:creationId xmlns:a16="http://schemas.microsoft.com/office/drawing/2014/main" id="{832531B6-2397-F9A3-C23E-4FB8977F7879}"/>
                </a:ext>
              </a:extLst>
            </p:cNvPr>
            <p:cNvSpPr>
              <a:spLocks/>
            </p:cNvSpPr>
            <p:nvPr/>
          </p:nvSpPr>
          <p:spPr>
            <a:xfrm rot="5400000" flipH="1">
              <a:off x="7684220"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 name="Right Triangle 5">
              <a:extLst>
                <a:ext uri="{FF2B5EF4-FFF2-40B4-BE49-F238E27FC236}">
                  <a16:creationId xmlns:a16="http://schemas.microsoft.com/office/drawing/2014/main" id="{2FDEB307-4E17-580D-BF49-F948B1893A0E}"/>
                </a:ext>
              </a:extLst>
            </p:cNvPr>
            <p:cNvSpPr>
              <a:spLocks/>
            </p:cNvSpPr>
            <p:nvPr/>
          </p:nvSpPr>
          <p:spPr>
            <a:xfrm rot="5400000">
              <a:off x="7684220"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 name="Right Triangle 6">
              <a:extLst>
                <a:ext uri="{FF2B5EF4-FFF2-40B4-BE49-F238E27FC236}">
                  <a16:creationId xmlns:a16="http://schemas.microsoft.com/office/drawing/2014/main" id="{6228FEB0-D241-43EA-E6C7-DA65DA6D237C}"/>
                </a:ext>
              </a:extLst>
            </p:cNvPr>
            <p:cNvSpPr>
              <a:spLocks/>
            </p:cNvSpPr>
            <p:nvPr/>
          </p:nvSpPr>
          <p:spPr>
            <a:xfrm rot="5400000" flipH="1" flipV="1">
              <a:off x="6897915"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 name="Right Triangle 7">
              <a:extLst>
                <a:ext uri="{FF2B5EF4-FFF2-40B4-BE49-F238E27FC236}">
                  <a16:creationId xmlns:a16="http://schemas.microsoft.com/office/drawing/2014/main" id="{84341F23-D189-D641-BFDC-5FD455D8F7F6}"/>
                </a:ext>
              </a:extLst>
            </p:cNvPr>
            <p:cNvSpPr>
              <a:spLocks/>
            </p:cNvSpPr>
            <p:nvPr/>
          </p:nvSpPr>
          <p:spPr>
            <a:xfrm rot="5400000" flipV="1">
              <a:off x="6897915"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 name="Right Triangle 8">
              <a:extLst>
                <a:ext uri="{FF2B5EF4-FFF2-40B4-BE49-F238E27FC236}">
                  <a16:creationId xmlns:a16="http://schemas.microsoft.com/office/drawing/2014/main" id="{6347E94F-96F2-9DCC-8150-52DF9D7086F9}"/>
                </a:ext>
              </a:extLst>
            </p:cNvPr>
            <p:cNvSpPr>
              <a:spLocks/>
            </p:cNvSpPr>
            <p:nvPr/>
          </p:nvSpPr>
          <p:spPr>
            <a:xfrm flipH="1">
              <a:off x="7815054"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 name="Right Triangle 9">
              <a:extLst>
                <a:ext uri="{FF2B5EF4-FFF2-40B4-BE49-F238E27FC236}">
                  <a16:creationId xmlns:a16="http://schemas.microsoft.com/office/drawing/2014/main" id="{C7248C23-F653-A594-58F4-26519AE75152}"/>
                </a:ext>
              </a:extLst>
            </p:cNvPr>
            <p:cNvSpPr>
              <a:spLocks/>
            </p:cNvSpPr>
            <p:nvPr/>
          </p:nvSpPr>
          <p:spPr>
            <a:xfrm>
              <a:off x="8599234"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 name="Right Triangle 10">
              <a:extLst>
                <a:ext uri="{FF2B5EF4-FFF2-40B4-BE49-F238E27FC236}">
                  <a16:creationId xmlns:a16="http://schemas.microsoft.com/office/drawing/2014/main" id="{D8114B47-3604-8805-27B5-F3ED0297D6EC}"/>
                </a:ext>
              </a:extLst>
            </p:cNvPr>
            <p:cNvSpPr>
              <a:spLocks/>
            </p:cNvSpPr>
            <p:nvPr/>
          </p:nvSpPr>
          <p:spPr>
            <a:xfrm flipH="1" flipV="1">
              <a:off x="7815054"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 name="Right Triangle 11">
              <a:extLst>
                <a:ext uri="{FF2B5EF4-FFF2-40B4-BE49-F238E27FC236}">
                  <a16:creationId xmlns:a16="http://schemas.microsoft.com/office/drawing/2014/main" id="{C05B4BA8-A4B9-F30B-3DD5-D1F302B73B01}"/>
                </a:ext>
              </a:extLst>
            </p:cNvPr>
            <p:cNvSpPr>
              <a:spLocks/>
            </p:cNvSpPr>
            <p:nvPr/>
          </p:nvSpPr>
          <p:spPr>
            <a:xfrm flipV="1">
              <a:off x="8599234"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 name="Right Triangle 12">
              <a:extLst>
                <a:ext uri="{FF2B5EF4-FFF2-40B4-BE49-F238E27FC236}">
                  <a16:creationId xmlns:a16="http://schemas.microsoft.com/office/drawing/2014/main" id="{5F3F2959-995D-B84B-6A45-92C32CA269B0}"/>
                </a:ext>
              </a:extLst>
            </p:cNvPr>
            <p:cNvSpPr>
              <a:spLocks/>
            </p:cNvSpPr>
            <p:nvPr/>
          </p:nvSpPr>
          <p:spPr>
            <a:xfrm flipH="1">
              <a:off x="7815054"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 name="Right Triangle 13">
              <a:extLst>
                <a:ext uri="{FF2B5EF4-FFF2-40B4-BE49-F238E27FC236}">
                  <a16:creationId xmlns:a16="http://schemas.microsoft.com/office/drawing/2014/main" id="{ADD6F74C-0722-35D2-690A-3B458775938C}"/>
                </a:ext>
              </a:extLst>
            </p:cNvPr>
            <p:cNvSpPr>
              <a:spLocks/>
            </p:cNvSpPr>
            <p:nvPr/>
          </p:nvSpPr>
          <p:spPr>
            <a:xfrm>
              <a:off x="8599234"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 name="Right Triangle 14">
              <a:extLst>
                <a:ext uri="{FF2B5EF4-FFF2-40B4-BE49-F238E27FC236}">
                  <a16:creationId xmlns:a16="http://schemas.microsoft.com/office/drawing/2014/main" id="{9BEB413A-E8D6-FF05-CCF3-6AA09436A9B2}"/>
                </a:ext>
              </a:extLst>
            </p:cNvPr>
            <p:cNvSpPr>
              <a:spLocks/>
            </p:cNvSpPr>
            <p:nvPr/>
          </p:nvSpPr>
          <p:spPr>
            <a:xfrm flipH="1" flipV="1">
              <a:off x="7815054"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 name="Right Triangle 15">
              <a:extLst>
                <a:ext uri="{FF2B5EF4-FFF2-40B4-BE49-F238E27FC236}">
                  <a16:creationId xmlns:a16="http://schemas.microsoft.com/office/drawing/2014/main" id="{FBB1AC43-6B1C-627C-8162-F12FF86550A7}"/>
                </a:ext>
              </a:extLst>
            </p:cNvPr>
            <p:cNvSpPr>
              <a:spLocks/>
            </p:cNvSpPr>
            <p:nvPr/>
          </p:nvSpPr>
          <p:spPr>
            <a:xfrm flipV="1">
              <a:off x="8599234"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 name="Right Triangle 16">
              <a:extLst>
                <a:ext uri="{FF2B5EF4-FFF2-40B4-BE49-F238E27FC236}">
                  <a16:creationId xmlns:a16="http://schemas.microsoft.com/office/drawing/2014/main" id="{433A7BDE-0E3B-B507-7B1B-68F0D14EF4EA}"/>
                </a:ext>
              </a:extLst>
            </p:cNvPr>
            <p:cNvSpPr>
              <a:spLocks/>
            </p:cNvSpPr>
            <p:nvPr/>
          </p:nvSpPr>
          <p:spPr>
            <a:xfrm rot="5400000" flipH="1">
              <a:off x="7684219"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 name="Right Triangle 17">
              <a:extLst>
                <a:ext uri="{FF2B5EF4-FFF2-40B4-BE49-F238E27FC236}">
                  <a16:creationId xmlns:a16="http://schemas.microsoft.com/office/drawing/2014/main" id="{C118115F-E7E5-77D7-3BA3-2EE2428FB823}"/>
                </a:ext>
              </a:extLst>
            </p:cNvPr>
            <p:cNvSpPr>
              <a:spLocks/>
            </p:cNvSpPr>
            <p:nvPr/>
          </p:nvSpPr>
          <p:spPr>
            <a:xfrm rot="5400000">
              <a:off x="7684219"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9" name="Right Triangle 18">
              <a:extLst>
                <a:ext uri="{FF2B5EF4-FFF2-40B4-BE49-F238E27FC236}">
                  <a16:creationId xmlns:a16="http://schemas.microsoft.com/office/drawing/2014/main" id="{39B5C3FF-1532-F693-D82E-9206C69E0484}"/>
                </a:ext>
              </a:extLst>
            </p:cNvPr>
            <p:cNvSpPr>
              <a:spLocks/>
            </p:cNvSpPr>
            <p:nvPr/>
          </p:nvSpPr>
          <p:spPr>
            <a:xfrm rot="5400000" flipH="1" flipV="1">
              <a:off x="6897914"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0" name="Right Triangle 19">
              <a:extLst>
                <a:ext uri="{FF2B5EF4-FFF2-40B4-BE49-F238E27FC236}">
                  <a16:creationId xmlns:a16="http://schemas.microsoft.com/office/drawing/2014/main" id="{45F8683A-A152-F6C6-CD69-D47784E8FC97}"/>
                </a:ext>
              </a:extLst>
            </p:cNvPr>
            <p:cNvSpPr>
              <a:spLocks/>
            </p:cNvSpPr>
            <p:nvPr/>
          </p:nvSpPr>
          <p:spPr>
            <a:xfrm rot="5400000" flipV="1">
              <a:off x="6897914"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1" name="Right Triangle 20">
              <a:extLst>
                <a:ext uri="{FF2B5EF4-FFF2-40B4-BE49-F238E27FC236}">
                  <a16:creationId xmlns:a16="http://schemas.microsoft.com/office/drawing/2014/main" id="{30F8AEDE-CCAF-1E2A-F5E6-5338BEE7632D}"/>
                </a:ext>
              </a:extLst>
            </p:cNvPr>
            <p:cNvSpPr>
              <a:spLocks/>
            </p:cNvSpPr>
            <p:nvPr/>
          </p:nvSpPr>
          <p:spPr>
            <a:xfrm flipH="1" flipV="1">
              <a:off x="7815052"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2" name="Right Triangle 21">
              <a:extLst>
                <a:ext uri="{FF2B5EF4-FFF2-40B4-BE49-F238E27FC236}">
                  <a16:creationId xmlns:a16="http://schemas.microsoft.com/office/drawing/2014/main" id="{5A82CF3D-5D2F-C28F-ED87-DA4BA66827D1}"/>
                </a:ext>
              </a:extLst>
            </p:cNvPr>
            <p:cNvSpPr>
              <a:spLocks/>
            </p:cNvSpPr>
            <p:nvPr/>
          </p:nvSpPr>
          <p:spPr>
            <a:xfrm flipV="1">
              <a:off x="8599233"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3" name="Right Triangle 22">
              <a:extLst>
                <a:ext uri="{FF2B5EF4-FFF2-40B4-BE49-F238E27FC236}">
                  <a16:creationId xmlns:a16="http://schemas.microsoft.com/office/drawing/2014/main" id="{4D3E5CB5-2997-5A25-541D-6A83A13D636E}"/>
                </a:ext>
              </a:extLst>
            </p:cNvPr>
            <p:cNvSpPr>
              <a:spLocks/>
            </p:cNvSpPr>
            <p:nvPr/>
          </p:nvSpPr>
          <p:spPr>
            <a:xfrm rot="5400000" flipH="1">
              <a:off x="7684220"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C8B99CC6-8355-6E5F-9C94-8986C7C5C414}"/>
                </a:ext>
              </a:extLst>
            </p:cNvPr>
            <p:cNvSpPr>
              <a:spLocks/>
            </p:cNvSpPr>
            <p:nvPr/>
          </p:nvSpPr>
          <p:spPr>
            <a:xfrm rot="5400000">
              <a:off x="7684220"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AD3AC8BB-4C75-315F-3A9C-AFBC4CEDA4EE}"/>
                </a:ext>
              </a:extLst>
            </p:cNvPr>
            <p:cNvSpPr>
              <a:spLocks/>
            </p:cNvSpPr>
            <p:nvPr/>
          </p:nvSpPr>
          <p:spPr>
            <a:xfrm rot="5400000" flipH="1" flipV="1">
              <a:off x="6897915"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57625147-02AB-280E-6470-38374FC9933E}"/>
                </a:ext>
              </a:extLst>
            </p:cNvPr>
            <p:cNvSpPr>
              <a:spLocks/>
            </p:cNvSpPr>
            <p:nvPr/>
          </p:nvSpPr>
          <p:spPr>
            <a:xfrm rot="5400000" flipV="1">
              <a:off x="6897915"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F69201C0-5B1A-359A-5E22-D7C8A505AEF2}"/>
                </a:ext>
              </a:extLst>
            </p:cNvPr>
            <p:cNvSpPr>
              <a:spLocks/>
            </p:cNvSpPr>
            <p:nvPr/>
          </p:nvSpPr>
          <p:spPr>
            <a:xfrm flipH="1">
              <a:off x="7815054"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1E85F4D9-4E20-E9C4-E708-61B1F09F2D92}"/>
                </a:ext>
              </a:extLst>
            </p:cNvPr>
            <p:cNvSpPr>
              <a:spLocks/>
            </p:cNvSpPr>
            <p:nvPr/>
          </p:nvSpPr>
          <p:spPr>
            <a:xfrm>
              <a:off x="8599234"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51ACA73B-2530-CE69-BCCB-9FCDE598EB61}"/>
                </a:ext>
              </a:extLst>
            </p:cNvPr>
            <p:cNvSpPr>
              <a:spLocks/>
            </p:cNvSpPr>
            <p:nvPr/>
          </p:nvSpPr>
          <p:spPr>
            <a:xfrm rot="5400000" flipH="1" flipV="1">
              <a:off x="10493152"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06C99A60-1225-47CC-F6F9-EECDEE8D8964}"/>
                </a:ext>
              </a:extLst>
            </p:cNvPr>
            <p:cNvSpPr>
              <a:spLocks/>
            </p:cNvSpPr>
            <p:nvPr/>
          </p:nvSpPr>
          <p:spPr>
            <a:xfrm rot="5400000" flipV="1">
              <a:off x="10493152"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3BABDA09-77DA-4B17-766B-C07042678F2F}"/>
                </a:ext>
              </a:extLst>
            </p:cNvPr>
            <p:cNvSpPr>
              <a:spLocks/>
            </p:cNvSpPr>
            <p:nvPr/>
          </p:nvSpPr>
          <p:spPr>
            <a:xfrm rot="5400000" flipH="1">
              <a:off x="9481839"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D1D997E3-DB2A-A6F4-4DBD-DB65F65D2FB5}"/>
                </a:ext>
              </a:extLst>
            </p:cNvPr>
            <p:cNvSpPr>
              <a:spLocks/>
            </p:cNvSpPr>
            <p:nvPr/>
          </p:nvSpPr>
          <p:spPr>
            <a:xfrm rot="5400000">
              <a:off x="9481839"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945F337D-DAEF-1D98-96DC-EC83ACC2A06F}"/>
                </a:ext>
              </a:extLst>
            </p:cNvPr>
            <p:cNvSpPr>
              <a:spLocks/>
            </p:cNvSpPr>
            <p:nvPr/>
          </p:nvSpPr>
          <p:spPr>
            <a:xfrm rot="5400000" flipH="1" flipV="1">
              <a:off x="8695533"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FBFF66B0-88E2-A3E2-EB3C-1145C7BA8509}"/>
                </a:ext>
              </a:extLst>
            </p:cNvPr>
            <p:cNvSpPr>
              <a:spLocks/>
            </p:cNvSpPr>
            <p:nvPr/>
          </p:nvSpPr>
          <p:spPr>
            <a:xfrm rot="5400000" flipV="1">
              <a:off x="8695533"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9525B77E-FB19-3025-D895-69161FEE35CD}"/>
                </a:ext>
              </a:extLst>
            </p:cNvPr>
            <p:cNvSpPr>
              <a:spLocks/>
            </p:cNvSpPr>
            <p:nvPr/>
          </p:nvSpPr>
          <p:spPr>
            <a:xfrm flipH="1">
              <a:off x="9612672"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C1120002-247D-0305-38A0-F32B8B4D2756}"/>
                </a:ext>
              </a:extLst>
            </p:cNvPr>
            <p:cNvSpPr>
              <a:spLocks/>
            </p:cNvSpPr>
            <p:nvPr/>
          </p:nvSpPr>
          <p:spPr>
            <a:xfrm>
              <a:off x="10396853"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5071E39E-9801-6F3D-0BBD-8A391EF510A1}"/>
                </a:ext>
              </a:extLst>
            </p:cNvPr>
            <p:cNvSpPr>
              <a:spLocks/>
            </p:cNvSpPr>
            <p:nvPr/>
          </p:nvSpPr>
          <p:spPr>
            <a:xfrm flipH="1" flipV="1">
              <a:off x="9612672"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63144B4A-DA90-F791-8E00-D2606C963B67}"/>
                </a:ext>
              </a:extLst>
            </p:cNvPr>
            <p:cNvSpPr>
              <a:spLocks/>
            </p:cNvSpPr>
            <p:nvPr/>
          </p:nvSpPr>
          <p:spPr>
            <a:xfrm flipV="1">
              <a:off x="10396853"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C47AC0A2-7BDA-40A2-42AA-8613FCA05733}"/>
                </a:ext>
              </a:extLst>
            </p:cNvPr>
            <p:cNvSpPr>
              <a:spLocks/>
            </p:cNvSpPr>
            <p:nvPr/>
          </p:nvSpPr>
          <p:spPr>
            <a:xfrm flipH="1">
              <a:off x="9612672"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8C018F97-1160-3420-7C72-67C277B1113D}"/>
                </a:ext>
              </a:extLst>
            </p:cNvPr>
            <p:cNvSpPr>
              <a:spLocks/>
            </p:cNvSpPr>
            <p:nvPr/>
          </p:nvSpPr>
          <p:spPr>
            <a:xfrm>
              <a:off x="10396853"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906CA03A-8E21-9B8D-F294-1B93B8EEC123}"/>
                </a:ext>
              </a:extLst>
            </p:cNvPr>
            <p:cNvSpPr>
              <a:spLocks/>
            </p:cNvSpPr>
            <p:nvPr/>
          </p:nvSpPr>
          <p:spPr>
            <a:xfrm flipH="1" flipV="1">
              <a:off x="9612672"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E46C3A18-BA58-DA95-1F52-0606BC881A8F}"/>
                </a:ext>
              </a:extLst>
            </p:cNvPr>
            <p:cNvSpPr>
              <a:spLocks/>
            </p:cNvSpPr>
            <p:nvPr/>
          </p:nvSpPr>
          <p:spPr>
            <a:xfrm flipV="1">
              <a:off x="10396853"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3B9C9B9F-670C-2785-A433-0522675199B7}"/>
                </a:ext>
              </a:extLst>
            </p:cNvPr>
            <p:cNvSpPr>
              <a:spLocks/>
            </p:cNvSpPr>
            <p:nvPr/>
          </p:nvSpPr>
          <p:spPr>
            <a:xfrm rot="5400000" flipH="1" flipV="1">
              <a:off x="10493151"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9B1185DA-A999-FFEB-D649-E0C702A02997}"/>
                </a:ext>
              </a:extLst>
            </p:cNvPr>
            <p:cNvSpPr>
              <a:spLocks/>
            </p:cNvSpPr>
            <p:nvPr/>
          </p:nvSpPr>
          <p:spPr>
            <a:xfrm rot="5400000" flipV="1">
              <a:off x="10493151"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518020DE-D4D7-EF28-40B1-74699CD5D956}"/>
                </a:ext>
              </a:extLst>
            </p:cNvPr>
            <p:cNvSpPr>
              <a:spLocks/>
            </p:cNvSpPr>
            <p:nvPr/>
          </p:nvSpPr>
          <p:spPr>
            <a:xfrm rot="5400000" flipH="1">
              <a:off x="9481838"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E44EC8E4-4ACE-0D75-61B1-8B7C9B1561EF}"/>
                </a:ext>
              </a:extLst>
            </p:cNvPr>
            <p:cNvSpPr>
              <a:spLocks/>
            </p:cNvSpPr>
            <p:nvPr/>
          </p:nvSpPr>
          <p:spPr>
            <a:xfrm rot="5400000">
              <a:off x="9481838"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C4D8215B-FB40-657A-AECF-6A832FE0318C}"/>
                </a:ext>
              </a:extLst>
            </p:cNvPr>
            <p:cNvSpPr>
              <a:spLocks/>
            </p:cNvSpPr>
            <p:nvPr/>
          </p:nvSpPr>
          <p:spPr>
            <a:xfrm rot="5400000" flipH="1" flipV="1">
              <a:off x="8695532"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369A4AB8-3F25-3B72-CB35-DDE799F5104E}"/>
                </a:ext>
              </a:extLst>
            </p:cNvPr>
            <p:cNvSpPr>
              <a:spLocks/>
            </p:cNvSpPr>
            <p:nvPr/>
          </p:nvSpPr>
          <p:spPr>
            <a:xfrm rot="5400000" flipV="1">
              <a:off x="8695532"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1346B51F-AAD0-BCDD-C101-DCEDCCCF1393}"/>
                </a:ext>
              </a:extLst>
            </p:cNvPr>
            <p:cNvSpPr>
              <a:spLocks/>
            </p:cNvSpPr>
            <p:nvPr/>
          </p:nvSpPr>
          <p:spPr>
            <a:xfrm flipH="1" flipV="1">
              <a:off x="9612670"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50E55D4A-8A47-8C66-07F4-8C5C9FFEDF8F}"/>
                </a:ext>
              </a:extLst>
            </p:cNvPr>
            <p:cNvSpPr>
              <a:spLocks/>
            </p:cNvSpPr>
            <p:nvPr/>
          </p:nvSpPr>
          <p:spPr>
            <a:xfrm flipV="1">
              <a:off x="10396852"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9C786C7F-C4E1-715C-4C7C-F3AA9270FBBC}"/>
                </a:ext>
              </a:extLst>
            </p:cNvPr>
            <p:cNvSpPr>
              <a:spLocks/>
            </p:cNvSpPr>
            <p:nvPr/>
          </p:nvSpPr>
          <p:spPr>
            <a:xfrm rot="5400000" flipH="1" flipV="1">
              <a:off x="10493152"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9553824D-36EA-2A41-A079-57B90588248F}"/>
                </a:ext>
              </a:extLst>
            </p:cNvPr>
            <p:cNvSpPr>
              <a:spLocks/>
            </p:cNvSpPr>
            <p:nvPr/>
          </p:nvSpPr>
          <p:spPr>
            <a:xfrm rot="5400000" flipV="1">
              <a:off x="10493152"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96F61AFD-5971-8AC0-9890-4E575F997121}"/>
                </a:ext>
              </a:extLst>
            </p:cNvPr>
            <p:cNvSpPr>
              <a:spLocks/>
            </p:cNvSpPr>
            <p:nvPr/>
          </p:nvSpPr>
          <p:spPr>
            <a:xfrm rot="5400000" flipH="1">
              <a:off x="9481839"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09076EE7-5583-9D54-0722-39DCF91923B5}"/>
                </a:ext>
              </a:extLst>
            </p:cNvPr>
            <p:cNvSpPr>
              <a:spLocks/>
            </p:cNvSpPr>
            <p:nvPr/>
          </p:nvSpPr>
          <p:spPr>
            <a:xfrm rot="5400000">
              <a:off x="9481839"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513E865E-3488-0834-93F7-CC6BE637A718}"/>
                </a:ext>
              </a:extLst>
            </p:cNvPr>
            <p:cNvSpPr>
              <a:spLocks/>
            </p:cNvSpPr>
            <p:nvPr/>
          </p:nvSpPr>
          <p:spPr>
            <a:xfrm rot="5400000" flipH="1" flipV="1">
              <a:off x="8695533"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86A5F4ED-E73E-B3F0-32AE-45CE9F7EA08E}"/>
                </a:ext>
              </a:extLst>
            </p:cNvPr>
            <p:cNvSpPr>
              <a:spLocks/>
            </p:cNvSpPr>
            <p:nvPr/>
          </p:nvSpPr>
          <p:spPr>
            <a:xfrm rot="5400000" flipV="1">
              <a:off x="8695533"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824119C6-3F86-1038-3FED-B5957750EA67}"/>
                </a:ext>
              </a:extLst>
            </p:cNvPr>
            <p:cNvSpPr>
              <a:spLocks/>
            </p:cNvSpPr>
            <p:nvPr/>
          </p:nvSpPr>
          <p:spPr>
            <a:xfrm flipH="1">
              <a:off x="9612672"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BEA07760-5AE2-E849-35C7-40FF3FDF6E4F}"/>
                </a:ext>
              </a:extLst>
            </p:cNvPr>
            <p:cNvSpPr>
              <a:spLocks/>
            </p:cNvSpPr>
            <p:nvPr/>
          </p:nvSpPr>
          <p:spPr>
            <a:xfrm>
              <a:off x="10396853"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1C00C79C-5BC8-CF9A-5EC7-85E40B25F00D}"/>
                </a:ext>
              </a:extLst>
            </p:cNvPr>
            <p:cNvSpPr>
              <a:spLocks/>
            </p:cNvSpPr>
            <p:nvPr/>
          </p:nvSpPr>
          <p:spPr>
            <a:xfrm rot="5400000" flipH="1">
              <a:off x="11279458"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48E83A82-3A0C-0A9D-403B-9A8762D4F5F7}"/>
                </a:ext>
              </a:extLst>
            </p:cNvPr>
            <p:cNvSpPr>
              <a:spLocks/>
            </p:cNvSpPr>
            <p:nvPr/>
          </p:nvSpPr>
          <p:spPr>
            <a:xfrm rot="5400000">
              <a:off x="11279458"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3616DF8E-6AA9-AF22-735C-F0CA4A99748A}"/>
                </a:ext>
              </a:extLst>
            </p:cNvPr>
            <p:cNvSpPr>
              <a:spLocks/>
            </p:cNvSpPr>
            <p:nvPr/>
          </p:nvSpPr>
          <p:spPr>
            <a:xfrm flipH="1">
              <a:off x="11410292"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D2CAFDC8-7379-D0E2-8ACC-5DE0F9046732}"/>
                </a:ext>
              </a:extLst>
            </p:cNvPr>
            <p:cNvSpPr>
              <a:spLocks/>
            </p:cNvSpPr>
            <p:nvPr/>
          </p:nvSpPr>
          <p:spPr>
            <a:xfrm flipH="1" flipV="1">
              <a:off x="11410292"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74667EE7-0ECA-A697-994E-E6FCB1C1DD26}"/>
                </a:ext>
              </a:extLst>
            </p:cNvPr>
            <p:cNvSpPr>
              <a:spLocks/>
            </p:cNvSpPr>
            <p:nvPr/>
          </p:nvSpPr>
          <p:spPr>
            <a:xfrm flipH="1">
              <a:off x="11410292"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168CB4E0-FFDC-40C8-9F9C-38BAA3CDCAE0}"/>
                </a:ext>
              </a:extLst>
            </p:cNvPr>
            <p:cNvSpPr>
              <a:spLocks/>
            </p:cNvSpPr>
            <p:nvPr/>
          </p:nvSpPr>
          <p:spPr>
            <a:xfrm flipH="1" flipV="1">
              <a:off x="11410292"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521CAA45-CE88-551D-C158-B5A0A972D6A9}"/>
                </a:ext>
              </a:extLst>
            </p:cNvPr>
            <p:cNvSpPr>
              <a:spLocks/>
            </p:cNvSpPr>
            <p:nvPr/>
          </p:nvSpPr>
          <p:spPr>
            <a:xfrm rot="5400000" flipH="1">
              <a:off x="11279457"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5DA64C90-BDC1-2F1D-51B0-AECE594F64C8}"/>
                </a:ext>
              </a:extLst>
            </p:cNvPr>
            <p:cNvSpPr>
              <a:spLocks/>
            </p:cNvSpPr>
            <p:nvPr/>
          </p:nvSpPr>
          <p:spPr>
            <a:xfrm rot="5400000">
              <a:off x="11279457"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CA58ABDE-2EAD-6228-AA57-803FC1D9F8BA}"/>
                </a:ext>
              </a:extLst>
            </p:cNvPr>
            <p:cNvSpPr>
              <a:spLocks/>
            </p:cNvSpPr>
            <p:nvPr/>
          </p:nvSpPr>
          <p:spPr>
            <a:xfrm flipH="1" flipV="1">
              <a:off x="11410290"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B3DA05BA-564D-8965-A3C4-34DB9FEACE8D}"/>
                </a:ext>
              </a:extLst>
            </p:cNvPr>
            <p:cNvSpPr>
              <a:spLocks/>
            </p:cNvSpPr>
            <p:nvPr/>
          </p:nvSpPr>
          <p:spPr>
            <a:xfrm rot="5400000" flipH="1">
              <a:off x="11279458"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049E40A7-AE99-8ADE-24F3-77768F00CCD8}"/>
                </a:ext>
              </a:extLst>
            </p:cNvPr>
            <p:cNvSpPr>
              <a:spLocks/>
            </p:cNvSpPr>
            <p:nvPr/>
          </p:nvSpPr>
          <p:spPr>
            <a:xfrm rot="5400000">
              <a:off x="11279458"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107D4A76-5B72-7011-DD07-76423F963D82}"/>
                </a:ext>
              </a:extLst>
            </p:cNvPr>
            <p:cNvSpPr>
              <a:spLocks/>
            </p:cNvSpPr>
            <p:nvPr/>
          </p:nvSpPr>
          <p:spPr>
            <a:xfrm flipH="1">
              <a:off x="11410292"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569433BF-DB88-AFC0-AE05-F1936A7593A9}"/>
                </a:ext>
              </a:extLst>
            </p:cNvPr>
            <p:cNvSpPr>
              <a:spLocks/>
            </p:cNvSpPr>
            <p:nvPr/>
          </p:nvSpPr>
          <p:spPr>
            <a:xfrm flipH="1" flipV="1">
              <a:off x="7815052"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B8D80F92-D2C4-DF14-2A17-50CBE0507B04}"/>
                </a:ext>
              </a:extLst>
            </p:cNvPr>
            <p:cNvSpPr>
              <a:spLocks/>
            </p:cNvSpPr>
            <p:nvPr/>
          </p:nvSpPr>
          <p:spPr>
            <a:xfrm flipV="1">
              <a:off x="8599232"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A7DE1D2C-807B-580E-F698-72C7CE73D968}"/>
                </a:ext>
              </a:extLst>
            </p:cNvPr>
            <p:cNvSpPr>
              <a:spLocks/>
            </p:cNvSpPr>
            <p:nvPr/>
          </p:nvSpPr>
          <p:spPr>
            <a:xfrm rot="5400000" flipH="1">
              <a:off x="7684218"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1E698B6D-90F0-DAA4-631D-2275E2D6690C}"/>
                </a:ext>
              </a:extLst>
            </p:cNvPr>
            <p:cNvSpPr>
              <a:spLocks/>
            </p:cNvSpPr>
            <p:nvPr/>
          </p:nvSpPr>
          <p:spPr>
            <a:xfrm rot="5400000">
              <a:off x="7684218"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A7918986-E601-274D-0AC4-50282E133F1F}"/>
                </a:ext>
              </a:extLst>
            </p:cNvPr>
            <p:cNvSpPr>
              <a:spLocks/>
            </p:cNvSpPr>
            <p:nvPr/>
          </p:nvSpPr>
          <p:spPr>
            <a:xfrm rot="5400000" flipH="1" flipV="1">
              <a:off x="6897913"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9B6543C0-5309-0CE4-52D8-14271DB2005F}"/>
                </a:ext>
              </a:extLst>
            </p:cNvPr>
            <p:cNvSpPr>
              <a:spLocks/>
            </p:cNvSpPr>
            <p:nvPr/>
          </p:nvSpPr>
          <p:spPr>
            <a:xfrm rot="5400000" flipV="1">
              <a:off x="6897913"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353C014C-BD5D-03E1-1AB6-4BA99F51319B}"/>
                </a:ext>
              </a:extLst>
            </p:cNvPr>
            <p:cNvSpPr>
              <a:spLocks/>
            </p:cNvSpPr>
            <p:nvPr/>
          </p:nvSpPr>
          <p:spPr>
            <a:xfrm flipH="1">
              <a:off x="7815052"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820D8D7F-A4E8-0153-3D36-37F6FED0BFBD}"/>
                </a:ext>
              </a:extLst>
            </p:cNvPr>
            <p:cNvSpPr>
              <a:spLocks/>
            </p:cNvSpPr>
            <p:nvPr/>
          </p:nvSpPr>
          <p:spPr>
            <a:xfrm>
              <a:off x="8599232"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669B1A98-ED91-F0F3-5D87-61C8C8F8BC27}"/>
                </a:ext>
              </a:extLst>
            </p:cNvPr>
            <p:cNvSpPr>
              <a:spLocks/>
            </p:cNvSpPr>
            <p:nvPr/>
          </p:nvSpPr>
          <p:spPr>
            <a:xfrm flipH="1" flipV="1">
              <a:off x="9612670"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C1308BED-1D79-F232-FEB1-53AC3BAFA1DE}"/>
                </a:ext>
              </a:extLst>
            </p:cNvPr>
            <p:cNvSpPr>
              <a:spLocks/>
            </p:cNvSpPr>
            <p:nvPr/>
          </p:nvSpPr>
          <p:spPr>
            <a:xfrm flipV="1">
              <a:off x="10396851"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9528065B-24A3-F950-283E-EAD944252B8B}"/>
                </a:ext>
              </a:extLst>
            </p:cNvPr>
            <p:cNvSpPr>
              <a:spLocks/>
            </p:cNvSpPr>
            <p:nvPr/>
          </p:nvSpPr>
          <p:spPr>
            <a:xfrm rot="5400000" flipH="1" flipV="1">
              <a:off x="10493150"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2" name="Right Triangle 81">
              <a:extLst>
                <a:ext uri="{FF2B5EF4-FFF2-40B4-BE49-F238E27FC236}">
                  <a16:creationId xmlns:a16="http://schemas.microsoft.com/office/drawing/2014/main" id="{D13346C4-757D-EC89-BEAD-57E88AB7ACEC}"/>
                </a:ext>
              </a:extLst>
            </p:cNvPr>
            <p:cNvSpPr>
              <a:spLocks/>
            </p:cNvSpPr>
            <p:nvPr/>
          </p:nvSpPr>
          <p:spPr>
            <a:xfrm rot="5400000" flipV="1">
              <a:off x="10493150"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880E7923-72F4-5E55-8368-DF85E70CC6FC}"/>
                </a:ext>
              </a:extLst>
            </p:cNvPr>
            <p:cNvSpPr>
              <a:spLocks/>
            </p:cNvSpPr>
            <p:nvPr/>
          </p:nvSpPr>
          <p:spPr>
            <a:xfrm rot="5400000" flipH="1">
              <a:off x="9481837"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E24AFC6D-BFE9-9726-478D-4526476E9462}"/>
                </a:ext>
              </a:extLst>
            </p:cNvPr>
            <p:cNvSpPr>
              <a:spLocks/>
            </p:cNvSpPr>
            <p:nvPr/>
          </p:nvSpPr>
          <p:spPr>
            <a:xfrm rot="5400000">
              <a:off x="9481837"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492B1018-99E7-7BE9-654F-596ECADFCD49}"/>
                </a:ext>
              </a:extLst>
            </p:cNvPr>
            <p:cNvSpPr>
              <a:spLocks/>
            </p:cNvSpPr>
            <p:nvPr/>
          </p:nvSpPr>
          <p:spPr>
            <a:xfrm rot="5400000" flipH="1" flipV="1">
              <a:off x="8695531"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1874AF6F-C41A-08CA-080D-5797777A0B85}"/>
                </a:ext>
              </a:extLst>
            </p:cNvPr>
            <p:cNvSpPr>
              <a:spLocks/>
            </p:cNvSpPr>
            <p:nvPr/>
          </p:nvSpPr>
          <p:spPr>
            <a:xfrm rot="5400000" flipV="1">
              <a:off x="8695531"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846902D5-56F3-707B-EB3E-E5D3451FD957}"/>
                </a:ext>
              </a:extLst>
            </p:cNvPr>
            <p:cNvSpPr>
              <a:spLocks/>
            </p:cNvSpPr>
            <p:nvPr/>
          </p:nvSpPr>
          <p:spPr>
            <a:xfrm flipH="1">
              <a:off x="9612670"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5C10B227-47B5-0CBE-BBD0-64DB19FAE40A}"/>
                </a:ext>
              </a:extLst>
            </p:cNvPr>
            <p:cNvSpPr>
              <a:spLocks/>
            </p:cNvSpPr>
            <p:nvPr/>
          </p:nvSpPr>
          <p:spPr>
            <a:xfrm>
              <a:off x="10396851"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D97D9215-89BC-B6AA-C9E1-A9CD65CD6417}"/>
                </a:ext>
              </a:extLst>
            </p:cNvPr>
            <p:cNvSpPr>
              <a:spLocks/>
            </p:cNvSpPr>
            <p:nvPr/>
          </p:nvSpPr>
          <p:spPr>
            <a:xfrm flipH="1" flipV="1">
              <a:off x="11410290"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982373BC-4D40-D90C-CEFD-DFFC87B41B34}"/>
                </a:ext>
              </a:extLst>
            </p:cNvPr>
            <p:cNvSpPr>
              <a:spLocks/>
            </p:cNvSpPr>
            <p:nvPr/>
          </p:nvSpPr>
          <p:spPr>
            <a:xfrm rot="5400000" flipH="1">
              <a:off x="11279456"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1" name="Right Triangle 90">
              <a:extLst>
                <a:ext uri="{FF2B5EF4-FFF2-40B4-BE49-F238E27FC236}">
                  <a16:creationId xmlns:a16="http://schemas.microsoft.com/office/drawing/2014/main" id="{215E4E1E-EACD-5D33-3AF6-B1C3F5C2A49D}"/>
                </a:ext>
              </a:extLst>
            </p:cNvPr>
            <p:cNvSpPr>
              <a:spLocks/>
            </p:cNvSpPr>
            <p:nvPr/>
          </p:nvSpPr>
          <p:spPr>
            <a:xfrm rot="5400000">
              <a:off x="11279456"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2" name="Right Triangle 91">
              <a:extLst>
                <a:ext uri="{FF2B5EF4-FFF2-40B4-BE49-F238E27FC236}">
                  <a16:creationId xmlns:a16="http://schemas.microsoft.com/office/drawing/2014/main" id="{4426FDB3-BB48-8485-452E-165D2F057025}"/>
                </a:ext>
              </a:extLst>
            </p:cNvPr>
            <p:cNvSpPr>
              <a:spLocks/>
            </p:cNvSpPr>
            <p:nvPr/>
          </p:nvSpPr>
          <p:spPr>
            <a:xfrm flipH="1">
              <a:off x="11410290"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93" name="Group 92">
            <a:extLst>
              <a:ext uri="{FF2B5EF4-FFF2-40B4-BE49-F238E27FC236}">
                <a16:creationId xmlns:a16="http://schemas.microsoft.com/office/drawing/2014/main" id="{B2E9FA30-662E-8974-6ADF-A63414699979}"/>
              </a:ext>
            </a:extLst>
          </p:cNvPr>
          <p:cNvGrpSpPr/>
          <p:nvPr userDrawn="1"/>
        </p:nvGrpSpPr>
        <p:grpSpPr>
          <a:xfrm>
            <a:off x="6914120" y="-294118"/>
            <a:ext cx="5232962" cy="7446236"/>
            <a:chOff x="6914120" y="-633941"/>
            <a:chExt cx="5232962" cy="7446236"/>
          </a:xfrm>
        </p:grpSpPr>
        <p:sp>
          <p:nvSpPr>
            <p:cNvPr id="94" name="Right Triangle 93">
              <a:extLst>
                <a:ext uri="{FF2B5EF4-FFF2-40B4-BE49-F238E27FC236}">
                  <a16:creationId xmlns:a16="http://schemas.microsoft.com/office/drawing/2014/main" id="{44FB8235-19E4-4680-7783-636CC36BBCA6}"/>
                </a:ext>
              </a:extLst>
            </p:cNvPr>
            <p:cNvSpPr>
              <a:spLocks/>
            </p:cNvSpPr>
            <p:nvPr/>
          </p:nvSpPr>
          <p:spPr>
            <a:xfrm rot="5400000" flipH="1">
              <a:off x="7684220"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4AC14DCE-FF6B-CF9E-D9BC-7E7129694A8F}"/>
                </a:ext>
              </a:extLst>
            </p:cNvPr>
            <p:cNvSpPr>
              <a:spLocks/>
            </p:cNvSpPr>
            <p:nvPr/>
          </p:nvSpPr>
          <p:spPr>
            <a:xfrm rot="5400000">
              <a:off x="7684220"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CB9B7D82-6344-AA7E-D7D2-9BFB23ECEEC5}"/>
                </a:ext>
              </a:extLst>
            </p:cNvPr>
            <p:cNvSpPr>
              <a:spLocks/>
            </p:cNvSpPr>
            <p:nvPr/>
          </p:nvSpPr>
          <p:spPr>
            <a:xfrm rot="5400000" flipH="1" flipV="1">
              <a:off x="6897915"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13D4609D-6158-F50F-7A1A-9A896719BF1A}"/>
                </a:ext>
              </a:extLst>
            </p:cNvPr>
            <p:cNvSpPr>
              <a:spLocks/>
            </p:cNvSpPr>
            <p:nvPr/>
          </p:nvSpPr>
          <p:spPr>
            <a:xfrm rot="5400000" flipV="1">
              <a:off x="6897915"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E7379680-77AE-B054-335B-6528445F58DD}"/>
                </a:ext>
              </a:extLst>
            </p:cNvPr>
            <p:cNvSpPr>
              <a:spLocks/>
            </p:cNvSpPr>
            <p:nvPr/>
          </p:nvSpPr>
          <p:spPr>
            <a:xfrm flipH="1">
              <a:off x="7815054"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C2AACC6F-2C7F-467C-B24F-BD3A1A1C9304}"/>
                </a:ext>
              </a:extLst>
            </p:cNvPr>
            <p:cNvSpPr>
              <a:spLocks/>
            </p:cNvSpPr>
            <p:nvPr/>
          </p:nvSpPr>
          <p:spPr>
            <a:xfrm>
              <a:off x="8599234"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8B998259-5E57-B3C5-1E89-070A2C25C5DF}"/>
                </a:ext>
              </a:extLst>
            </p:cNvPr>
            <p:cNvSpPr>
              <a:spLocks/>
            </p:cNvSpPr>
            <p:nvPr/>
          </p:nvSpPr>
          <p:spPr>
            <a:xfrm flipH="1" flipV="1">
              <a:off x="7815054"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6307236D-36DF-F98D-C0DD-CA4F7FB9355A}"/>
                </a:ext>
              </a:extLst>
            </p:cNvPr>
            <p:cNvSpPr>
              <a:spLocks/>
            </p:cNvSpPr>
            <p:nvPr/>
          </p:nvSpPr>
          <p:spPr>
            <a:xfrm flipV="1">
              <a:off x="8599234"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E09FEFA9-BBA0-234A-49C6-C15E3FD1A856}"/>
                </a:ext>
              </a:extLst>
            </p:cNvPr>
            <p:cNvSpPr>
              <a:spLocks/>
            </p:cNvSpPr>
            <p:nvPr/>
          </p:nvSpPr>
          <p:spPr>
            <a:xfrm flipH="1">
              <a:off x="7815054"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DC93403C-237C-E0F8-4D46-9E7EF2AAE365}"/>
                </a:ext>
              </a:extLst>
            </p:cNvPr>
            <p:cNvSpPr>
              <a:spLocks/>
            </p:cNvSpPr>
            <p:nvPr/>
          </p:nvSpPr>
          <p:spPr>
            <a:xfrm>
              <a:off x="8599234"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26064B7C-C4E5-3B5C-55BB-C8553EEFA94E}"/>
                </a:ext>
              </a:extLst>
            </p:cNvPr>
            <p:cNvSpPr>
              <a:spLocks/>
            </p:cNvSpPr>
            <p:nvPr/>
          </p:nvSpPr>
          <p:spPr>
            <a:xfrm flipH="1" flipV="1">
              <a:off x="7815054"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33920AE5-924A-5375-A8C7-381B7BA47D84}"/>
                </a:ext>
              </a:extLst>
            </p:cNvPr>
            <p:cNvSpPr>
              <a:spLocks/>
            </p:cNvSpPr>
            <p:nvPr/>
          </p:nvSpPr>
          <p:spPr>
            <a:xfrm flipV="1">
              <a:off x="8599234"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5905E1DE-8202-7835-69FD-E3C2CC4D2C9C}"/>
                </a:ext>
              </a:extLst>
            </p:cNvPr>
            <p:cNvSpPr>
              <a:spLocks/>
            </p:cNvSpPr>
            <p:nvPr/>
          </p:nvSpPr>
          <p:spPr>
            <a:xfrm rot="5400000" flipH="1">
              <a:off x="7684219"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DFDC6BE5-1937-6A7B-75C4-BBDF52F33B35}"/>
                </a:ext>
              </a:extLst>
            </p:cNvPr>
            <p:cNvSpPr>
              <a:spLocks/>
            </p:cNvSpPr>
            <p:nvPr/>
          </p:nvSpPr>
          <p:spPr>
            <a:xfrm rot="5400000">
              <a:off x="7684219"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66D87AE6-A990-0D0A-E560-22E0019BEDA4}"/>
                </a:ext>
              </a:extLst>
            </p:cNvPr>
            <p:cNvSpPr>
              <a:spLocks/>
            </p:cNvSpPr>
            <p:nvPr/>
          </p:nvSpPr>
          <p:spPr>
            <a:xfrm rot="5400000" flipH="1" flipV="1">
              <a:off x="6897914"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D9130329-EFC1-8B7A-E299-10AB500D03CE}"/>
                </a:ext>
              </a:extLst>
            </p:cNvPr>
            <p:cNvSpPr>
              <a:spLocks/>
            </p:cNvSpPr>
            <p:nvPr/>
          </p:nvSpPr>
          <p:spPr>
            <a:xfrm rot="5400000" flipV="1">
              <a:off x="6897914"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68259D23-CD7A-BE0A-B7E5-641075A7B309}"/>
                </a:ext>
              </a:extLst>
            </p:cNvPr>
            <p:cNvSpPr>
              <a:spLocks/>
            </p:cNvSpPr>
            <p:nvPr/>
          </p:nvSpPr>
          <p:spPr>
            <a:xfrm flipH="1" flipV="1">
              <a:off x="7815052"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9F699666-1F12-5EBF-C7B9-7CE4C3AD6050}"/>
                </a:ext>
              </a:extLst>
            </p:cNvPr>
            <p:cNvSpPr>
              <a:spLocks/>
            </p:cNvSpPr>
            <p:nvPr/>
          </p:nvSpPr>
          <p:spPr>
            <a:xfrm flipV="1">
              <a:off x="8599233"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2D24B2A5-EF6A-9358-8DED-B855D594EE32}"/>
                </a:ext>
              </a:extLst>
            </p:cNvPr>
            <p:cNvSpPr>
              <a:spLocks/>
            </p:cNvSpPr>
            <p:nvPr/>
          </p:nvSpPr>
          <p:spPr>
            <a:xfrm rot="5400000" flipH="1">
              <a:off x="7684220"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4F514AF9-BC4A-AD4D-7EA4-DF7285D7E743}"/>
                </a:ext>
              </a:extLst>
            </p:cNvPr>
            <p:cNvSpPr>
              <a:spLocks/>
            </p:cNvSpPr>
            <p:nvPr/>
          </p:nvSpPr>
          <p:spPr>
            <a:xfrm rot="5400000">
              <a:off x="7684220"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06BB33C5-2991-D041-484E-123EB8DE9D2C}"/>
                </a:ext>
              </a:extLst>
            </p:cNvPr>
            <p:cNvSpPr>
              <a:spLocks/>
            </p:cNvSpPr>
            <p:nvPr/>
          </p:nvSpPr>
          <p:spPr>
            <a:xfrm rot="5400000" flipH="1" flipV="1">
              <a:off x="6897915"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C7E26419-88F4-509A-1916-0205011B1D3B}"/>
                </a:ext>
              </a:extLst>
            </p:cNvPr>
            <p:cNvSpPr>
              <a:spLocks/>
            </p:cNvSpPr>
            <p:nvPr/>
          </p:nvSpPr>
          <p:spPr>
            <a:xfrm rot="5400000" flipV="1">
              <a:off x="6897915"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14BF7BF1-AFFC-5ECB-C9C7-1274205F6E0F}"/>
                </a:ext>
              </a:extLst>
            </p:cNvPr>
            <p:cNvSpPr>
              <a:spLocks/>
            </p:cNvSpPr>
            <p:nvPr/>
          </p:nvSpPr>
          <p:spPr>
            <a:xfrm flipH="1">
              <a:off x="7815054"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006968F7-41EC-13CB-0754-E8D3AB1F4735}"/>
                </a:ext>
              </a:extLst>
            </p:cNvPr>
            <p:cNvSpPr>
              <a:spLocks/>
            </p:cNvSpPr>
            <p:nvPr/>
          </p:nvSpPr>
          <p:spPr>
            <a:xfrm>
              <a:off x="8599234"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BB526FDE-524B-9670-68F7-3CE8C02C12D8}"/>
                </a:ext>
              </a:extLst>
            </p:cNvPr>
            <p:cNvSpPr>
              <a:spLocks/>
            </p:cNvSpPr>
            <p:nvPr/>
          </p:nvSpPr>
          <p:spPr>
            <a:xfrm rot="5400000" flipH="1" flipV="1">
              <a:off x="10493152"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3880DCCE-040D-AA0C-ABC1-8168CB93139D}"/>
                </a:ext>
              </a:extLst>
            </p:cNvPr>
            <p:cNvSpPr>
              <a:spLocks/>
            </p:cNvSpPr>
            <p:nvPr/>
          </p:nvSpPr>
          <p:spPr>
            <a:xfrm rot="5400000" flipV="1">
              <a:off x="10493152"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F9842F4D-B9B9-82C8-6171-AFEEECEC4618}"/>
                </a:ext>
              </a:extLst>
            </p:cNvPr>
            <p:cNvSpPr>
              <a:spLocks/>
            </p:cNvSpPr>
            <p:nvPr/>
          </p:nvSpPr>
          <p:spPr>
            <a:xfrm rot="5400000" flipH="1">
              <a:off x="9481839"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6E2797D4-4C30-24E2-7299-8BF6BC7E694B}"/>
                </a:ext>
              </a:extLst>
            </p:cNvPr>
            <p:cNvSpPr>
              <a:spLocks/>
            </p:cNvSpPr>
            <p:nvPr/>
          </p:nvSpPr>
          <p:spPr>
            <a:xfrm rot="5400000">
              <a:off x="9481839"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E5D26037-B063-C495-8006-FC42120D3571}"/>
                </a:ext>
              </a:extLst>
            </p:cNvPr>
            <p:cNvSpPr>
              <a:spLocks/>
            </p:cNvSpPr>
            <p:nvPr/>
          </p:nvSpPr>
          <p:spPr>
            <a:xfrm rot="5400000" flipH="1" flipV="1">
              <a:off x="8695533"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2520E130-5E9B-085A-EF54-E9AFD6F862A1}"/>
                </a:ext>
              </a:extLst>
            </p:cNvPr>
            <p:cNvSpPr>
              <a:spLocks/>
            </p:cNvSpPr>
            <p:nvPr/>
          </p:nvSpPr>
          <p:spPr>
            <a:xfrm rot="5400000" flipV="1">
              <a:off x="8695533"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8A3D8D72-47CD-113E-0633-C92C826F2A11}"/>
                </a:ext>
              </a:extLst>
            </p:cNvPr>
            <p:cNvSpPr>
              <a:spLocks/>
            </p:cNvSpPr>
            <p:nvPr/>
          </p:nvSpPr>
          <p:spPr>
            <a:xfrm flipH="1">
              <a:off x="9612672"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13B47899-BFB0-7852-D4E5-63F37B89A942}"/>
                </a:ext>
              </a:extLst>
            </p:cNvPr>
            <p:cNvSpPr>
              <a:spLocks/>
            </p:cNvSpPr>
            <p:nvPr/>
          </p:nvSpPr>
          <p:spPr>
            <a:xfrm>
              <a:off x="10396853"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573489A4-AA74-DDB7-3AAE-50B0B65D1905}"/>
                </a:ext>
              </a:extLst>
            </p:cNvPr>
            <p:cNvSpPr>
              <a:spLocks/>
            </p:cNvSpPr>
            <p:nvPr/>
          </p:nvSpPr>
          <p:spPr>
            <a:xfrm flipH="1" flipV="1">
              <a:off x="9612672"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76A365EC-510F-5667-BE9C-6D1DACC33AD8}"/>
                </a:ext>
              </a:extLst>
            </p:cNvPr>
            <p:cNvSpPr>
              <a:spLocks/>
            </p:cNvSpPr>
            <p:nvPr/>
          </p:nvSpPr>
          <p:spPr>
            <a:xfrm flipV="1">
              <a:off x="10396853"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26E40326-602F-A989-76CD-3701E1A816E3}"/>
                </a:ext>
              </a:extLst>
            </p:cNvPr>
            <p:cNvSpPr>
              <a:spLocks/>
            </p:cNvSpPr>
            <p:nvPr/>
          </p:nvSpPr>
          <p:spPr>
            <a:xfrm flipH="1">
              <a:off x="9612672"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3AE017BD-EA3E-0EB6-3C02-B9DA451EDCF0}"/>
                </a:ext>
              </a:extLst>
            </p:cNvPr>
            <p:cNvSpPr>
              <a:spLocks/>
            </p:cNvSpPr>
            <p:nvPr/>
          </p:nvSpPr>
          <p:spPr>
            <a:xfrm>
              <a:off x="10396853"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18D71C56-8353-2D77-0035-F3BE51A23A3D}"/>
                </a:ext>
              </a:extLst>
            </p:cNvPr>
            <p:cNvSpPr>
              <a:spLocks/>
            </p:cNvSpPr>
            <p:nvPr/>
          </p:nvSpPr>
          <p:spPr>
            <a:xfrm flipH="1" flipV="1">
              <a:off x="9612672"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A68372FB-F9EB-B944-071B-5DE0C25A2AA8}"/>
                </a:ext>
              </a:extLst>
            </p:cNvPr>
            <p:cNvSpPr>
              <a:spLocks/>
            </p:cNvSpPr>
            <p:nvPr/>
          </p:nvSpPr>
          <p:spPr>
            <a:xfrm flipV="1">
              <a:off x="10396853"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862F1BA6-1211-5400-1B03-F5D04F363150}"/>
                </a:ext>
              </a:extLst>
            </p:cNvPr>
            <p:cNvSpPr>
              <a:spLocks/>
            </p:cNvSpPr>
            <p:nvPr/>
          </p:nvSpPr>
          <p:spPr>
            <a:xfrm rot="5400000" flipH="1" flipV="1">
              <a:off x="10493151"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88D567FE-B1E4-72E8-8726-AAC93566A16D}"/>
                </a:ext>
              </a:extLst>
            </p:cNvPr>
            <p:cNvSpPr>
              <a:spLocks/>
            </p:cNvSpPr>
            <p:nvPr/>
          </p:nvSpPr>
          <p:spPr>
            <a:xfrm rot="5400000" flipV="1">
              <a:off x="10493151"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9BDA0ED2-20AC-73DB-76A2-14A2E5FE91EF}"/>
                </a:ext>
              </a:extLst>
            </p:cNvPr>
            <p:cNvSpPr>
              <a:spLocks/>
            </p:cNvSpPr>
            <p:nvPr/>
          </p:nvSpPr>
          <p:spPr>
            <a:xfrm rot="5400000" flipH="1">
              <a:off x="9481838"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7FD74019-59EE-BF19-AC04-8A7321C4B704}"/>
                </a:ext>
              </a:extLst>
            </p:cNvPr>
            <p:cNvSpPr>
              <a:spLocks/>
            </p:cNvSpPr>
            <p:nvPr/>
          </p:nvSpPr>
          <p:spPr>
            <a:xfrm rot="5400000">
              <a:off x="9481838"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19FA1968-5BF7-4976-435F-E749F254029C}"/>
                </a:ext>
              </a:extLst>
            </p:cNvPr>
            <p:cNvSpPr>
              <a:spLocks/>
            </p:cNvSpPr>
            <p:nvPr/>
          </p:nvSpPr>
          <p:spPr>
            <a:xfrm rot="5400000" flipH="1" flipV="1">
              <a:off x="8695532"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9516D6AD-853C-3745-638D-A024A8D3D840}"/>
                </a:ext>
              </a:extLst>
            </p:cNvPr>
            <p:cNvSpPr>
              <a:spLocks/>
            </p:cNvSpPr>
            <p:nvPr/>
          </p:nvSpPr>
          <p:spPr>
            <a:xfrm rot="5400000" flipV="1">
              <a:off x="8695532"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5BA8B854-13BA-9446-3F41-D2C7C6E58CD6}"/>
                </a:ext>
              </a:extLst>
            </p:cNvPr>
            <p:cNvSpPr>
              <a:spLocks/>
            </p:cNvSpPr>
            <p:nvPr/>
          </p:nvSpPr>
          <p:spPr>
            <a:xfrm flipH="1" flipV="1">
              <a:off x="9612670"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F265E40D-4F84-C9EB-E6C0-EF7DE7CEBA40}"/>
                </a:ext>
              </a:extLst>
            </p:cNvPr>
            <p:cNvSpPr>
              <a:spLocks/>
            </p:cNvSpPr>
            <p:nvPr/>
          </p:nvSpPr>
          <p:spPr>
            <a:xfrm flipV="1">
              <a:off x="10396852"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68805B9D-1735-E0B7-2709-4B79A73D87BD}"/>
                </a:ext>
              </a:extLst>
            </p:cNvPr>
            <p:cNvSpPr>
              <a:spLocks/>
            </p:cNvSpPr>
            <p:nvPr/>
          </p:nvSpPr>
          <p:spPr>
            <a:xfrm rot="5400000" flipH="1" flipV="1">
              <a:off x="10493152"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DE6D120D-ED02-960B-FDE5-4362EB2B0B7F}"/>
                </a:ext>
              </a:extLst>
            </p:cNvPr>
            <p:cNvSpPr>
              <a:spLocks/>
            </p:cNvSpPr>
            <p:nvPr/>
          </p:nvSpPr>
          <p:spPr>
            <a:xfrm rot="5400000" flipV="1">
              <a:off x="10493152"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A33B811A-A9C7-A6FD-CE70-C244DF415DA2}"/>
                </a:ext>
              </a:extLst>
            </p:cNvPr>
            <p:cNvSpPr>
              <a:spLocks/>
            </p:cNvSpPr>
            <p:nvPr/>
          </p:nvSpPr>
          <p:spPr>
            <a:xfrm rot="5400000" flipH="1">
              <a:off x="9481839"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69E56132-4708-C990-5B4C-AE9B0C69B7C2}"/>
                </a:ext>
              </a:extLst>
            </p:cNvPr>
            <p:cNvSpPr>
              <a:spLocks/>
            </p:cNvSpPr>
            <p:nvPr/>
          </p:nvSpPr>
          <p:spPr>
            <a:xfrm rot="5400000">
              <a:off x="9481839"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4" name="Right Triangle 143">
              <a:extLst>
                <a:ext uri="{FF2B5EF4-FFF2-40B4-BE49-F238E27FC236}">
                  <a16:creationId xmlns:a16="http://schemas.microsoft.com/office/drawing/2014/main" id="{4967499E-3FEE-22A9-69D5-089013AED673}"/>
                </a:ext>
              </a:extLst>
            </p:cNvPr>
            <p:cNvSpPr>
              <a:spLocks/>
            </p:cNvSpPr>
            <p:nvPr/>
          </p:nvSpPr>
          <p:spPr>
            <a:xfrm rot="5400000" flipH="1" flipV="1">
              <a:off x="8695533"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5" name="Right Triangle 144">
              <a:extLst>
                <a:ext uri="{FF2B5EF4-FFF2-40B4-BE49-F238E27FC236}">
                  <a16:creationId xmlns:a16="http://schemas.microsoft.com/office/drawing/2014/main" id="{49D46D44-C6ED-ED7F-9A5A-8EF3D183DE35}"/>
                </a:ext>
              </a:extLst>
            </p:cNvPr>
            <p:cNvSpPr>
              <a:spLocks/>
            </p:cNvSpPr>
            <p:nvPr/>
          </p:nvSpPr>
          <p:spPr>
            <a:xfrm rot="5400000" flipV="1">
              <a:off x="8695533"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6" name="Right Triangle 145">
              <a:extLst>
                <a:ext uri="{FF2B5EF4-FFF2-40B4-BE49-F238E27FC236}">
                  <a16:creationId xmlns:a16="http://schemas.microsoft.com/office/drawing/2014/main" id="{07E06DC4-CA10-D2B5-2E45-D5EAFB2E33BD}"/>
                </a:ext>
              </a:extLst>
            </p:cNvPr>
            <p:cNvSpPr>
              <a:spLocks/>
            </p:cNvSpPr>
            <p:nvPr/>
          </p:nvSpPr>
          <p:spPr>
            <a:xfrm flipH="1">
              <a:off x="9612672"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7" name="Right Triangle 146">
              <a:extLst>
                <a:ext uri="{FF2B5EF4-FFF2-40B4-BE49-F238E27FC236}">
                  <a16:creationId xmlns:a16="http://schemas.microsoft.com/office/drawing/2014/main" id="{48410495-85AA-B999-9927-3F3929AEEB35}"/>
                </a:ext>
              </a:extLst>
            </p:cNvPr>
            <p:cNvSpPr>
              <a:spLocks/>
            </p:cNvSpPr>
            <p:nvPr/>
          </p:nvSpPr>
          <p:spPr>
            <a:xfrm>
              <a:off x="10396853"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8" name="Right Triangle 147">
              <a:extLst>
                <a:ext uri="{FF2B5EF4-FFF2-40B4-BE49-F238E27FC236}">
                  <a16:creationId xmlns:a16="http://schemas.microsoft.com/office/drawing/2014/main" id="{9473EF53-D098-7789-AD1F-3441E2211B36}"/>
                </a:ext>
              </a:extLst>
            </p:cNvPr>
            <p:cNvSpPr>
              <a:spLocks/>
            </p:cNvSpPr>
            <p:nvPr/>
          </p:nvSpPr>
          <p:spPr>
            <a:xfrm rot="5400000" flipH="1">
              <a:off x="11279458"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9" name="Right Triangle 148">
              <a:extLst>
                <a:ext uri="{FF2B5EF4-FFF2-40B4-BE49-F238E27FC236}">
                  <a16:creationId xmlns:a16="http://schemas.microsoft.com/office/drawing/2014/main" id="{FF2A4D61-214C-9489-98DD-D953FCE03670}"/>
                </a:ext>
              </a:extLst>
            </p:cNvPr>
            <p:cNvSpPr>
              <a:spLocks/>
            </p:cNvSpPr>
            <p:nvPr/>
          </p:nvSpPr>
          <p:spPr>
            <a:xfrm rot="5400000">
              <a:off x="11279458"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0" name="Right Triangle 149">
              <a:extLst>
                <a:ext uri="{FF2B5EF4-FFF2-40B4-BE49-F238E27FC236}">
                  <a16:creationId xmlns:a16="http://schemas.microsoft.com/office/drawing/2014/main" id="{0CCA7023-2639-1028-062B-E93D48CA159E}"/>
                </a:ext>
              </a:extLst>
            </p:cNvPr>
            <p:cNvSpPr>
              <a:spLocks/>
            </p:cNvSpPr>
            <p:nvPr/>
          </p:nvSpPr>
          <p:spPr>
            <a:xfrm flipH="1">
              <a:off x="11410292"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1" name="Right Triangle 150">
              <a:extLst>
                <a:ext uri="{FF2B5EF4-FFF2-40B4-BE49-F238E27FC236}">
                  <a16:creationId xmlns:a16="http://schemas.microsoft.com/office/drawing/2014/main" id="{38679E37-071A-9CC7-84F4-78A708B57ECE}"/>
                </a:ext>
              </a:extLst>
            </p:cNvPr>
            <p:cNvSpPr>
              <a:spLocks/>
            </p:cNvSpPr>
            <p:nvPr/>
          </p:nvSpPr>
          <p:spPr>
            <a:xfrm flipH="1" flipV="1">
              <a:off x="11410292"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2" name="Right Triangle 151">
              <a:extLst>
                <a:ext uri="{FF2B5EF4-FFF2-40B4-BE49-F238E27FC236}">
                  <a16:creationId xmlns:a16="http://schemas.microsoft.com/office/drawing/2014/main" id="{C49F5DF1-D212-2EA5-ED37-1DF55CD300BC}"/>
                </a:ext>
              </a:extLst>
            </p:cNvPr>
            <p:cNvSpPr>
              <a:spLocks/>
            </p:cNvSpPr>
            <p:nvPr/>
          </p:nvSpPr>
          <p:spPr>
            <a:xfrm flipH="1">
              <a:off x="11410292"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3" name="Right Triangle 152">
              <a:extLst>
                <a:ext uri="{FF2B5EF4-FFF2-40B4-BE49-F238E27FC236}">
                  <a16:creationId xmlns:a16="http://schemas.microsoft.com/office/drawing/2014/main" id="{227CF5CC-3327-1870-3A1F-86723CABA860}"/>
                </a:ext>
              </a:extLst>
            </p:cNvPr>
            <p:cNvSpPr>
              <a:spLocks/>
            </p:cNvSpPr>
            <p:nvPr/>
          </p:nvSpPr>
          <p:spPr>
            <a:xfrm flipH="1" flipV="1">
              <a:off x="11410292"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4" name="Right Triangle 153">
              <a:extLst>
                <a:ext uri="{FF2B5EF4-FFF2-40B4-BE49-F238E27FC236}">
                  <a16:creationId xmlns:a16="http://schemas.microsoft.com/office/drawing/2014/main" id="{E977906A-CC01-D49A-5DB3-A2BC0168349B}"/>
                </a:ext>
              </a:extLst>
            </p:cNvPr>
            <p:cNvSpPr>
              <a:spLocks/>
            </p:cNvSpPr>
            <p:nvPr/>
          </p:nvSpPr>
          <p:spPr>
            <a:xfrm rot="5400000" flipH="1">
              <a:off x="11279457"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5" name="Right Triangle 154">
              <a:extLst>
                <a:ext uri="{FF2B5EF4-FFF2-40B4-BE49-F238E27FC236}">
                  <a16:creationId xmlns:a16="http://schemas.microsoft.com/office/drawing/2014/main" id="{F25C6C49-645B-D992-38FB-7F62393B4826}"/>
                </a:ext>
              </a:extLst>
            </p:cNvPr>
            <p:cNvSpPr>
              <a:spLocks/>
            </p:cNvSpPr>
            <p:nvPr/>
          </p:nvSpPr>
          <p:spPr>
            <a:xfrm rot="5400000">
              <a:off x="11279457"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6" name="Right Triangle 155">
              <a:extLst>
                <a:ext uri="{FF2B5EF4-FFF2-40B4-BE49-F238E27FC236}">
                  <a16:creationId xmlns:a16="http://schemas.microsoft.com/office/drawing/2014/main" id="{4B9EE354-D34E-C911-8B50-7164A6EC9EE4}"/>
                </a:ext>
              </a:extLst>
            </p:cNvPr>
            <p:cNvSpPr>
              <a:spLocks/>
            </p:cNvSpPr>
            <p:nvPr/>
          </p:nvSpPr>
          <p:spPr>
            <a:xfrm flipH="1" flipV="1">
              <a:off x="11410290"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7" name="Right Triangle 156">
              <a:extLst>
                <a:ext uri="{FF2B5EF4-FFF2-40B4-BE49-F238E27FC236}">
                  <a16:creationId xmlns:a16="http://schemas.microsoft.com/office/drawing/2014/main" id="{60C2E84C-5FC1-AB0C-ACDA-FF0286FCF5FC}"/>
                </a:ext>
              </a:extLst>
            </p:cNvPr>
            <p:cNvSpPr>
              <a:spLocks/>
            </p:cNvSpPr>
            <p:nvPr/>
          </p:nvSpPr>
          <p:spPr>
            <a:xfrm rot="5400000" flipH="1">
              <a:off x="11279458"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8" name="Right Triangle 157">
              <a:extLst>
                <a:ext uri="{FF2B5EF4-FFF2-40B4-BE49-F238E27FC236}">
                  <a16:creationId xmlns:a16="http://schemas.microsoft.com/office/drawing/2014/main" id="{1CF2AE0F-517E-1995-FF3F-6516FEF239A3}"/>
                </a:ext>
              </a:extLst>
            </p:cNvPr>
            <p:cNvSpPr>
              <a:spLocks/>
            </p:cNvSpPr>
            <p:nvPr/>
          </p:nvSpPr>
          <p:spPr>
            <a:xfrm rot="5400000">
              <a:off x="11279458"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9" name="Right Triangle 158">
              <a:extLst>
                <a:ext uri="{FF2B5EF4-FFF2-40B4-BE49-F238E27FC236}">
                  <a16:creationId xmlns:a16="http://schemas.microsoft.com/office/drawing/2014/main" id="{5C866F7F-E940-0161-E457-B8B32C6B3C14}"/>
                </a:ext>
              </a:extLst>
            </p:cNvPr>
            <p:cNvSpPr>
              <a:spLocks/>
            </p:cNvSpPr>
            <p:nvPr/>
          </p:nvSpPr>
          <p:spPr>
            <a:xfrm flipH="1">
              <a:off x="11410292"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0" name="Right Triangle 159">
              <a:extLst>
                <a:ext uri="{FF2B5EF4-FFF2-40B4-BE49-F238E27FC236}">
                  <a16:creationId xmlns:a16="http://schemas.microsoft.com/office/drawing/2014/main" id="{3B6CD501-B0EF-CC3D-2D49-6096ADD2E8A8}"/>
                </a:ext>
              </a:extLst>
            </p:cNvPr>
            <p:cNvSpPr>
              <a:spLocks/>
            </p:cNvSpPr>
            <p:nvPr/>
          </p:nvSpPr>
          <p:spPr>
            <a:xfrm flipH="1" flipV="1">
              <a:off x="7815052"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1" name="Right Triangle 160">
              <a:extLst>
                <a:ext uri="{FF2B5EF4-FFF2-40B4-BE49-F238E27FC236}">
                  <a16:creationId xmlns:a16="http://schemas.microsoft.com/office/drawing/2014/main" id="{581F671F-B6B8-3FE6-D494-1DE14BFD2B69}"/>
                </a:ext>
              </a:extLst>
            </p:cNvPr>
            <p:cNvSpPr>
              <a:spLocks/>
            </p:cNvSpPr>
            <p:nvPr/>
          </p:nvSpPr>
          <p:spPr>
            <a:xfrm flipV="1">
              <a:off x="8599232"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2" name="Right Triangle 161">
              <a:extLst>
                <a:ext uri="{FF2B5EF4-FFF2-40B4-BE49-F238E27FC236}">
                  <a16:creationId xmlns:a16="http://schemas.microsoft.com/office/drawing/2014/main" id="{B27CC885-4733-D4A6-B282-4D7EDA4A4CD7}"/>
                </a:ext>
              </a:extLst>
            </p:cNvPr>
            <p:cNvSpPr>
              <a:spLocks/>
            </p:cNvSpPr>
            <p:nvPr/>
          </p:nvSpPr>
          <p:spPr>
            <a:xfrm rot="5400000" flipH="1">
              <a:off x="7684218"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3" name="Right Triangle 162">
              <a:extLst>
                <a:ext uri="{FF2B5EF4-FFF2-40B4-BE49-F238E27FC236}">
                  <a16:creationId xmlns:a16="http://schemas.microsoft.com/office/drawing/2014/main" id="{8520736E-BA29-0A5D-2A87-54315EBF59FD}"/>
                </a:ext>
              </a:extLst>
            </p:cNvPr>
            <p:cNvSpPr>
              <a:spLocks/>
            </p:cNvSpPr>
            <p:nvPr/>
          </p:nvSpPr>
          <p:spPr>
            <a:xfrm rot="5400000">
              <a:off x="7684218"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4" name="Right Triangle 163">
              <a:extLst>
                <a:ext uri="{FF2B5EF4-FFF2-40B4-BE49-F238E27FC236}">
                  <a16:creationId xmlns:a16="http://schemas.microsoft.com/office/drawing/2014/main" id="{1A2BB0A6-D00F-1F6D-2480-B245DC94D944}"/>
                </a:ext>
              </a:extLst>
            </p:cNvPr>
            <p:cNvSpPr>
              <a:spLocks/>
            </p:cNvSpPr>
            <p:nvPr/>
          </p:nvSpPr>
          <p:spPr>
            <a:xfrm rot="5400000" flipH="1" flipV="1">
              <a:off x="6897913"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5" name="Right Triangle 164">
              <a:extLst>
                <a:ext uri="{FF2B5EF4-FFF2-40B4-BE49-F238E27FC236}">
                  <a16:creationId xmlns:a16="http://schemas.microsoft.com/office/drawing/2014/main" id="{C8A1E43A-7059-61FA-409D-45D72EB1B8D9}"/>
                </a:ext>
              </a:extLst>
            </p:cNvPr>
            <p:cNvSpPr>
              <a:spLocks/>
            </p:cNvSpPr>
            <p:nvPr/>
          </p:nvSpPr>
          <p:spPr>
            <a:xfrm rot="5400000" flipV="1">
              <a:off x="6897913"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6" name="Right Triangle 165">
              <a:extLst>
                <a:ext uri="{FF2B5EF4-FFF2-40B4-BE49-F238E27FC236}">
                  <a16:creationId xmlns:a16="http://schemas.microsoft.com/office/drawing/2014/main" id="{ACEE919D-A0FC-0FD8-322C-DA4A293092CF}"/>
                </a:ext>
              </a:extLst>
            </p:cNvPr>
            <p:cNvSpPr>
              <a:spLocks/>
            </p:cNvSpPr>
            <p:nvPr/>
          </p:nvSpPr>
          <p:spPr>
            <a:xfrm flipH="1">
              <a:off x="7815052"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7" name="Right Triangle 166">
              <a:extLst>
                <a:ext uri="{FF2B5EF4-FFF2-40B4-BE49-F238E27FC236}">
                  <a16:creationId xmlns:a16="http://schemas.microsoft.com/office/drawing/2014/main" id="{3E475AFC-4415-FB46-D4FC-565036B7FB9F}"/>
                </a:ext>
              </a:extLst>
            </p:cNvPr>
            <p:cNvSpPr>
              <a:spLocks/>
            </p:cNvSpPr>
            <p:nvPr/>
          </p:nvSpPr>
          <p:spPr>
            <a:xfrm>
              <a:off x="8599232"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8" name="Right Triangle 167">
              <a:extLst>
                <a:ext uri="{FF2B5EF4-FFF2-40B4-BE49-F238E27FC236}">
                  <a16:creationId xmlns:a16="http://schemas.microsoft.com/office/drawing/2014/main" id="{8A6E6454-165E-9A8D-6FCC-49AFFC6B110B}"/>
                </a:ext>
              </a:extLst>
            </p:cNvPr>
            <p:cNvSpPr>
              <a:spLocks/>
            </p:cNvSpPr>
            <p:nvPr/>
          </p:nvSpPr>
          <p:spPr>
            <a:xfrm flipH="1" flipV="1">
              <a:off x="9612670"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9" name="Right Triangle 168">
              <a:extLst>
                <a:ext uri="{FF2B5EF4-FFF2-40B4-BE49-F238E27FC236}">
                  <a16:creationId xmlns:a16="http://schemas.microsoft.com/office/drawing/2014/main" id="{63E96855-BF8E-68F6-7151-57CE1188CA94}"/>
                </a:ext>
              </a:extLst>
            </p:cNvPr>
            <p:cNvSpPr>
              <a:spLocks/>
            </p:cNvSpPr>
            <p:nvPr/>
          </p:nvSpPr>
          <p:spPr>
            <a:xfrm flipV="1">
              <a:off x="10396851"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0" name="Right Triangle 169">
              <a:extLst>
                <a:ext uri="{FF2B5EF4-FFF2-40B4-BE49-F238E27FC236}">
                  <a16:creationId xmlns:a16="http://schemas.microsoft.com/office/drawing/2014/main" id="{1DC4DEEE-623F-AD39-799A-93C336EF3F76}"/>
                </a:ext>
              </a:extLst>
            </p:cNvPr>
            <p:cNvSpPr>
              <a:spLocks/>
            </p:cNvSpPr>
            <p:nvPr/>
          </p:nvSpPr>
          <p:spPr>
            <a:xfrm rot="5400000" flipH="1" flipV="1">
              <a:off x="10493150"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1" name="Right Triangle 170">
              <a:extLst>
                <a:ext uri="{FF2B5EF4-FFF2-40B4-BE49-F238E27FC236}">
                  <a16:creationId xmlns:a16="http://schemas.microsoft.com/office/drawing/2014/main" id="{D4F16DF4-ED31-C169-0EBC-CFC52677D1B1}"/>
                </a:ext>
              </a:extLst>
            </p:cNvPr>
            <p:cNvSpPr>
              <a:spLocks/>
            </p:cNvSpPr>
            <p:nvPr/>
          </p:nvSpPr>
          <p:spPr>
            <a:xfrm rot="5400000" flipV="1">
              <a:off x="10493150"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2" name="Right Triangle 171">
              <a:extLst>
                <a:ext uri="{FF2B5EF4-FFF2-40B4-BE49-F238E27FC236}">
                  <a16:creationId xmlns:a16="http://schemas.microsoft.com/office/drawing/2014/main" id="{D9CF8E8F-4DD0-38C3-055E-2ECA1BBF5D4F}"/>
                </a:ext>
              </a:extLst>
            </p:cNvPr>
            <p:cNvSpPr>
              <a:spLocks/>
            </p:cNvSpPr>
            <p:nvPr/>
          </p:nvSpPr>
          <p:spPr>
            <a:xfrm rot="5400000" flipH="1">
              <a:off x="9481837"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3" name="Right Triangle 172">
              <a:extLst>
                <a:ext uri="{FF2B5EF4-FFF2-40B4-BE49-F238E27FC236}">
                  <a16:creationId xmlns:a16="http://schemas.microsoft.com/office/drawing/2014/main" id="{73F11B41-8C5F-A6E4-4EAD-8BF581A8E78F}"/>
                </a:ext>
              </a:extLst>
            </p:cNvPr>
            <p:cNvSpPr>
              <a:spLocks/>
            </p:cNvSpPr>
            <p:nvPr/>
          </p:nvSpPr>
          <p:spPr>
            <a:xfrm rot="5400000">
              <a:off x="9481837"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4" name="Right Triangle 173">
              <a:extLst>
                <a:ext uri="{FF2B5EF4-FFF2-40B4-BE49-F238E27FC236}">
                  <a16:creationId xmlns:a16="http://schemas.microsoft.com/office/drawing/2014/main" id="{4BF99D0D-76F0-B84E-AADB-A17D337E008E}"/>
                </a:ext>
              </a:extLst>
            </p:cNvPr>
            <p:cNvSpPr>
              <a:spLocks/>
            </p:cNvSpPr>
            <p:nvPr/>
          </p:nvSpPr>
          <p:spPr>
            <a:xfrm rot="5400000" flipH="1" flipV="1">
              <a:off x="8695531"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5" name="Right Triangle 174">
              <a:extLst>
                <a:ext uri="{FF2B5EF4-FFF2-40B4-BE49-F238E27FC236}">
                  <a16:creationId xmlns:a16="http://schemas.microsoft.com/office/drawing/2014/main" id="{C4C4CC5D-91B9-6F4F-C5F3-B5B955430C47}"/>
                </a:ext>
              </a:extLst>
            </p:cNvPr>
            <p:cNvSpPr>
              <a:spLocks/>
            </p:cNvSpPr>
            <p:nvPr/>
          </p:nvSpPr>
          <p:spPr>
            <a:xfrm rot="5400000" flipV="1">
              <a:off x="8695531"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6" name="Right Triangle 175">
              <a:extLst>
                <a:ext uri="{FF2B5EF4-FFF2-40B4-BE49-F238E27FC236}">
                  <a16:creationId xmlns:a16="http://schemas.microsoft.com/office/drawing/2014/main" id="{E1D5DCD9-C5B3-25A1-2E23-9E3CAEF346CF}"/>
                </a:ext>
              </a:extLst>
            </p:cNvPr>
            <p:cNvSpPr>
              <a:spLocks/>
            </p:cNvSpPr>
            <p:nvPr/>
          </p:nvSpPr>
          <p:spPr>
            <a:xfrm flipH="1">
              <a:off x="9612670"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7" name="Right Triangle 176">
              <a:extLst>
                <a:ext uri="{FF2B5EF4-FFF2-40B4-BE49-F238E27FC236}">
                  <a16:creationId xmlns:a16="http://schemas.microsoft.com/office/drawing/2014/main" id="{9F1AA0D5-E8EF-5F18-164C-43BF2708780B}"/>
                </a:ext>
              </a:extLst>
            </p:cNvPr>
            <p:cNvSpPr>
              <a:spLocks/>
            </p:cNvSpPr>
            <p:nvPr/>
          </p:nvSpPr>
          <p:spPr>
            <a:xfrm>
              <a:off x="10396851"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8" name="Right Triangle 177">
              <a:extLst>
                <a:ext uri="{FF2B5EF4-FFF2-40B4-BE49-F238E27FC236}">
                  <a16:creationId xmlns:a16="http://schemas.microsoft.com/office/drawing/2014/main" id="{0DB41517-1AC4-592C-4D45-6C43593EF299}"/>
                </a:ext>
              </a:extLst>
            </p:cNvPr>
            <p:cNvSpPr>
              <a:spLocks/>
            </p:cNvSpPr>
            <p:nvPr/>
          </p:nvSpPr>
          <p:spPr>
            <a:xfrm flipH="1" flipV="1">
              <a:off x="11410290"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9" name="Right Triangle 178">
              <a:extLst>
                <a:ext uri="{FF2B5EF4-FFF2-40B4-BE49-F238E27FC236}">
                  <a16:creationId xmlns:a16="http://schemas.microsoft.com/office/drawing/2014/main" id="{6C6DFC49-5FEC-B2B7-B33B-77ABE5E7EF24}"/>
                </a:ext>
              </a:extLst>
            </p:cNvPr>
            <p:cNvSpPr>
              <a:spLocks/>
            </p:cNvSpPr>
            <p:nvPr/>
          </p:nvSpPr>
          <p:spPr>
            <a:xfrm rot="5400000" flipH="1">
              <a:off x="11279456"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0" name="Right Triangle 179">
              <a:extLst>
                <a:ext uri="{FF2B5EF4-FFF2-40B4-BE49-F238E27FC236}">
                  <a16:creationId xmlns:a16="http://schemas.microsoft.com/office/drawing/2014/main" id="{80D04F7E-EE8D-FE57-EEEF-FA8434EFA6E3}"/>
                </a:ext>
              </a:extLst>
            </p:cNvPr>
            <p:cNvSpPr>
              <a:spLocks/>
            </p:cNvSpPr>
            <p:nvPr/>
          </p:nvSpPr>
          <p:spPr>
            <a:xfrm rot="5400000">
              <a:off x="11279456"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1" name="Right Triangle 180">
              <a:extLst>
                <a:ext uri="{FF2B5EF4-FFF2-40B4-BE49-F238E27FC236}">
                  <a16:creationId xmlns:a16="http://schemas.microsoft.com/office/drawing/2014/main" id="{C432D527-2C30-CA34-5F9C-131557E2DECD}"/>
                </a:ext>
              </a:extLst>
            </p:cNvPr>
            <p:cNvSpPr>
              <a:spLocks/>
            </p:cNvSpPr>
            <p:nvPr/>
          </p:nvSpPr>
          <p:spPr>
            <a:xfrm flipH="1">
              <a:off x="11410290"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Tree>
    <p:extLst>
      <p:ext uri="{BB962C8B-B14F-4D97-AF65-F5344CB8AC3E}">
        <p14:creationId xmlns:p14="http://schemas.microsoft.com/office/powerpoint/2010/main" val="2141067789"/>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showMasterSp="0" preserve="1">
  <p:cSld name="Section 2">
    <p:bg>
      <p:bgPr>
        <a:solidFill>
          <a:srgbClr val="E1DDD4"/>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49F9374-E4E4-EACC-F0B7-E19AB7E05FE8}"/>
              </a:ext>
            </a:extLst>
          </p:cNvPr>
          <p:cNvGraphicFramePr>
            <a:graphicFrameLocks/>
          </p:cNvGraphicFramePr>
          <p:nvPr>
            <p:custDataLst>
              <p:tags r:id="rId1"/>
            </p:custDataLst>
            <p:extLst>
              <p:ext uri="{D42A27DB-BD31-4B8C-83A1-F6EECF244321}">
                <p14:modId xmlns:p14="http://schemas.microsoft.com/office/powerpoint/2010/main" val="49253181"/>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649F9374-E4E4-EACC-F0B7-E19AB7E05FE8}"/>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3" name="Right Triangle 2">
            <a:extLst>
              <a:ext uri="{FF2B5EF4-FFF2-40B4-BE49-F238E27FC236}">
                <a16:creationId xmlns:a16="http://schemas.microsoft.com/office/drawing/2014/main" id="{016DCCD3-5A13-3358-0C33-4802CBB3E028}"/>
              </a:ext>
            </a:extLst>
          </p:cNvPr>
          <p:cNvSpPr>
            <a:spLocks/>
          </p:cNvSpPr>
          <p:nvPr/>
        </p:nvSpPr>
        <p:spPr>
          <a:xfrm rot="16200000">
            <a:off x="8299456"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 name="Right Triangle 4">
            <a:extLst>
              <a:ext uri="{FF2B5EF4-FFF2-40B4-BE49-F238E27FC236}">
                <a16:creationId xmlns:a16="http://schemas.microsoft.com/office/drawing/2014/main" id="{5D4559E8-FD5A-FD93-7F1C-43FDDA91BEF2}"/>
              </a:ext>
            </a:extLst>
          </p:cNvPr>
          <p:cNvSpPr>
            <a:spLocks/>
          </p:cNvSpPr>
          <p:nvPr/>
        </p:nvSpPr>
        <p:spPr>
          <a:xfrm rot="16200000" flipH="1">
            <a:off x="8299456"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 name="Right Triangle 5">
            <a:extLst>
              <a:ext uri="{FF2B5EF4-FFF2-40B4-BE49-F238E27FC236}">
                <a16:creationId xmlns:a16="http://schemas.microsoft.com/office/drawing/2014/main" id="{5D919816-D501-0DF8-E161-B73D12483856}"/>
              </a:ext>
            </a:extLst>
          </p:cNvPr>
          <p:cNvSpPr>
            <a:spLocks/>
          </p:cNvSpPr>
          <p:nvPr/>
        </p:nvSpPr>
        <p:spPr>
          <a:xfrm rot="16200000" flipV="1">
            <a:off x="9201970"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 name="Right Triangle 10">
            <a:extLst>
              <a:ext uri="{FF2B5EF4-FFF2-40B4-BE49-F238E27FC236}">
                <a16:creationId xmlns:a16="http://schemas.microsoft.com/office/drawing/2014/main" id="{68499FDA-D209-A5E1-F4BF-9CA1FB87937F}"/>
              </a:ext>
            </a:extLst>
          </p:cNvPr>
          <p:cNvSpPr>
            <a:spLocks/>
          </p:cNvSpPr>
          <p:nvPr/>
        </p:nvSpPr>
        <p:spPr>
          <a:xfrm rot="16200000" flipH="1" flipV="1">
            <a:off x="9201970"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 name="Right Triangle 12">
            <a:extLst>
              <a:ext uri="{FF2B5EF4-FFF2-40B4-BE49-F238E27FC236}">
                <a16:creationId xmlns:a16="http://schemas.microsoft.com/office/drawing/2014/main" id="{5C39EA56-3499-254F-91DD-3606EEE1C0D4}"/>
              </a:ext>
            </a:extLst>
          </p:cNvPr>
          <p:cNvSpPr>
            <a:spLocks/>
          </p:cNvSpPr>
          <p:nvPr/>
        </p:nvSpPr>
        <p:spPr>
          <a:xfrm rot="16200000">
            <a:off x="6236164"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 name="Right Triangle 13">
            <a:extLst>
              <a:ext uri="{FF2B5EF4-FFF2-40B4-BE49-F238E27FC236}">
                <a16:creationId xmlns:a16="http://schemas.microsoft.com/office/drawing/2014/main" id="{9469BBF8-600D-1376-8DBA-8F0362B20994}"/>
              </a:ext>
            </a:extLst>
          </p:cNvPr>
          <p:cNvSpPr>
            <a:spLocks/>
          </p:cNvSpPr>
          <p:nvPr/>
        </p:nvSpPr>
        <p:spPr>
          <a:xfrm rot="16200000" flipH="1">
            <a:off x="6236164"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 name="Right Triangle 14">
            <a:extLst>
              <a:ext uri="{FF2B5EF4-FFF2-40B4-BE49-F238E27FC236}">
                <a16:creationId xmlns:a16="http://schemas.microsoft.com/office/drawing/2014/main" id="{1AFB3949-5F2B-136D-5E72-E60C8AAA079C}"/>
              </a:ext>
            </a:extLst>
          </p:cNvPr>
          <p:cNvSpPr>
            <a:spLocks/>
          </p:cNvSpPr>
          <p:nvPr/>
        </p:nvSpPr>
        <p:spPr>
          <a:xfrm rot="16200000" flipV="1">
            <a:off x="7138678"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 name="Right Triangle 15">
            <a:extLst>
              <a:ext uri="{FF2B5EF4-FFF2-40B4-BE49-F238E27FC236}">
                <a16:creationId xmlns:a16="http://schemas.microsoft.com/office/drawing/2014/main" id="{317EE221-FF2C-FF30-4121-BCB915FF7361}"/>
              </a:ext>
            </a:extLst>
          </p:cNvPr>
          <p:cNvSpPr>
            <a:spLocks/>
          </p:cNvSpPr>
          <p:nvPr/>
        </p:nvSpPr>
        <p:spPr>
          <a:xfrm rot="16200000" flipH="1" flipV="1">
            <a:off x="7138678"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 name="Right Triangle 16">
            <a:extLst>
              <a:ext uri="{FF2B5EF4-FFF2-40B4-BE49-F238E27FC236}">
                <a16:creationId xmlns:a16="http://schemas.microsoft.com/office/drawing/2014/main" id="{7DF30AF2-C2C5-11C9-815F-4F77F36A1811}"/>
              </a:ext>
            </a:extLst>
          </p:cNvPr>
          <p:cNvSpPr>
            <a:spLocks/>
          </p:cNvSpPr>
          <p:nvPr/>
        </p:nvSpPr>
        <p:spPr>
          <a:xfrm>
            <a:off x="8186487"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 name="Right Triangle 17">
            <a:extLst>
              <a:ext uri="{FF2B5EF4-FFF2-40B4-BE49-F238E27FC236}">
                <a16:creationId xmlns:a16="http://schemas.microsoft.com/office/drawing/2014/main" id="{B3AA33AE-159A-62FA-FE0B-C4BC12FF49ED}"/>
              </a:ext>
            </a:extLst>
          </p:cNvPr>
          <p:cNvSpPr>
            <a:spLocks/>
          </p:cNvSpPr>
          <p:nvPr/>
        </p:nvSpPr>
        <p:spPr>
          <a:xfrm flipH="1">
            <a:off x="7286412"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9" name="Right Triangle 18">
            <a:extLst>
              <a:ext uri="{FF2B5EF4-FFF2-40B4-BE49-F238E27FC236}">
                <a16:creationId xmlns:a16="http://schemas.microsoft.com/office/drawing/2014/main" id="{984E752A-EAC9-ED6A-2238-632F2A800662}"/>
              </a:ext>
            </a:extLst>
          </p:cNvPr>
          <p:cNvSpPr>
            <a:spLocks/>
          </p:cNvSpPr>
          <p:nvPr/>
        </p:nvSpPr>
        <p:spPr>
          <a:xfrm flipV="1">
            <a:off x="8186487"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0" name="Right Triangle 19">
            <a:extLst>
              <a:ext uri="{FF2B5EF4-FFF2-40B4-BE49-F238E27FC236}">
                <a16:creationId xmlns:a16="http://schemas.microsoft.com/office/drawing/2014/main" id="{0CCD501B-687C-2948-844B-AE8AB5A7C086}"/>
              </a:ext>
            </a:extLst>
          </p:cNvPr>
          <p:cNvSpPr>
            <a:spLocks/>
          </p:cNvSpPr>
          <p:nvPr/>
        </p:nvSpPr>
        <p:spPr>
          <a:xfrm flipH="1" flipV="1">
            <a:off x="7286412"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1" name="Right Triangle 20">
            <a:extLst>
              <a:ext uri="{FF2B5EF4-FFF2-40B4-BE49-F238E27FC236}">
                <a16:creationId xmlns:a16="http://schemas.microsoft.com/office/drawing/2014/main" id="{921A852D-535A-E135-53B1-18ED4F2852D3}"/>
              </a:ext>
            </a:extLst>
          </p:cNvPr>
          <p:cNvSpPr>
            <a:spLocks/>
          </p:cNvSpPr>
          <p:nvPr/>
        </p:nvSpPr>
        <p:spPr>
          <a:xfrm>
            <a:off x="8186487"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2" name="Right Triangle 21">
            <a:extLst>
              <a:ext uri="{FF2B5EF4-FFF2-40B4-BE49-F238E27FC236}">
                <a16:creationId xmlns:a16="http://schemas.microsoft.com/office/drawing/2014/main" id="{F3C593F0-7B30-30F7-6606-A9CC58651431}"/>
              </a:ext>
            </a:extLst>
          </p:cNvPr>
          <p:cNvSpPr>
            <a:spLocks/>
          </p:cNvSpPr>
          <p:nvPr/>
        </p:nvSpPr>
        <p:spPr>
          <a:xfrm flipH="1">
            <a:off x="7286412"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3" name="Right Triangle 22">
            <a:extLst>
              <a:ext uri="{FF2B5EF4-FFF2-40B4-BE49-F238E27FC236}">
                <a16:creationId xmlns:a16="http://schemas.microsoft.com/office/drawing/2014/main" id="{C6A6CC1A-8D70-F147-AEE8-BE5F7297B2C1}"/>
              </a:ext>
            </a:extLst>
          </p:cNvPr>
          <p:cNvSpPr>
            <a:spLocks/>
          </p:cNvSpPr>
          <p:nvPr/>
        </p:nvSpPr>
        <p:spPr>
          <a:xfrm flipV="1">
            <a:off x="8186487"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78C8CF49-BFC3-5988-959A-A5E927217A60}"/>
              </a:ext>
            </a:extLst>
          </p:cNvPr>
          <p:cNvSpPr>
            <a:spLocks/>
          </p:cNvSpPr>
          <p:nvPr/>
        </p:nvSpPr>
        <p:spPr>
          <a:xfrm flipH="1" flipV="1">
            <a:off x="7286412"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F8686239-87DA-C889-070A-3DFFC0630424}"/>
              </a:ext>
            </a:extLst>
          </p:cNvPr>
          <p:cNvSpPr>
            <a:spLocks/>
          </p:cNvSpPr>
          <p:nvPr/>
        </p:nvSpPr>
        <p:spPr>
          <a:xfrm>
            <a:off x="6123197"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09407E85-B9C6-3153-F8F6-9A116FC09C2C}"/>
              </a:ext>
            </a:extLst>
          </p:cNvPr>
          <p:cNvSpPr>
            <a:spLocks/>
          </p:cNvSpPr>
          <p:nvPr/>
        </p:nvSpPr>
        <p:spPr>
          <a:xfrm flipH="1">
            <a:off x="5223122"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03E4CD68-6C43-78E9-F69C-F95806B207ED}"/>
              </a:ext>
            </a:extLst>
          </p:cNvPr>
          <p:cNvSpPr>
            <a:spLocks/>
          </p:cNvSpPr>
          <p:nvPr/>
        </p:nvSpPr>
        <p:spPr>
          <a:xfrm flipV="1">
            <a:off x="6123197"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6414FCFA-D543-E15C-0C90-90A868452F78}"/>
              </a:ext>
            </a:extLst>
          </p:cNvPr>
          <p:cNvSpPr>
            <a:spLocks/>
          </p:cNvSpPr>
          <p:nvPr/>
        </p:nvSpPr>
        <p:spPr>
          <a:xfrm flipH="1" flipV="1">
            <a:off x="5223122"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9A28BBA8-5611-E7AE-B7DF-85467A01AB84}"/>
              </a:ext>
            </a:extLst>
          </p:cNvPr>
          <p:cNvSpPr>
            <a:spLocks/>
          </p:cNvSpPr>
          <p:nvPr/>
        </p:nvSpPr>
        <p:spPr>
          <a:xfrm rot="16200000">
            <a:off x="10362746"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16780A11-CCF8-E00C-BC13-AAECC16C8BDC}"/>
              </a:ext>
            </a:extLst>
          </p:cNvPr>
          <p:cNvSpPr>
            <a:spLocks/>
          </p:cNvSpPr>
          <p:nvPr/>
        </p:nvSpPr>
        <p:spPr>
          <a:xfrm rot="16200000" flipH="1">
            <a:off x="10362746"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47A37AC0-B8E5-E01F-4A54-76376EAB029D}"/>
              </a:ext>
            </a:extLst>
          </p:cNvPr>
          <p:cNvSpPr>
            <a:spLocks/>
          </p:cNvSpPr>
          <p:nvPr/>
        </p:nvSpPr>
        <p:spPr>
          <a:xfrm rot="16200000" flipV="1">
            <a:off x="11265260"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DDAB6BFC-0F90-CFA9-071C-A122C4B01BDD}"/>
              </a:ext>
            </a:extLst>
          </p:cNvPr>
          <p:cNvSpPr>
            <a:spLocks/>
          </p:cNvSpPr>
          <p:nvPr/>
        </p:nvSpPr>
        <p:spPr>
          <a:xfrm rot="16200000" flipH="1" flipV="1">
            <a:off x="11265260"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8AD20566-A8D6-8CF4-8527-B212FA7ED34F}"/>
              </a:ext>
            </a:extLst>
          </p:cNvPr>
          <p:cNvSpPr>
            <a:spLocks/>
          </p:cNvSpPr>
          <p:nvPr/>
        </p:nvSpPr>
        <p:spPr>
          <a:xfrm flipH="1">
            <a:off x="11412994"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381BC182-0BDB-7627-72EC-0558C630D35B}"/>
              </a:ext>
            </a:extLst>
          </p:cNvPr>
          <p:cNvSpPr>
            <a:spLocks/>
          </p:cNvSpPr>
          <p:nvPr/>
        </p:nvSpPr>
        <p:spPr>
          <a:xfrm flipH="1" flipV="1">
            <a:off x="11412994"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A728AA21-1353-D18C-4373-F3FDA4F51E82}"/>
              </a:ext>
            </a:extLst>
          </p:cNvPr>
          <p:cNvSpPr>
            <a:spLocks/>
          </p:cNvSpPr>
          <p:nvPr/>
        </p:nvSpPr>
        <p:spPr>
          <a:xfrm flipH="1">
            <a:off x="11412994"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53055432-375F-AEEF-D7A0-0A71C4DA8F2C}"/>
              </a:ext>
            </a:extLst>
          </p:cNvPr>
          <p:cNvSpPr>
            <a:spLocks/>
          </p:cNvSpPr>
          <p:nvPr/>
        </p:nvSpPr>
        <p:spPr>
          <a:xfrm flipH="1" flipV="1">
            <a:off x="11412994"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B65D202F-0ABA-7744-AE45-7FAAA842BEBB}"/>
              </a:ext>
            </a:extLst>
          </p:cNvPr>
          <p:cNvSpPr>
            <a:spLocks/>
          </p:cNvSpPr>
          <p:nvPr/>
        </p:nvSpPr>
        <p:spPr>
          <a:xfrm>
            <a:off x="10249779"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0F3F99E3-FF1A-F76D-D21E-769F5B2231FE}"/>
              </a:ext>
            </a:extLst>
          </p:cNvPr>
          <p:cNvSpPr>
            <a:spLocks/>
          </p:cNvSpPr>
          <p:nvPr/>
        </p:nvSpPr>
        <p:spPr>
          <a:xfrm flipH="1">
            <a:off x="9349703"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A0EE6B8B-4C31-FB61-7DE0-D4169C3A9C59}"/>
              </a:ext>
            </a:extLst>
          </p:cNvPr>
          <p:cNvSpPr>
            <a:spLocks/>
          </p:cNvSpPr>
          <p:nvPr/>
        </p:nvSpPr>
        <p:spPr>
          <a:xfrm flipV="1">
            <a:off x="10249779"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68B486AA-A87D-7669-2F43-9B9E4FEF93CA}"/>
              </a:ext>
            </a:extLst>
          </p:cNvPr>
          <p:cNvSpPr>
            <a:spLocks/>
          </p:cNvSpPr>
          <p:nvPr/>
        </p:nvSpPr>
        <p:spPr>
          <a:xfrm flipH="1" flipV="1">
            <a:off x="9349703"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81D8BECD-8EDF-17F8-8C7F-F39FCDCB9E5B}"/>
              </a:ext>
            </a:extLst>
          </p:cNvPr>
          <p:cNvSpPr>
            <a:spLocks/>
          </p:cNvSpPr>
          <p:nvPr/>
        </p:nvSpPr>
        <p:spPr>
          <a:xfrm>
            <a:off x="10249779"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4626A69B-08C5-2AC0-5255-7B9673682198}"/>
              </a:ext>
            </a:extLst>
          </p:cNvPr>
          <p:cNvSpPr>
            <a:spLocks/>
          </p:cNvSpPr>
          <p:nvPr/>
        </p:nvSpPr>
        <p:spPr>
          <a:xfrm flipH="1">
            <a:off x="9349703"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E3C8FD94-45DA-EE28-C64B-12E0755A5C6F}"/>
              </a:ext>
            </a:extLst>
          </p:cNvPr>
          <p:cNvSpPr>
            <a:spLocks/>
          </p:cNvSpPr>
          <p:nvPr/>
        </p:nvSpPr>
        <p:spPr>
          <a:xfrm flipV="1">
            <a:off x="10249779"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A9817790-B19B-7F7E-14B0-33A701F1080C}"/>
              </a:ext>
            </a:extLst>
          </p:cNvPr>
          <p:cNvSpPr>
            <a:spLocks/>
          </p:cNvSpPr>
          <p:nvPr/>
        </p:nvSpPr>
        <p:spPr>
          <a:xfrm flipH="1" flipV="1">
            <a:off x="9349703"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A2ED7B4C-E5E4-D822-8CB7-B6BB14AEAE9E}"/>
              </a:ext>
            </a:extLst>
          </p:cNvPr>
          <p:cNvSpPr>
            <a:spLocks/>
          </p:cNvSpPr>
          <p:nvPr/>
        </p:nvSpPr>
        <p:spPr>
          <a:xfrm rot="16200000">
            <a:off x="8299457"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FA1D0AB6-2DEB-1B30-0F36-F6E2A47D7436}"/>
              </a:ext>
            </a:extLst>
          </p:cNvPr>
          <p:cNvSpPr>
            <a:spLocks/>
          </p:cNvSpPr>
          <p:nvPr/>
        </p:nvSpPr>
        <p:spPr>
          <a:xfrm rot="16200000" flipH="1">
            <a:off x="8299457"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0562828C-E1E7-2EFE-D08C-5361A6147E85}"/>
              </a:ext>
            </a:extLst>
          </p:cNvPr>
          <p:cNvSpPr>
            <a:spLocks/>
          </p:cNvSpPr>
          <p:nvPr/>
        </p:nvSpPr>
        <p:spPr>
          <a:xfrm rot="16200000" flipV="1">
            <a:off x="9201971"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0B1C54DA-0E3C-927C-A79A-89C8EB428105}"/>
              </a:ext>
            </a:extLst>
          </p:cNvPr>
          <p:cNvSpPr>
            <a:spLocks/>
          </p:cNvSpPr>
          <p:nvPr/>
        </p:nvSpPr>
        <p:spPr>
          <a:xfrm rot="16200000" flipH="1" flipV="1">
            <a:off x="9201971"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E1005779-0FE5-E32E-91D7-FF91B9B84656}"/>
              </a:ext>
            </a:extLst>
          </p:cNvPr>
          <p:cNvSpPr>
            <a:spLocks/>
          </p:cNvSpPr>
          <p:nvPr/>
        </p:nvSpPr>
        <p:spPr>
          <a:xfrm rot="16200000">
            <a:off x="10362747"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A92C2586-BE92-C40F-4E67-BE5AC54925A7}"/>
              </a:ext>
            </a:extLst>
          </p:cNvPr>
          <p:cNvSpPr>
            <a:spLocks/>
          </p:cNvSpPr>
          <p:nvPr/>
        </p:nvSpPr>
        <p:spPr>
          <a:xfrm rot="16200000" flipH="1">
            <a:off x="10362747"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661964D4-D209-65A1-AE4D-6BC565A60440}"/>
              </a:ext>
            </a:extLst>
          </p:cNvPr>
          <p:cNvSpPr>
            <a:spLocks/>
          </p:cNvSpPr>
          <p:nvPr/>
        </p:nvSpPr>
        <p:spPr>
          <a:xfrm rot="16200000" flipV="1">
            <a:off x="11265261"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791DA627-A77C-CAD3-7BCA-CF81B0570318}"/>
              </a:ext>
            </a:extLst>
          </p:cNvPr>
          <p:cNvSpPr>
            <a:spLocks/>
          </p:cNvSpPr>
          <p:nvPr/>
        </p:nvSpPr>
        <p:spPr>
          <a:xfrm rot="16200000" flipH="1" flipV="1">
            <a:off x="11265261"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AF6A6927-10B4-8A25-286B-2084FC9A6766}"/>
              </a:ext>
            </a:extLst>
          </p:cNvPr>
          <p:cNvSpPr>
            <a:spLocks/>
          </p:cNvSpPr>
          <p:nvPr/>
        </p:nvSpPr>
        <p:spPr>
          <a:xfrm flipH="1">
            <a:off x="11412995" y="-17230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A3281494-672A-5CE5-2D98-CA31C8DC4807}"/>
              </a:ext>
            </a:extLst>
          </p:cNvPr>
          <p:cNvSpPr>
            <a:spLocks/>
          </p:cNvSpPr>
          <p:nvPr/>
        </p:nvSpPr>
        <p:spPr>
          <a:xfrm flipH="1" flipV="1">
            <a:off x="11412995" y="76991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50F2991D-31D0-7919-4019-0A82A0BB97B9}"/>
              </a:ext>
            </a:extLst>
          </p:cNvPr>
          <p:cNvSpPr>
            <a:spLocks/>
          </p:cNvSpPr>
          <p:nvPr/>
        </p:nvSpPr>
        <p:spPr>
          <a:xfrm>
            <a:off x="10249780" y="-17230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DF668C42-6802-5FFE-5696-0AA3FD254A6F}"/>
              </a:ext>
            </a:extLst>
          </p:cNvPr>
          <p:cNvSpPr>
            <a:spLocks/>
          </p:cNvSpPr>
          <p:nvPr/>
        </p:nvSpPr>
        <p:spPr>
          <a:xfrm flipH="1">
            <a:off x="9349704" y="-17230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F24462CA-839A-6CF1-319B-053D96990DC3}"/>
              </a:ext>
            </a:extLst>
          </p:cNvPr>
          <p:cNvSpPr>
            <a:spLocks/>
          </p:cNvSpPr>
          <p:nvPr/>
        </p:nvSpPr>
        <p:spPr>
          <a:xfrm flipV="1">
            <a:off x="10249780" y="76991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E8CC0786-D856-1709-E6D9-EB659B387DB6}"/>
              </a:ext>
            </a:extLst>
          </p:cNvPr>
          <p:cNvSpPr>
            <a:spLocks/>
          </p:cNvSpPr>
          <p:nvPr/>
        </p:nvSpPr>
        <p:spPr>
          <a:xfrm flipH="1" flipV="1">
            <a:off x="9349704" y="76991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C23756D9-AFC4-5359-939F-2144E55B60CB}"/>
              </a:ext>
            </a:extLst>
          </p:cNvPr>
          <p:cNvSpPr>
            <a:spLocks/>
          </p:cNvSpPr>
          <p:nvPr/>
        </p:nvSpPr>
        <p:spPr>
          <a:xfrm rot="16200000">
            <a:off x="8299456"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149C9099-67A0-4D65-677C-6ADE870B7193}"/>
              </a:ext>
            </a:extLst>
          </p:cNvPr>
          <p:cNvSpPr>
            <a:spLocks/>
          </p:cNvSpPr>
          <p:nvPr/>
        </p:nvSpPr>
        <p:spPr>
          <a:xfrm rot="16200000" flipH="1">
            <a:off x="8299456"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F7666720-14AB-3F54-FB69-D39E6EA6473C}"/>
              </a:ext>
            </a:extLst>
          </p:cNvPr>
          <p:cNvSpPr>
            <a:spLocks/>
          </p:cNvSpPr>
          <p:nvPr/>
        </p:nvSpPr>
        <p:spPr>
          <a:xfrm rot="16200000" flipV="1">
            <a:off x="9201970"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E0A4290D-9FAC-2C3D-8719-AC624F7B07C9}"/>
              </a:ext>
            </a:extLst>
          </p:cNvPr>
          <p:cNvSpPr>
            <a:spLocks/>
          </p:cNvSpPr>
          <p:nvPr/>
        </p:nvSpPr>
        <p:spPr>
          <a:xfrm rot="16200000" flipH="1" flipV="1">
            <a:off x="9201970"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F3AD9919-F31E-8C7D-DC77-42DFD17E6974}"/>
              </a:ext>
            </a:extLst>
          </p:cNvPr>
          <p:cNvSpPr>
            <a:spLocks/>
          </p:cNvSpPr>
          <p:nvPr/>
        </p:nvSpPr>
        <p:spPr>
          <a:xfrm rot="16200000">
            <a:off x="6236164"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8473F3C0-4B99-4574-7947-B76EFD0640BF}"/>
              </a:ext>
            </a:extLst>
          </p:cNvPr>
          <p:cNvSpPr>
            <a:spLocks/>
          </p:cNvSpPr>
          <p:nvPr/>
        </p:nvSpPr>
        <p:spPr>
          <a:xfrm rot="16200000" flipH="1">
            <a:off x="6236164"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4B181F86-EB85-13B7-C270-F404331AA8B1}"/>
              </a:ext>
            </a:extLst>
          </p:cNvPr>
          <p:cNvSpPr>
            <a:spLocks/>
          </p:cNvSpPr>
          <p:nvPr/>
        </p:nvSpPr>
        <p:spPr>
          <a:xfrm rot="16200000" flipV="1">
            <a:off x="7138678"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C4B9AF07-7173-AA99-E6AC-356CEBF10DA5}"/>
              </a:ext>
            </a:extLst>
          </p:cNvPr>
          <p:cNvSpPr>
            <a:spLocks/>
          </p:cNvSpPr>
          <p:nvPr/>
        </p:nvSpPr>
        <p:spPr>
          <a:xfrm rot="16200000" flipH="1" flipV="1">
            <a:off x="7138678"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BE97CACD-49F9-9DBE-AA72-885BB7F73C36}"/>
              </a:ext>
            </a:extLst>
          </p:cNvPr>
          <p:cNvSpPr>
            <a:spLocks/>
          </p:cNvSpPr>
          <p:nvPr/>
        </p:nvSpPr>
        <p:spPr>
          <a:xfrm>
            <a:off x="8186487"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6F86B954-D81F-98FA-D3D5-49D1DA482EA7}"/>
              </a:ext>
            </a:extLst>
          </p:cNvPr>
          <p:cNvSpPr>
            <a:spLocks/>
          </p:cNvSpPr>
          <p:nvPr/>
        </p:nvSpPr>
        <p:spPr>
          <a:xfrm flipH="1">
            <a:off x="7286412"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FF703FC3-263D-8E9E-722A-8348817C9618}"/>
              </a:ext>
            </a:extLst>
          </p:cNvPr>
          <p:cNvSpPr>
            <a:spLocks/>
          </p:cNvSpPr>
          <p:nvPr/>
        </p:nvSpPr>
        <p:spPr>
          <a:xfrm rot="16200000">
            <a:off x="4172874"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9A6EADFA-2CC7-8E29-0417-8FBDAC941694}"/>
              </a:ext>
            </a:extLst>
          </p:cNvPr>
          <p:cNvSpPr>
            <a:spLocks/>
          </p:cNvSpPr>
          <p:nvPr/>
        </p:nvSpPr>
        <p:spPr>
          <a:xfrm rot="16200000" flipH="1">
            <a:off x="4172874"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B81EDD46-03E9-2824-0568-C5C16C5EA103}"/>
              </a:ext>
            </a:extLst>
          </p:cNvPr>
          <p:cNvSpPr>
            <a:spLocks/>
          </p:cNvSpPr>
          <p:nvPr/>
        </p:nvSpPr>
        <p:spPr>
          <a:xfrm rot="16200000" flipV="1">
            <a:off x="5075388"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FC3AFB2B-771D-CD07-5587-FA1D6BFEDE2A}"/>
              </a:ext>
            </a:extLst>
          </p:cNvPr>
          <p:cNvSpPr>
            <a:spLocks/>
          </p:cNvSpPr>
          <p:nvPr/>
        </p:nvSpPr>
        <p:spPr>
          <a:xfrm rot="16200000" flipH="1" flipV="1">
            <a:off x="5075388"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AED7487C-3228-4F28-BEBB-A79AF160FFC4}"/>
              </a:ext>
            </a:extLst>
          </p:cNvPr>
          <p:cNvSpPr>
            <a:spLocks/>
          </p:cNvSpPr>
          <p:nvPr/>
        </p:nvSpPr>
        <p:spPr>
          <a:xfrm>
            <a:off x="6123197"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EDE21DA0-565C-2993-108B-A77FC6D8B80A}"/>
              </a:ext>
            </a:extLst>
          </p:cNvPr>
          <p:cNvSpPr>
            <a:spLocks/>
          </p:cNvSpPr>
          <p:nvPr/>
        </p:nvSpPr>
        <p:spPr>
          <a:xfrm flipH="1">
            <a:off x="5223122"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825520B4-7515-32E6-638E-0B1356AC39AD}"/>
              </a:ext>
            </a:extLst>
          </p:cNvPr>
          <p:cNvSpPr>
            <a:spLocks/>
          </p:cNvSpPr>
          <p:nvPr/>
        </p:nvSpPr>
        <p:spPr>
          <a:xfrm>
            <a:off x="4059906"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BF1D7597-81C2-FF06-F6F6-27A23791C331}"/>
              </a:ext>
            </a:extLst>
          </p:cNvPr>
          <p:cNvSpPr>
            <a:spLocks/>
          </p:cNvSpPr>
          <p:nvPr/>
        </p:nvSpPr>
        <p:spPr>
          <a:xfrm flipH="1">
            <a:off x="3159830"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66C67440-4AD0-4926-ABD3-01F7317CB1D6}"/>
              </a:ext>
            </a:extLst>
          </p:cNvPr>
          <p:cNvSpPr>
            <a:spLocks/>
          </p:cNvSpPr>
          <p:nvPr/>
        </p:nvSpPr>
        <p:spPr>
          <a:xfrm rot="16200000">
            <a:off x="10362746"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78EA7D63-0A0C-64CE-99FE-16511F08E6DF}"/>
              </a:ext>
            </a:extLst>
          </p:cNvPr>
          <p:cNvSpPr>
            <a:spLocks/>
          </p:cNvSpPr>
          <p:nvPr/>
        </p:nvSpPr>
        <p:spPr>
          <a:xfrm rot="16200000" flipH="1">
            <a:off x="10362746"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9206F5E0-B9C0-C92E-43AF-6E98BD2323F6}"/>
              </a:ext>
            </a:extLst>
          </p:cNvPr>
          <p:cNvSpPr>
            <a:spLocks/>
          </p:cNvSpPr>
          <p:nvPr/>
        </p:nvSpPr>
        <p:spPr>
          <a:xfrm rot="16200000" flipV="1">
            <a:off x="11265260"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79711F29-18B6-12DA-2292-80E7FBE51CA6}"/>
              </a:ext>
            </a:extLst>
          </p:cNvPr>
          <p:cNvSpPr>
            <a:spLocks/>
          </p:cNvSpPr>
          <p:nvPr/>
        </p:nvSpPr>
        <p:spPr>
          <a:xfrm rot="16200000" flipH="1" flipV="1">
            <a:off x="11265260"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6462F4D9-7196-7698-DF79-99578807E868}"/>
              </a:ext>
            </a:extLst>
          </p:cNvPr>
          <p:cNvSpPr>
            <a:spLocks/>
          </p:cNvSpPr>
          <p:nvPr/>
        </p:nvSpPr>
        <p:spPr>
          <a:xfrm flipH="1">
            <a:off x="11412994"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2" name="Right Triangle 81">
            <a:extLst>
              <a:ext uri="{FF2B5EF4-FFF2-40B4-BE49-F238E27FC236}">
                <a16:creationId xmlns:a16="http://schemas.microsoft.com/office/drawing/2014/main" id="{D6C553F4-B4F2-3B87-1D9C-C80E8AA27B26}"/>
              </a:ext>
            </a:extLst>
          </p:cNvPr>
          <p:cNvSpPr>
            <a:spLocks/>
          </p:cNvSpPr>
          <p:nvPr/>
        </p:nvSpPr>
        <p:spPr>
          <a:xfrm>
            <a:off x="10249779"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6E11F6DE-03ED-54DF-3D98-6DBEAEDC3FE4}"/>
              </a:ext>
            </a:extLst>
          </p:cNvPr>
          <p:cNvSpPr>
            <a:spLocks/>
          </p:cNvSpPr>
          <p:nvPr/>
        </p:nvSpPr>
        <p:spPr>
          <a:xfrm flipH="1">
            <a:off x="9349703"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0796980F-A845-571E-B7EF-49FDE38A0375}"/>
              </a:ext>
            </a:extLst>
          </p:cNvPr>
          <p:cNvSpPr>
            <a:spLocks/>
          </p:cNvSpPr>
          <p:nvPr/>
        </p:nvSpPr>
        <p:spPr>
          <a:xfrm rot="16200000" flipH="1">
            <a:off x="10362747" y="-288518"/>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0B446ED9-B239-90C0-161E-5F708DB14752}"/>
              </a:ext>
            </a:extLst>
          </p:cNvPr>
          <p:cNvSpPr>
            <a:spLocks/>
          </p:cNvSpPr>
          <p:nvPr/>
        </p:nvSpPr>
        <p:spPr>
          <a:xfrm rot="16200000" flipH="1" flipV="1">
            <a:off x="11265261" y="-288518"/>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SectionTitle">
            <a:extLst>
              <a:ext uri="{FF2B5EF4-FFF2-40B4-BE49-F238E27FC236}">
                <a16:creationId xmlns:a16="http://schemas.microsoft.com/office/drawing/2014/main" id="{38AD0042-EF0A-DA86-D385-D5D7188DF053}"/>
              </a:ext>
            </a:extLst>
          </p:cNvPr>
          <p:cNvSpPr>
            <a:spLocks noGrp="1"/>
          </p:cNvSpPr>
          <p:nvPr>
            <p:ph type="body" sz="quarter" idx="12" hasCustomPrompt="1"/>
          </p:nvPr>
        </p:nvSpPr>
        <p:spPr>
          <a:xfrm>
            <a:off x="542133" y="3145503"/>
            <a:ext cx="6919910" cy="647100"/>
          </a:xfrm>
          <a:prstGeom prst="rect">
            <a:avLst/>
          </a:prstGeom>
          <a:noFill/>
        </p:spPr>
        <p:txBody>
          <a:bodyPr vert="horz" wrap="square" lIns="0" tIns="0" rIns="0" bIns="0" numCol="1" rtlCol="0" anchor="t" anchorCtr="0" compatLnSpc="1">
            <a:prstTxWarp prst="textNoShape">
              <a:avLst/>
            </a:prstTxWarp>
            <a:noAutofit/>
          </a:bodyPr>
          <a:lstStyle>
            <a:lvl1pPr marL="0" indent="0">
              <a:buFontTx/>
              <a:buNone/>
              <a:defRPr lang="en-US" sz="5400">
                <a:solidFill>
                  <a:schemeClr val="tx1"/>
                </a:solidFill>
                <a:ea typeface="+mn-ea"/>
              </a:defRPr>
            </a:lvl1pPr>
          </a:lstStyle>
          <a:p>
            <a:pPr marL="0" lvl="0" indent="0" fontAlgn="base">
              <a:lnSpc>
                <a:spcPts val="5000"/>
              </a:lnSpc>
              <a:spcBef>
                <a:spcPts val="0"/>
              </a:spcBef>
              <a:spcAft>
                <a:spcPts val="200"/>
              </a:spcAft>
              <a:buFont typeface="Arial" panose="020B0604020202020204" pitchFamily="34" charset="0"/>
              <a:buChar char="​"/>
            </a:pPr>
            <a:r>
              <a:rPr lang="es"/>
              <a:t>Sección/Capítulo</a:t>
            </a:r>
          </a:p>
        </p:txBody>
      </p:sp>
      <p:sp>
        <p:nvSpPr>
          <p:cNvPr id="2" name="Right Triangle 1">
            <a:extLst>
              <a:ext uri="{FF2B5EF4-FFF2-40B4-BE49-F238E27FC236}">
                <a16:creationId xmlns:a16="http://schemas.microsoft.com/office/drawing/2014/main" id="{4C7CA295-A278-D5A4-393C-65BEDDC66D13}"/>
              </a:ext>
            </a:extLst>
          </p:cNvPr>
          <p:cNvSpPr>
            <a:spLocks/>
          </p:cNvSpPr>
          <p:nvPr userDrawn="1"/>
        </p:nvSpPr>
        <p:spPr>
          <a:xfrm rot="16200000">
            <a:off x="8299456"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 name="Right Triangle 6">
            <a:extLst>
              <a:ext uri="{FF2B5EF4-FFF2-40B4-BE49-F238E27FC236}">
                <a16:creationId xmlns:a16="http://schemas.microsoft.com/office/drawing/2014/main" id="{36328089-D314-5D5E-10B8-C6F21FEA39D2}"/>
              </a:ext>
            </a:extLst>
          </p:cNvPr>
          <p:cNvSpPr>
            <a:spLocks/>
          </p:cNvSpPr>
          <p:nvPr userDrawn="1"/>
        </p:nvSpPr>
        <p:spPr>
          <a:xfrm rot="16200000" flipH="1">
            <a:off x="8299456"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 name="Right Triangle 7">
            <a:extLst>
              <a:ext uri="{FF2B5EF4-FFF2-40B4-BE49-F238E27FC236}">
                <a16:creationId xmlns:a16="http://schemas.microsoft.com/office/drawing/2014/main" id="{176EA67C-FA0B-E7E0-2FCD-5BF5835E7E3F}"/>
              </a:ext>
            </a:extLst>
          </p:cNvPr>
          <p:cNvSpPr>
            <a:spLocks/>
          </p:cNvSpPr>
          <p:nvPr userDrawn="1"/>
        </p:nvSpPr>
        <p:spPr>
          <a:xfrm rot="16200000" flipV="1">
            <a:off x="9201970"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 name="Right Triangle 8">
            <a:extLst>
              <a:ext uri="{FF2B5EF4-FFF2-40B4-BE49-F238E27FC236}">
                <a16:creationId xmlns:a16="http://schemas.microsoft.com/office/drawing/2014/main" id="{FFDC409B-A132-023B-4B1F-0FE06053E600}"/>
              </a:ext>
            </a:extLst>
          </p:cNvPr>
          <p:cNvSpPr>
            <a:spLocks/>
          </p:cNvSpPr>
          <p:nvPr userDrawn="1"/>
        </p:nvSpPr>
        <p:spPr>
          <a:xfrm rot="16200000" flipH="1" flipV="1">
            <a:off x="9201970"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 name="Right Triangle 9">
            <a:extLst>
              <a:ext uri="{FF2B5EF4-FFF2-40B4-BE49-F238E27FC236}">
                <a16:creationId xmlns:a16="http://schemas.microsoft.com/office/drawing/2014/main" id="{E4A46C47-DFC3-C6F2-FE3A-1D78A954BBED}"/>
              </a:ext>
            </a:extLst>
          </p:cNvPr>
          <p:cNvSpPr>
            <a:spLocks/>
          </p:cNvSpPr>
          <p:nvPr userDrawn="1"/>
        </p:nvSpPr>
        <p:spPr>
          <a:xfrm rot="16200000">
            <a:off x="6236164"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 name="Right Triangle 11">
            <a:extLst>
              <a:ext uri="{FF2B5EF4-FFF2-40B4-BE49-F238E27FC236}">
                <a16:creationId xmlns:a16="http://schemas.microsoft.com/office/drawing/2014/main" id="{3347187C-5E11-B2E4-584D-517F07AAB10F}"/>
              </a:ext>
            </a:extLst>
          </p:cNvPr>
          <p:cNvSpPr>
            <a:spLocks/>
          </p:cNvSpPr>
          <p:nvPr userDrawn="1"/>
        </p:nvSpPr>
        <p:spPr>
          <a:xfrm rot="16200000" flipH="1">
            <a:off x="6236164"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11D4F33A-4783-1EBD-4487-FC8878FECF7F}"/>
              </a:ext>
            </a:extLst>
          </p:cNvPr>
          <p:cNvSpPr>
            <a:spLocks/>
          </p:cNvSpPr>
          <p:nvPr userDrawn="1"/>
        </p:nvSpPr>
        <p:spPr>
          <a:xfrm rot="16200000" flipV="1">
            <a:off x="7138678"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2D613DBF-4CCA-36EE-4881-40D2E5E3063F}"/>
              </a:ext>
            </a:extLst>
          </p:cNvPr>
          <p:cNvSpPr>
            <a:spLocks/>
          </p:cNvSpPr>
          <p:nvPr userDrawn="1"/>
        </p:nvSpPr>
        <p:spPr>
          <a:xfrm rot="16200000" flipH="1" flipV="1">
            <a:off x="7138678"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02FDFE52-06F5-520A-2797-A1101D65ADE3}"/>
              </a:ext>
            </a:extLst>
          </p:cNvPr>
          <p:cNvSpPr>
            <a:spLocks/>
          </p:cNvSpPr>
          <p:nvPr userDrawn="1"/>
        </p:nvSpPr>
        <p:spPr>
          <a:xfrm>
            <a:off x="8186487"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D42FEAE5-C0BC-746F-5376-6C307460D7CD}"/>
              </a:ext>
            </a:extLst>
          </p:cNvPr>
          <p:cNvSpPr>
            <a:spLocks/>
          </p:cNvSpPr>
          <p:nvPr userDrawn="1"/>
        </p:nvSpPr>
        <p:spPr>
          <a:xfrm flipH="1">
            <a:off x="7286412"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1" name="Right Triangle 90">
            <a:extLst>
              <a:ext uri="{FF2B5EF4-FFF2-40B4-BE49-F238E27FC236}">
                <a16:creationId xmlns:a16="http://schemas.microsoft.com/office/drawing/2014/main" id="{19DA174F-D0DC-2F7A-A0FD-DCEB191272BC}"/>
              </a:ext>
            </a:extLst>
          </p:cNvPr>
          <p:cNvSpPr>
            <a:spLocks/>
          </p:cNvSpPr>
          <p:nvPr userDrawn="1"/>
        </p:nvSpPr>
        <p:spPr>
          <a:xfrm flipV="1">
            <a:off x="8186487"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2" name="Right Triangle 91">
            <a:extLst>
              <a:ext uri="{FF2B5EF4-FFF2-40B4-BE49-F238E27FC236}">
                <a16:creationId xmlns:a16="http://schemas.microsoft.com/office/drawing/2014/main" id="{AD697246-A227-0113-A110-4C85EBF853E0}"/>
              </a:ext>
            </a:extLst>
          </p:cNvPr>
          <p:cNvSpPr>
            <a:spLocks/>
          </p:cNvSpPr>
          <p:nvPr userDrawn="1"/>
        </p:nvSpPr>
        <p:spPr>
          <a:xfrm flipH="1" flipV="1">
            <a:off x="7286412"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595CB4C6-78B7-B4EF-9337-6377A94D4162}"/>
              </a:ext>
            </a:extLst>
          </p:cNvPr>
          <p:cNvSpPr>
            <a:spLocks/>
          </p:cNvSpPr>
          <p:nvPr userDrawn="1"/>
        </p:nvSpPr>
        <p:spPr>
          <a:xfrm>
            <a:off x="8186487"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925088C1-5B1F-4AA1-D521-B3B5528B8245}"/>
              </a:ext>
            </a:extLst>
          </p:cNvPr>
          <p:cNvSpPr>
            <a:spLocks/>
          </p:cNvSpPr>
          <p:nvPr userDrawn="1"/>
        </p:nvSpPr>
        <p:spPr>
          <a:xfrm flipH="1">
            <a:off x="7286412"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C6703C8F-4F66-F2D6-999F-5F9A3F1AC6C5}"/>
              </a:ext>
            </a:extLst>
          </p:cNvPr>
          <p:cNvSpPr>
            <a:spLocks/>
          </p:cNvSpPr>
          <p:nvPr userDrawn="1"/>
        </p:nvSpPr>
        <p:spPr>
          <a:xfrm flipV="1">
            <a:off x="8186487"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57E129A1-7B95-99B3-6A39-AE5E400208CD}"/>
              </a:ext>
            </a:extLst>
          </p:cNvPr>
          <p:cNvSpPr>
            <a:spLocks/>
          </p:cNvSpPr>
          <p:nvPr userDrawn="1"/>
        </p:nvSpPr>
        <p:spPr>
          <a:xfrm flipH="1" flipV="1">
            <a:off x="7286412"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57A142F1-F061-ABA7-1B8F-260B4A978A7D}"/>
              </a:ext>
            </a:extLst>
          </p:cNvPr>
          <p:cNvSpPr>
            <a:spLocks/>
          </p:cNvSpPr>
          <p:nvPr userDrawn="1"/>
        </p:nvSpPr>
        <p:spPr>
          <a:xfrm>
            <a:off x="6123197"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1329788F-3AD7-F23F-598B-4C2C31324BD2}"/>
              </a:ext>
            </a:extLst>
          </p:cNvPr>
          <p:cNvSpPr>
            <a:spLocks/>
          </p:cNvSpPr>
          <p:nvPr userDrawn="1"/>
        </p:nvSpPr>
        <p:spPr>
          <a:xfrm flipH="1">
            <a:off x="5223122"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5D9EDFF1-A469-5C9F-AC03-5F6D4AA51901}"/>
              </a:ext>
            </a:extLst>
          </p:cNvPr>
          <p:cNvSpPr>
            <a:spLocks/>
          </p:cNvSpPr>
          <p:nvPr userDrawn="1"/>
        </p:nvSpPr>
        <p:spPr>
          <a:xfrm flipV="1">
            <a:off x="6123197"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CF6E7118-5055-043A-A090-63B992FF644A}"/>
              </a:ext>
            </a:extLst>
          </p:cNvPr>
          <p:cNvSpPr>
            <a:spLocks/>
          </p:cNvSpPr>
          <p:nvPr userDrawn="1"/>
        </p:nvSpPr>
        <p:spPr>
          <a:xfrm flipH="1" flipV="1">
            <a:off x="5223122"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065A57A4-69F9-3746-DDE9-CDE161B1D3E5}"/>
              </a:ext>
            </a:extLst>
          </p:cNvPr>
          <p:cNvSpPr>
            <a:spLocks/>
          </p:cNvSpPr>
          <p:nvPr userDrawn="1"/>
        </p:nvSpPr>
        <p:spPr>
          <a:xfrm rot="16200000">
            <a:off x="10362746"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56965E27-2B9B-078C-30CE-33D03E8C4D84}"/>
              </a:ext>
            </a:extLst>
          </p:cNvPr>
          <p:cNvSpPr>
            <a:spLocks/>
          </p:cNvSpPr>
          <p:nvPr userDrawn="1"/>
        </p:nvSpPr>
        <p:spPr>
          <a:xfrm rot="16200000" flipH="1">
            <a:off x="10362746"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253D1C8E-DC01-058A-FC55-DCEA1AFEA955}"/>
              </a:ext>
            </a:extLst>
          </p:cNvPr>
          <p:cNvSpPr>
            <a:spLocks/>
          </p:cNvSpPr>
          <p:nvPr userDrawn="1"/>
        </p:nvSpPr>
        <p:spPr>
          <a:xfrm rot="16200000" flipV="1">
            <a:off x="11265260"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77C0E3DE-4B59-08D4-44AC-C80AF274905B}"/>
              </a:ext>
            </a:extLst>
          </p:cNvPr>
          <p:cNvSpPr>
            <a:spLocks/>
          </p:cNvSpPr>
          <p:nvPr userDrawn="1"/>
        </p:nvSpPr>
        <p:spPr>
          <a:xfrm rot="16200000" flipH="1" flipV="1">
            <a:off x="11265260"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7DE847DB-2349-2CC6-7852-0E67BFC0B935}"/>
              </a:ext>
            </a:extLst>
          </p:cNvPr>
          <p:cNvSpPr>
            <a:spLocks/>
          </p:cNvSpPr>
          <p:nvPr userDrawn="1"/>
        </p:nvSpPr>
        <p:spPr>
          <a:xfrm flipH="1">
            <a:off x="11412994"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327C71CA-859F-D9CB-3957-1FA6B7113355}"/>
              </a:ext>
            </a:extLst>
          </p:cNvPr>
          <p:cNvSpPr>
            <a:spLocks/>
          </p:cNvSpPr>
          <p:nvPr userDrawn="1"/>
        </p:nvSpPr>
        <p:spPr>
          <a:xfrm flipH="1" flipV="1">
            <a:off x="11412994"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4119BF17-D21C-EECD-8070-3C4BAD2A9E36}"/>
              </a:ext>
            </a:extLst>
          </p:cNvPr>
          <p:cNvSpPr>
            <a:spLocks/>
          </p:cNvSpPr>
          <p:nvPr userDrawn="1"/>
        </p:nvSpPr>
        <p:spPr>
          <a:xfrm flipH="1">
            <a:off x="11412994"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074A077B-FBF9-1879-DA79-BE3DC394BF77}"/>
              </a:ext>
            </a:extLst>
          </p:cNvPr>
          <p:cNvSpPr>
            <a:spLocks/>
          </p:cNvSpPr>
          <p:nvPr userDrawn="1"/>
        </p:nvSpPr>
        <p:spPr>
          <a:xfrm flipH="1" flipV="1">
            <a:off x="11412994"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9F2FFE91-0338-BFF9-144A-4DF5635A3367}"/>
              </a:ext>
            </a:extLst>
          </p:cNvPr>
          <p:cNvSpPr>
            <a:spLocks/>
          </p:cNvSpPr>
          <p:nvPr userDrawn="1"/>
        </p:nvSpPr>
        <p:spPr>
          <a:xfrm>
            <a:off x="10249779"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D7113F21-4472-D32B-218F-A5AF595660A8}"/>
              </a:ext>
            </a:extLst>
          </p:cNvPr>
          <p:cNvSpPr>
            <a:spLocks/>
          </p:cNvSpPr>
          <p:nvPr userDrawn="1"/>
        </p:nvSpPr>
        <p:spPr>
          <a:xfrm flipH="1">
            <a:off x="9349703"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B941947E-080F-5C08-9B1D-8ADBD88152D5}"/>
              </a:ext>
            </a:extLst>
          </p:cNvPr>
          <p:cNvSpPr>
            <a:spLocks/>
          </p:cNvSpPr>
          <p:nvPr userDrawn="1"/>
        </p:nvSpPr>
        <p:spPr>
          <a:xfrm flipV="1">
            <a:off x="10249779"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0CBD38CF-5975-7F3A-AE06-DE6553C56F62}"/>
              </a:ext>
            </a:extLst>
          </p:cNvPr>
          <p:cNvSpPr>
            <a:spLocks/>
          </p:cNvSpPr>
          <p:nvPr userDrawn="1"/>
        </p:nvSpPr>
        <p:spPr>
          <a:xfrm flipH="1" flipV="1">
            <a:off x="9349703"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D2B5B18D-8424-7500-F6E4-A26EFC53B3AC}"/>
              </a:ext>
            </a:extLst>
          </p:cNvPr>
          <p:cNvSpPr>
            <a:spLocks/>
          </p:cNvSpPr>
          <p:nvPr userDrawn="1"/>
        </p:nvSpPr>
        <p:spPr>
          <a:xfrm>
            <a:off x="10249779"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99F98421-2CD8-D878-D5D5-DED34219798F}"/>
              </a:ext>
            </a:extLst>
          </p:cNvPr>
          <p:cNvSpPr>
            <a:spLocks/>
          </p:cNvSpPr>
          <p:nvPr userDrawn="1"/>
        </p:nvSpPr>
        <p:spPr>
          <a:xfrm flipH="1">
            <a:off x="9349703"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FC4E1E59-AEAC-821B-5C07-C54713B8BAD8}"/>
              </a:ext>
            </a:extLst>
          </p:cNvPr>
          <p:cNvSpPr>
            <a:spLocks/>
          </p:cNvSpPr>
          <p:nvPr userDrawn="1"/>
        </p:nvSpPr>
        <p:spPr>
          <a:xfrm flipV="1">
            <a:off x="10249779"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4FB4F0F3-B466-150C-7747-F79097FC71A0}"/>
              </a:ext>
            </a:extLst>
          </p:cNvPr>
          <p:cNvSpPr>
            <a:spLocks/>
          </p:cNvSpPr>
          <p:nvPr userDrawn="1"/>
        </p:nvSpPr>
        <p:spPr>
          <a:xfrm flipH="1" flipV="1">
            <a:off x="9349703"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EEE19888-799E-23BE-0EB7-EAD801FDB964}"/>
              </a:ext>
            </a:extLst>
          </p:cNvPr>
          <p:cNvSpPr>
            <a:spLocks/>
          </p:cNvSpPr>
          <p:nvPr userDrawn="1"/>
        </p:nvSpPr>
        <p:spPr>
          <a:xfrm rot="16200000">
            <a:off x="8299457"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3698F87A-0CDB-7D48-DF3E-0E2D5DE80773}"/>
              </a:ext>
            </a:extLst>
          </p:cNvPr>
          <p:cNvSpPr>
            <a:spLocks/>
          </p:cNvSpPr>
          <p:nvPr userDrawn="1"/>
        </p:nvSpPr>
        <p:spPr>
          <a:xfrm rot="16200000" flipH="1">
            <a:off x="8299457"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83E9696C-369F-CEFD-9F7F-CAE2351034F6}"/>
              </a:ext>
            </a:extLst>
          </p:cNvPr>
          <p:cNvSpPr>
            <a:spLocks/>
          </p:cNvSpPr>
          <p:nvPr userDrawn="1"/>
        </p:nvSpPr>
        <p:spPr>
          <a:xfrm rot="16200000" flipV="1">
            <a:off x="9201971"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3993F017-F9BE-D227-A668-DB37776F7817}"/>
              </a:ext>
            </a:extLst>
          </p:cNvPr>
          <p:cNvSpPr>
            <a:spLocks/>
          </p:cNvSpPr>
          <p:nvPr userDrawn="1"/>
        </p:nvSpPr>
        <p:spPr>
          <a:xfrm rot="16200000" flipH="1" flipV="1">
            <a:off x="9201971"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FF715535-683B-DE15-1D7A-C89FDE13E082}"/>
              </a:ext>
            </a:extLst>
          </p:cNvPr>
          <p:cNvSpPr>
            <a:spLocks/>
          </p:cNvSpPr>
          <p:nvPr userDrawn="1"/>
        </p:nvSpPr>
        <p:spPr>
          <a:xfrm rot="16200000">
            <a:off x="10362747"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DD5D715C-832E-37F7-8D3A-089EDF559AB5}"/>
              </a:ext>
            </a:extLst>
          </p:cNvPr>
          <p:cNvSpPr>
            <a:spLocks/>
          </p:cNvSpPr>
          <p:nvPr userDrawn="1"/>
        </p:nvSpPr>
        <p:spPr>
          <a:xfrm rot="16200000" flipH="1">
            <a:off x="10362747"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BA8403FD-C80C-5203-4399-99067C205E4D}"/>
              </a:ext>
            </a:extLst>
          </p:cNvPr>
          <p:cNvSpPr>
            <a:spLocks/>
          </p:cNvSpPr>
          <p:nvPr userDrawn="1"/>
        </p:nvSpPr>
        <p:spPr>
          <a:xfrm rot="16200000" flipV="1">
            <a:off x="11265261"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D8F232E3-8B6D-37AB-2157-C83B12851D83}"/>
              </a:ext>
            </a:extLst>
          </p:cNvPr>
          <p:cNvSpPr>
            <a:spLocks/>
          </p:cNvSpPr>
          <p:nvPr userDrawn="1"/>
        </p:nvSpPr>
        <p:spPr>
          <a:xfrm rot="16200000" flipH="1" flipV="1">
            <a:off x="11265261"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FA31B324-A46A-3304-5185-5587E9B0B477}"/>
              </a:ext>
            </a:extLst>
          </p:cNvPr>
          <p:cNvSpPr>
            <a:spLocks/>
          </p:cNvSpPr>
          <p:nvPr userDrawn="1"/>
        </p:nvSpPr>
        <p:spPr>
          <a:xfrm flipH="1">
            <a:off x="11412995" y="-17230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29CE8904-8B97-4ED8-E7EE-66BCA471AC39}"/>
              </a:ext>
            </a:extLst>
          </p:cNvPr>
          <p:cNvSpPr>
            <a:spLocks/>
          </p:cNvSpPr>
          <p:nvPr userDrawn="1"/>
        </p:nvSpPr>
        <p:spPr>
          <a:xfrm flipH="1" flipV="1">
            <a:off x="11412995" y="76991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4DFA6099-DAFA-581C-B771-ECFF8FB71A86}"/>
              </a:ext>
            </a:extLst>
          </p:cNvPr>
          <p:cNvSpPr>
            <a:spLocks/>
          </p:cNvSpPr>
          <p:nvPr userDrawn="1"/>
        </p:nvSpPr>
        <p:spPr>
          <a:xfrm>
            <a:off x="10249780" y="-17230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95FC03A0-B5C7-A072-C75B-6D6FBB0009D9}"/>
              </a:ext>
            </a:extLst>
          </p:cNvPr>
          <p:cNvSpPr>
            <a:spLocks/>
          </p:cNvSpPr>
          <p:nvPr userDrawn="1"/>
        </p:nvSpPr>
        <p:spPr>
          <a:xfrm flipH="1">
            <a:off x="9349704" y="-17230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0F86385C-6F3A-4452-5666-205DA0FE0036}"/>
              </a:ext>
            </a:extLst>
          </p:cNvPr>
          <p:cNvSpPr>
            <a:spLocks/>
          </p:cNvSpPr>
          <p:nvPr userDrawn="1"/>
        </p:nvSpPr>
        <p:spPr>
          <a:xfrm flipV="1">
            <a:off x="10249780" y="76991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383FC00A-6307-C0BF-AAD4-3835E5643FD3}"/>
              </a:ext>
            </a:extLst>
          </p:cNvPr>
          <p:cNvSpPr>
            <a:spLocks/>
          </p:cNvSpPr>
          <p:nvPr userDrawn="1"/>
        </p:nvSpPr>
        <p:spPr>
          <a:xfrm flipH="1" flipV="1">
            <a:off x="9349704" y="76991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F793F2B7-C1CC-48D3-CC28-0DBBB0905560}"/>
              </a:ext>
            </a:extLst>
          </p:cNvPr>
          <p:cNvSpPr>
            <a:spLocks/>
          </p:cNvSpPr>
          <p:nvPr userDrawn="1"/>
        </p:nvSpPr>
        <p:spPr>
          <a:xfrm rot="16200000">
            <a:off x="8299456"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9656621D-B877-5391-EC30-03F928A64446}"/>
              </a:ext>
            </a:extLst>
          </p:cNvPr>
          <p:cNvSpPr>
            <a:spLocks/>
          </p:cNvSpPr>
          <p:nvPr userDrawn="1"/>
        </p:nvSpPr>
        <p:spPr>
          <a:xfrm rot="16200000" flipH="1">
            <a:off x="8299456"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7ADEEDEE-1CA7-D3B9-3555-BDD368F7FDC7}"/>
              </a:ext>
            </a:extLst>
          </p:cNvPr>
          <p:cNvSpPr>
            <a:spLocks/>
          </p:cNvSpPr>
          <p:nvPr userDrawn="1"/>
        </p:nvSpPr>
        <p:spPr>
          <a:xfrm rot="16200000" flipV="1">
            <a:off x="9201970"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FDB3D36D-1C64-D888-4A03-F9DC19C2BF33}"/>
              </a:ext>
            </a:extLst>
          </p:cNvPr>
          <p:cNvSpPr>
            <a:spLocks/>
          </p:cNvSpPr>
          <p:nvPr userDrawn="1"/>
        </p:nvSpPr>
        <p:spPr>
          <a:xfrm rot="16200000" flipH="1" flipV="1">
            <a:off x="9201970"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FCB906EE-FFC1-C882-0D14-1B0665A6D919}"/>
              </a:ext>
            </a:extLst>
          </p:cNvPr>
          <p:cNvSpPr>
            <a:spLocks/>
          </p:cNvSpPr>
          <p:nvPr userDrawn="1"/>
        </p:nvSpPr>
        <p:spPr>
          <a:xfrm rot="16200000">
            <a:off x="6236164"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A9B2E3B2-B630-3243-30B9-729B4F4195DA}"/>
              </a:ext>
            </a:extLst>
          </p:cNvPr>
          <p:cNvSpPr>
            <a:spLocks/>
          </p:cNvSpPr>
          <p:nvPr userDrawn="1"/>
        </p:nvSpPr>
        <p:spPr>
          <a:xfrm rot="16200000" flipH="1">
            <a:off x="6236164"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0FBF32B9-E49A-EFC8-8A61-17964A570530}"/>
              </a:ext>
            </a:extLst>
          </p:cNvPr>
          <p:cNvSpPr>
            <a:spLocks/>
          </p:cNvSpPr>
          <p:nvPr userDrawn="1"/>
        </p:nvSpPr>
        <p:spPr>
          <a:xfrm rot="16200000" flipV="1">
            <a:off x="7138678"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29445C98-34F4-5168-67E1-E58F550C97C7}"/>
              </a:ext>
            </a:extLst>
          </p:cNvPr>
          <p:cNvSpPr>
            <a:spLocks/>
          </p:cNvSpPr>
          <p:nvPr userDrawn="1"/>
        </p:nvSpPr>
        <p:spPr>
          <a:xfrm rot="16200000" flipH="1" flipV="1">
            <a:off x="7138678"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AFC6193C-7A23-E25B-DA80-68DDA20CB833}"/>
              </a:ext>
            </a:extLst>
          </p:cNvPr>
          <p:cNvSpPr>
            <a:spLocks/>
          </p:cNvSpPr>
          <p:nvPr userDrawn="1"/>
        </p:nvSpPr>
        <p:spPr>
          <a:xfrm>
            <a:off x="8186487"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3F4632F0-B42E-B742-E599-7C2B10AB6EED}"/>
              </a:ext>
            </a:extLst>
          </p:cNvPr>
          <p:cNvSpPr>
            <a:spLocks/>
          </p:cNvSpPr>
          <p:nvPr userDrawn="1"/>
        </p:nvSpPr>
        <p:spPr>
          <a:xfrm flipH="1">
            <a:off x="7286412"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3CEE59CF-0FB9-A33A-AD4F-157AF00C0BF8}"/>
              </a:ext>
            </a:extLst>
          </p:cNvPr>
          <p:cNvSpPr>
            <a:spLocks/>
          </p:cNvSpPr>
          <p:nvPr userDrawn="1"/>
        </p:nvSpPr>
        <p:spPr>
          <a:xfrm rot="16200000">
            <a:off x="4172874"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D7A246A1-3169-B201-0C7D-8BE43F86F908}"/>
              </a:ext>
            </a:extLst>
          </p:cNvPr>
          <p:cNvSpPr>
            <a:spLocks/>
          </p:cNvSpPr>
          <p:nvPr userDrawn="1"/>
        </p:nvSpPr>
        <p:spPr>
          <a:xfrm rot="16200000" flipH="1">
            <a:off x="4172874"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E2FF024E-55C3-5E27-925E-9009AD277ED6}"/>
              </a:ext>
            </a:extLst>
          </p:cNvPr>
          <p:cNvSpPr>
            <a:spLocks/>
          </p:cNvSpPr>
          <p:nvPr userDrawn="1"/>
        </p:nvSpPr>
        <p:spPr>
          <a:xfrm rot="16200000" flipV="1">
            <a:off x="5075388"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4" name="Right Triangle 143">
            <a:extLst>
              <a:ext uri="{FF2B5EF4-FFF2-40B4-BE49-F238E27FC236}">
                <a16:creationId xmlns:a16="http://schemas.microsoft.com/office/drawing/2014/main" id="{30E5A6DC-C594-B8D9-1C61-0565F4AD5CCD}"/>
              </a:ext>
            </a:extLst>
          </p:cNvPr>
          <p:cNvSpPr>
            <a:spLocks/>
          </p:cNvSpPr>
          <p:nvPr userDrawn="1"/>
        </p:nvSpPr>
        <p:spPr>
          <a:xfrm rot="16200000" flipH="1" flipV="1">
            <a:off x="5075388"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5" name="Right Triangle 144">
            <a:extLst>
              <a:ext uri="{FF2B5EF4-FFF2-40B4-BE49-F238E27FC236}">
                <a16:creationId xmlns:a16="http://schemas.microsoft.com/office/drawing/2014/main" id="{F077BE2C-D2FF-2014-972D-5BD2EE87A054}"/>
              </a:ext>
            </a:extLst>
          </p:cNvPr>
          <p:cNvSpPr>
            <a:spLocks/>
          </p:cNvSpPr>
          <p:nvPr userDrawn="1"/>
        </p:nvSpPr>
        <p:spPr>
          <a:xfrm>
            <a:off x="6123197"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6" name="Right Triangle 145">
            <a:extLst>
              <a:ext uri="{FF2B5EF4-FFF2-40B4-BE49-F238E27FC236}">
                <a16:creationId xmlns:a16="http://schemas.microsoft.com/office/drawing/2014/main" id="{EA0F3517-2BCF-5887-7308-10EE385720C7}"/>
              </a:ext>
            </a:extLst>
          </p:cNvPr>
          <p:cNvSpPr>
            <a:spLocks/>
          </p:cNvSpPr>
          <p:nvPr userDrawn="1"/>
        </p:nvSpPr>
        <p:spPr>
          <a:xfrm flipH="1">
            <a:off x="5223122"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7" name="Right Triangle 146">
            <a:extLst>
              <a:ext uri="{FF2B5EF4-FFF2-40B4-BE49-F238E27FC236}">
                <a16:creationId xmlns:a16="http://schemas.microsoft.com/office/drawing/2014/main" id="{C554FAA7-E0BA-FAF9-364E-4D2FF34A2D08}"/>
              </a:ext>
            </a:extLst>
          </p:cNvPr>
          <p:cNvSpPr>
            <a:spLocks/>
          </p:cNvSpPr>
          <p:nvPr userDrawn="1"/>
        </p:nvSpPr>
        <p:spPr>
          <a:xfrm>
            <a:off x="4059906"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8" name="Right Triangle 147">
            <a:extLst>
              <a:ext uri="{FF2B5EF4-FFF2-40B4-BE49-F238E27FC236}">
                <a16:creationId xmlns:a16="http://schemas.microsoft.com/office/drawing/2014/main" id="{7914A1EE-11D3-3105-F650-446E719F9D01}"/>
              </a:ext>
            </a:extLst>
          </p:cNvPr>
          <p:cNvSpPr>
            <a:spLocks/>
          </p:cNvSpPr>
          <p:nvPr userDrawn="1"/>
        </p:nvSpPr>
        <p:spPr>
          <a:xfrm flipH="1">
            <a:off x="3159830"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9" name="Right Triangle 148">
            <a:extLst>
              <a:ext uri="{FF2B5EF4-FFF2-40B4-BE49-F238E27FC236}">
                <a16:creationId xmlns:a16="http://schemas.microsoft.com/office/drawing/2014/main" id="{B3A485EC-5B78-7605-FC24-F4F065E4530D}"/>
              </a:ext>
            </a:extLst>
          </p:cNvPr>
          <p:cNvSpPr>
            <a:spLocks/>
          </p:cNvSpPr>
          <p:nvPr userDrawn="1"/>
        </p:nvSpPr>
        <p:spPr>
          <a:xfrm rot="16200000">
            <a:off x="10362746"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0" name="Right Triangle 149">
            <a:extLst>
              <a:ext uri="{FF2B5EF4-FFF2-40B4-BE49-F238E27FC236}">
                <a16:creationId xmlns:a16="http://schemas.microsoft.com/office/drawing/2014/main" id="{45453285-5113-743B-5749-790B4B654118}"/>
              </a:ext>
            </a:extLst>
          </p:cNvPr>
          <p:cNvSpPr>
            <a:spLocks/>
          </p:cNvSpPr>
          <p:nvPr userDrawn="1"/>
        </p:nvSpPr>
        <p:spPr>
          <a:xfrm rot="16200000" flipH="1">
            <a:off x="10362746"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1" name="Right Triangle 150">
            <a:extLst>
              <a:ext uri="{FF2B5EF4-FFF2-40B4-BE49-F238E27FC236}">
                <a16:creationId xmlns:a16="http://schemas.microsoft.com/office/drawing/2014/main" id="{C062B9CD-B611-D7BB-8A23-3AC767A838BC}"/>
              </a:ext>
            </a:extLst>
          </p:cNvPr>
          <p:cNvSpPr>
            <a:spLocks/>
          </p:cNvSpPr>
          <p:nvPr userDrawn="1"/>
        </p:nvSpPr>
        <p:spPr>
          <a:xfrm rot="16200000" flipV="1">
            <a:off x="11265260"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2" name="Right Triangle 151">
            <a:extLst>
              <a:ext uri="{FF2B5EF4-FFF2-40B4-BE49-F238E27FC236}">
                <a16:creationId xmlns:a16="http://schemas.microsoft.com/office/drawing/2014/main" id="{8D5B23D8-4A9D-F3DB-67DD-ABAEEFFA5970}"/>
              </a:ext>
            </a:extLst>
          </p:cNvPr>
          <p:cNvSpPr>
            <a:spLocks/>
          </p:cNvSpPr>
          <p:nvPr userDrawn="1"/>
        </p:nvSpPr>
        <p:spPr>
          <a:xfrm rot="16200000" flipH="1" flipV="1">
            <a:off x="11265260"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3" name="Right Triangle 152">
            <a:extLst>
              <a:ext uri="{FF2B5EF4-FFF2-40B4-BE49-F238E27FC236}">
                <a16:creationId xmlns:a16="http://schemas.microsoft.com/office/drawing/2014/main" id="{50525C2A-8DE0-7A4B-1E85-8D2D4F7B957E}"/>
              </a:ext>
            </a:extLst>
          </p:cNvPr>
          <p:cNvSpPr>
            <a:spLocks/>
          </p:cNvSpPr>
          <p:nvPr userDrawn="1"/>
        </p:nvSpPr>
        <p:spPr>
          <a:xfrm flipH="1">
            <a:off x="11412994"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4" name="Right Triangle 153">
            <a:extLst>
              <a:ext uri="{FF2B5EF4-FFF2-40B4-BE49-F238E27FC236}">
                <a16:creationId xmlns:a16="http://schemas.microsoft.com/office/drawing/2014/main" id="{A5B0FEA8-3B0F-6604-AAB9-03A70EF0A05E}"/>
              </a:ext>
            </a:extLst>
          </p:cNvPr>
          <p:cNvSpPr>
            <a:spLocks/>
          </p:cNvSpPr>
          <p:nvPr userDrawn="1"/>
        </p:nvSpPr>
        <p:spPr>
          <a:xfrm>
            <a:off x="10249779"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5" name="Right Triangle 154">
            <a:extLst>
              <a:ext uri="{FF2B5EF4-FFF2-40B4-BE49-F238E27FC236}">
                <a16:creationId xmlns:a16="http://schemas.microsoft.com/office/drawing/2014/main" id="{EFC87846-6717-DA71-4901-5483952B9C85}"/>
              </a:ext>
            </a:extLst>
          </p:cNvPr>
          <p:cNvSpPr>
            <a:spLocks/>
          </p:cNvSpPr>
          <p:nvPr userDrawn="1"/>
        </p:nvSpPr>
        <p:spPr>
          <a:xfrm flipH="1">
            <a:off x="9349703"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6" name="Right Triangle 155">
            <a:extLst>
              <a:ext uri="{FF2B5EF4-FFF2-40B4-BE49-F238E27FC236}">
                <a16:creationId xmlns:a16="http://schemas.microsoft.com/office/drawing/2014/main" id="{36B6161A-C399-FB17-F21D-B456824F19F3}"/>
              </a:ext>
            </a:extLst>
          </p:cNvPr>
          <p:cNvSpPr>
            <a:spLocks/>
          </p:cNvSpPr>
          <p:nvPr userDrawn="1"/>
        </p:nvSpPr>
        <p:spPr>
          <a:xfrm rot="16200000" flipH="1">
            <a:off x="10362747" y="-288518"/>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7" name="Right Triangle 156">
            <a:extLst>
              <a:ext uri="{FF2B5EF4-FFF2-40B4-BE49-F238E27FC236}">
                <a16:creationId xmlns:a16="http://schemas.microsoft.com/office/drawing/2014/main" id="{BCBF024E-D45C-E1B4-447F-7250177ADC19}"/>
              </a:ext>
            </a:extLst>
          </p:cNvPr>
          <p:cNvSpPr>
            <a:spLocks/>
          </p:cNvSpPr>
          <p:nvPr userDrawn="1"/>
        </p:nvSpPr>
        <p:spPr>
          <a:xfrm rot="16200000" flipH="1" flipV="1">
            <a:off x="11265261" y="-288518"/>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Tree>
    <p:extLst>
      <p:ext uri="{BB962C8B-B14F-4D97-AF65-F5344CB8AC3E}">
        <p14:creationId xmlns:p14="http://schemas.microsoft.com/office/powerpoint/2010/main" val="263674177"/>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preserve="1">
  <p:cSld name="Section whith picture">
    <p:bg>
      <p:bgPr>
        <a:solidFill>
          <a:schemeClr val="accent5"/>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49F9374-E4E4-EACC-F0B7-E19AB7E05FE8}"/>
              </a:ext>
            </a:extLst>
          </p:cNvPr>
          <p:cNvGraphicFramePr>
            <a:graphicFrameLocks/>
          </p:cNvGraphicFramePr>
          <p:nvPr>
            <p:custDataLst>
              <p:tags r:id="rId1"/>
            </p:custDataLst>
            <p:extLst>
              <p:ext uri="{D42A27DB-BD31-4B8C-83A1-F6EECF244321}">
                <p14:modId xmlns:p14="http://schemas.microsoft.com/office/powerpoint/2010/main" val="2729269162"/>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649F9374-E4E4-EACC-F0B7-E19AB7E05FE8}"/>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31" name="Picture Placeholder 30">
            <a:extLst>
              <a:ext uri="{FF2B5EF4-FFF2-40B4-BE49-F238E27FC236}">
                <a16:creationId xmlns:a16="http://schemas.microsoft.com/office/drawing/2014/main" id="{5284D345-E37F-5588-863A-8F7FE263F5CA}"/>
              </a:ext>
            </a:extLst>
          </p:cNvPr>
          <p:cNvSpPr>
            <a:spLocks noGrp="1"/>
          </p:cNvSpPr>
          <p:nvPr>
            <p:ph type="pic" sz="quarter" idx="13"/>
          </p:nvPr>
        </p:nvSpPr>
        <p:spPr>
          <a:xfrm>
            <a:off x="6553200" y="842963"/>
            <a:ext cx="5172075" cy="5172075"/>
          </a:xfrm>
          <a:custGeom>
            <a:avLst/>
            <a:gdLst>
              <a:gd name="csX0" fmla="*/ 3567763 w 6919913"/>
              <a:gd name="csY0" fmla="*/ 3572440 h 6919913"/>
              <a:gd name="csX1" fmla="*/ 6919913 w 6919913"/>
              <a:gd name="csY1" fmla="*/ 3572440 h 6919913"/>
              <a:gd name="csX2" fmla="*/ 3567763 w 6919913"/>
              <a:gd name="csY2" fmla="*/ 6919913 h 6919913"/>
              <a:gd name="csX3" fmla="*/ 0 w 6919913"/>
              <a:gd name="csY3" fmla="*/ 3572440 h 6919913"/>
              <a:gd name="csX4" fmla="*/ 3352150 w 6919913"/>
              <a:gd name="csY4" fmla="*/ 3572440 h 6919913"/>
              <a:gd name="csX5" fmla="*/ 3352150 w 6919913"/>
              <a:gd name="csY5" fmla="*/ 6919913 h 6919913"/>
              <a:gd name="csX6" fmla="*/ 3567763 w 6919913"/>
              <a:gd name="csY6" fmla="*/ 0 h 6919913"/>
              <a:gd name="csX7" fmla="*/ 6919913 w 6919913"/>
              <a:gd name="csY7" fmla="*/ 3347474 h 6919913"/>
              <a:gd name="csX8" fmla="*/ 3567763 w 6919913"/>
              <a:gd name="csY8" fmla="*/ 3347474 h 6919913"/>
              <a:gd name="csX9" fmla="*/ 3352150 w 6919913"/>
              <a:gd name="csY9" fmla="*/ 0 h 6919913"/>
              <a:gd name="csX10" fmla="*/ 3352150 w 6919913"/>
              <a:gd name="csY10" fmla="*/ 3347474 h 6919913"/>
              <a:gd name="csX11" fmla="*/ 0 w 6919913"/>
              <a:gd name="csY11" fmla="*/ 3347474 h 691991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6919913" h="6919913">
                <a:moveTo>
                  <a:pt x="3567763" y="3572440"/>
                </a:moveTo>
                <a:lnTo>
                  <a:pt x="6919913" y="3572440"/>
                </a:lnTo>
                <a:lnTo>
                  <a:pt x="3567763" y="6919913"/>
                </a:lnTo>
                <a:close/>
                <a:moveTo>
                  <a:pt x="0" y="3572440"/>
                </a:moveTo>
                <a:lnTo>
                  <a:pt x="3352150" y="3572440"/>
                </a:lnTo>
                <a:lnTo>
                  <a:pt x="3352150" y="6919913"/>
                </a:lnTo>
                <a:close/>
                <a:moveTo>
                  <a:pt x="3567763" y="0"/>
                </a:moveTo>
                <a:lnTo>
                  <a:pt x="6919913" y="3347474"/>
                </a:lnTo>
                <a:lnTo>
                  <a:pt x="3567763" y="3347474"/>
                </a:lnTo>
                <a:close/>
                <a:moveTo>
                  <a:pt x="3352150" y="0"/>
                </a:moveTo>
                <a:lnTo>
                  <a:pt x="3352150" y="3347474"/>
                </a:lnTo>
                <a:lnTo>
                  <a:pt x="0" y="3347474"/>
                </a:lnTo>
                <a:close/>
              </a:path>
            </a:pathLst>
          </a:custGeom>
          <a:noFill/>
        </p:spPr>
        <p:txBody>
          <a:bodyPr wrap="square">
            <a:noAutofit/>
          </a:bodyPr>
          <a:lstStyle/>
          <a:p>
            <a:r>
              <a:rPr lang="es"/>
              <a:t>Haz clic en el icono para añadir la imagen</a:t>
            </a:r>
            <a:endParaRPr lang="es-MX"/>
          </a:p>
        </p:txBody>
      </p:sp>
      <p:sp>
        <p:nvSpPr>
          <p:cNvPr id="3" name="SectionTitle">
            <a:extLst>
              <a:ext uri="{FF2B5EF4-FFF2-40B4-BE49-F238E27FC236}">
                <a16:creationId xmlns:a16="http://schemas.microsoft.com/office/drawing/2014/main" id="{BACDBD6D-42C8-8EAD-FEBA-D172A22868D4}"/>
              </a:ext>
            </a:extLst>
          </p:cNvPr>
          <p:cNvSpPr>
            <a:spLocks noGrp="1"/>
          </p:cNvSpPr>
          <p:nvPr>
            <p:ph type="body" sz="quarter" idx="11" hasCustomPrompt="1"/>
          </p:nvPr>
        </p:nvSpPr>
        <p:spPr>
          <a:xfrm>
            <a:off x="542133" y="3145503"/>
            <a:ext cx="6919910" cy="647100"/>
          </a:xfrm>
          <a:prstGeom prst="rect">
            <a:avLst/>
          </a:prstGeom>
          <a:noFill/>
        </p:spPr>
        <p:txBody>
          <a:bodyPr vert="horz" wrap="square" lIns="0" tIns="0" rIns="0" bIns="0" numCol="1" rtlCol="0" anchor="t" anchorCtr="0" compatLnSpc="1">
            <a:prstTxWarp prst="textNoShape">
              <a:avLst/>
            </a:prstTxWarp>
            <a:noAutofit/>
          </a:bodyPr>
          <a:lstStyle>
            <a:lvl1pPr marL="0" indent="0">
              <a:buFontTx/>
              <a:buNone/>
              <a:defRPr lang="en-US" sz="5400">
                <a:solidFill>
                  <a:schemeClr val="tx1"/>
                </a:solidFill>
                <a:ea typeface="+mn-ea"/>
              </a:defRPr>
            </a:lvl1pPr>
          </a:lstStyle>
          <a:p>
            <a:pPr marL="0" lvl="0" indent="0" fontAlgn="base">
              <a:lnSpc>
                <a:spcPts val="5000"/>
              </a:lnSpc>
              <a:spcBef>
                <a:spcPts val="0"/>
              </a:spcBef>
              <a:spcAft>
                <a:spcPts val="200"/>
              </a:spcAft>
              <a:buFont typeface="Arial" panose="020B0604020202020204" pitchFamily="34" charset="0"/>
              <a:buChar char="​"/>
            </a:pPr>
            <a:r>
              <a:rPr lang="es"/>
              <a:t>Sección/Capítulo</a:t>
            </a:r>
          </a:p>
        </p:txBody>
      </p:sp>
    </p:spTree>
    <p:extLst>
      <p:ext uri="{BB962C8B-B14F-4D97-AF65-F5344CB8AC3E}">
        <p14:creationId xmlns:p14="http://schemas.microsoft.com/office/powerpoint/2010/main" val="2831314142"/>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showMasterSp="0" preserve="1">
  <p:cSld name="Q&amp;A">
    <p:bg>
      <p:bgPr>
        <a:solidFill>
          <a:schemeClr val="accent5"/>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49F9374-E4E4-EACC-F0B7-E19AB7E05FE8}"/>
              </a:ext>
            </a:extLst>
          </p:cNvPr>
          <p:cNvGraphicFramePr>
            <a:graphicFrameLocks/>
          </p:cNvGraphicFramePr>
          <p:nvPr>
            <p:custDataLst>
              <p:tags r:id="rId1"/>
            </p:custDataLst>
            <p:extLst>
              <p:ext uri="{D42A27DB-BD31-4B8C-83A1-F6EECF244321}">
                <p14:modId xmlns:p14="http://schemas.microsoft.com/office/powerpoint/2010/main" val="3011722845"/>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649F9374-E4E4-EACC-F0B7-E19AB7E05FE8}"/>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5" name="Right Triangle 4">
            <a:extLst>
              <a:ext uri="{FF2B5EF4-FFF2-40B4-BE49-F238E27FC236}">
                <a16:creationId xmlns:a16="http://schemas.microsoft.com/office/drawing/2014/main" id="{DE552D4A-C3F6-5C25-D750-C414E38049AF}"/>
              </a:ext>
            </a:extLst>
          </p:cNvPr>
          <p:cNvSpPr>
            <a:spLocks/>
          </p:cNvSpPr>
          <p:nvPr/>
        </p:nvSpPr>
        <p:spPr>
          <a:xfrm flipV="1">
            <a:off x="872212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6" name="Right Triangle 5">
            <a:extLst>
              <a:ext uri="{FF2B5EF4-FFF2-40B4-BE49-F238E27FC236}">
                <a16:creationId xmlns:a16="http://schemas.microsoft.com/office/drawing/2014/main" id="{F7C72D4B-17B7-EE34-40AF-2EDABD918AC0}"/>
              </a:ext>
            </a:extLst>
          </p:cNvPr>
          <p:cNvSpPr>
            <a:spLocks/>
          </p:cNvSpPr>
          <p:nvPr/>
        </p:nvSpPr>
        <p:spPr>
          <a:xfrm flipH="1" flipV="1">
            <a:off x="7965044"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 name="Right Triangle 6">
            <a:extLst>
              <a:ext uri="{FF2B5EF4-FFF2-40B4-BE49-F238E27FC236}">
                <a16:creationId xmlns:a16="http://schemas.microsoft.com/office/drawing/2014/main" id="{1373EA39-85F7-305F-99B2-F8AC2293F08A}"/>
              </a:ext>
            </a:extLst>
          </p:cNvPr>
          <p:cNvSpPr>
            <a:spLocks/>
          </p:cNvSpPr>
          <p:nvPr/>
        </p:nvSpPr>
        <p:spPr>
          <a:xfrm flipV="1">
            <a:off x="6986627"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 name="Right Triangle 7">
            <a:extLst>
              <a:ext uri="{FF2B5EF4-FFF2-40B4-BE49-F238E27FC236}">
                <a16:creationId xmlns:a16="http://schemas.microsoft.com/office/drawing/2014/main" id="{EF1956F5-2B37-D2B3-700C-6E34E36DBB9F}"/>
              </a:ext>
            </a:extLst>
          </p:cNvPr>
          <p:cNvSpPr>
            <a:spLocks/>
          </p:cNvSpPr>
          <p:nvPr/>
        </p:nvSpPr>
        <p:spPr>
          <a:xfrm flipH="1" flipV="1">
            <a:off x="622954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 name="Right Triangle 8">
            <a:extLst>
              <a:ext uri="{FF2B5EF4-FFF2-40B4-BE49-F238E27FC236}">
                <a16:creationId xmlns:a16="http://schemas.microsoft.com/office/drawing/2014/main" id="{CCD8EF6D-54EC-7246-6678-B9C9C54C5511}"/>
              </a:ext>
            </a:extLst>
          </p:cNvPr>
          <p:cNvSpPr>
            <a:spLocks/>
          </p:cNvSpPr>
          <p:nvPr/>
        </p:nvSpPr>
        <p:spPr>
          <a:xfrm flipV="1">
            <a:off x="5251128"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 name="Right Triangle 9">
            <a:extLst>
              <a:ext uri="{FF2B5EF4-FFF2-40B4-BE49-F238E27FC236}">
                <a16:creationId xmlns:a16="http://schemas.microsoft.com/office/drawing/2014/main" id="{79D20EC3-6A37-9424-5135-E81E7574A295}"/>
              </a:ext>
            </a:extLst>
          </p:cNvPr>
          <p:cNvSpPr>
            <a:spLocks/>
          </p:cNvSpPr>
          <p:nvPr/>
        </p:nvSpPr>
        <p:spPr>
          <a:xfrm flipH="1" flipV="1">
            <a:off x="449404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 name="Right Triangle 10">
            <a:extLst>
              <a:ext uri="{FF2B5EF4-FFF2-40B4-BE49-F238E27FC236}">
                <a16:creationId xmlns:a16="http://schemas.microsoft.com/office/drawing/2014/main" id="{A54A4689-1E38-35FD-331C-03FC1F524D9E}"/>
              </a:ext>
            </a:extLst>
          </p:cNvPr>
          <p:cNvSpPr>
            <a:spLocks/>
          </p:cNvSpPr>
          <p:nvPr/>
        </p:nvSpPr>
        <p:spPr>
          <a:xfrm flipV="1">
            <a:off x="3515628"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 name="Right Triangle 11">
            <a:extLst>
              <a:ext uri="{FF2B5EF4-FFF2-40B4-BE49-F238E27FC236}">
                <a16:creationId xmlns:a16="http://schemas.microsoft.com/office/drawing/2014/main" id="{692F23C0-8064-81D2-E26C-B8A38509F329}"/>
              </a:ext>
            </a:extLst>
          </p:cNvPr>
          <p:cNvSpPr>
            <a:spLocks/>
          </p:cNvSpPr>
          <p:nvPr/>
        </p:nvSpPr>
        <p:spPr>
          <a:xfrm flipH="1" flipV="1">
            <a:off x="11436042"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 name="Right Triangle 12">
            <a:extLst>
              <a:ext uri="{FF2B5EF4-FFF2-40B4-BE49-F238E27FC236}">
                <a16:creationId xmlns:a16="http://schemas.microsoft.com/office/drawing/2014/main" id="{0835AF96-2414-24B8-AE30-2385166C0CFE}"/>
              </a:ext>
            </a:extLst>
          </p:cNvPr>
          <p:cNvSpPr>
            <a:spLocks/>
          </p:cNvSpPr>
          <p:nvPr/>
        </p:nvSpPr>
        <p:spPr>
          <a:xfrm flipV="1">
            <a:off x="1045762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 name="Right Triangle 13">
            <a:extLst>
              <a:ext uri="{FF2B5EF4-FFF2-40B4-BE49-F238E27FC236}">
                <a16:creationId xmlns:a16="http://schemas.microsoft.com/office/drawing/2014/main" id="{50167B24-B66D-E180-A220-7254A50CC529}"/>
              </a:ext>
            </a:extLst>
          </p:cNvPr>
          <p:cNvSpPr>
            <a:spLocks/>
          </p:cNvSpPr>
          <p:nvPr/>
        </p:nvSpPr>
        <p:spPr>
          <a:xfrm flipH="1" flipV="1">
            <a:off x="9700543"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 name="Right Triangle 14">
            <a:extLst>
              <a:ext uri="{FF2B5EF4-FFF2-40B4-BE49-F238E27FC236}">
                <a16:creationId xmlns:a16="http://schemas.microsoft.com/office/drawing/2014/main" id="{104A5C7B-0126-CCA4-981C-36C26A5D774B}"/>
              </a:ext>
            </a:extLst>
          </p:cNvPr>
          <p:cNvSpPr>
            <a:spLocks/>
          </p:cNvSpPr>
          <p:nvPr/>
        </p:nvSpPr>
        <p:spPr>
          <a:xfrm rot="16200000">
            <a:off x="8817147"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 name="Right Triangle 15">
            <a:extLst>
              <a:ext uri="{FF2B5EF4-FFF2-40B4-BE49-F238E27FC236}">
                <a16:creationId xmlns:a16="http://schemas.microsoft.com/office/drawing/2014/main" id="{6CBE0A7F-F741-C4B7-62F8-FE2324823C1A}"/>
              </a:ext>
            </a:extLst>
          </p:cNvPr>
          <p:cNvSpPr>
            <a:spLocks/>
          </p:cNvSpPr>
          <p:nvPr/>
        </p:nvSpPr>
        <p:spPr>
          <a:xfrm rot="16200000" flipH="1">
            <a:off x="8817147"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 name="Right Triangle 16">
            <a:extLst>
              <a:ext uri="{FF2B5EF4-FFF2-40B4-BE49-F238E27FC236}">
                <a16:creationId xmlns:a16="http://schemas.microsoft.com/office/drawing/2014/main" id="{3DDC0ECA-449C-DE52-637D-D966AA65D7A8}"/>
              </a:ext>
            </a:extLst>
          </p:cNvPr>
          <p:cNvSpPr>
            <a:spLocks/>
          </p:cNvSpPr>
          <p:nvPr/>
        </p:nvSpPr>
        <p:spPr>
          <a:xfrm rot="16200000" flipV="1">
            <a:off x="9576280"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 name="Right Triangle 17">
            <a:extLst>
              <a:ext uri="{FF2B5EF4-FFF2-40B4-BE49-F238E27FC236}">
                <a16:creationId xmlns:a16="http://schemas.microsoft.com/office/drawing/2014/main" id="{DFEE6D83-E562-2044-5742-09226662DAF2}"/>
              </a:ext>
            </a:extLst>
          </p:cNvPr>
          <p:cNvSpPr>
            <a:spLocks/>
          </p:cNvSpPr>
          <p:nvPr/>
        </p:nvSpPr>
        <p:spPr>
          <a:xfrm rot="16200000" flipH="1" flipV="1">
            <a:off x="9576280"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9" name="Right Triangle 18">
            <a:extLst>
              <a:ext uri="{FF2B5EF4-FFF2-40B4-BE49-F238E27FC236}">
                <a16:creationId xmlns:a16="http://schemas.microsoft.com/office/drawing/2014/main" id="{1F33348F-2E19-C10B-603D-8047D1782F66}"/>
              </a:ext>
            </a:extLst>
          </p:cNvPr>
          <p:cNvSpPr>
            <a:spLocks/>
          </p:cNvSpPr>
          <p:nvPr/>
        </p:nvSpPr>
        <p:spPr>
          <a:xfrm rot="16200000">
            <a:off x="7081647"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0" name="Right Triangle 19">
            <a:extLst>
              <a:ext uri="{FF2B5EF4-FFF2-40B4-BE49-F238E27FC236}">
                <a16:creationId xmlns:a16="http://schemas.microsoft.com/office/drawing/2014/main" id="{DE8F2551-F211-8D3D-EF73-14BF68FB9389}"/>
              </a:ext>
            </a:extLst>
          </p:cNvPr>
          <p:cNvSpPr>
            <a:spLocks/>
          </p:cNvSpPr>
          <p:nvPr/>
        </p:nvSpPr>
        <p:spPr>
          <a:xfrm rot="16200000" flipH="1">
            <a:off x="7081647"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1" name="Right Triangle 20">
            <a:extLst>
              <a:ext uri="{FF2B5EF4-FFF2-40B4-BE49-F238E27FC236}">
                <a16:creationId xmlns:a16="http://schemas.microsoft.com/office/drawing/2014/main" id="{AA787FAF-845E-777E-A010-DC34338B631C}"/>
              </a:ext>
            </a:extLst>
          </p:cNvPr>
          <p:cNvSpPr>
            <a:spLocks/>
          </p:cNvSpPr>
          <p:nvPr/>
        </p:nvSpPr>
        <p:spPr>
          <a:xfrm rot="16200000" flipV="1">
            <a:off x="7840780"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2" name="Right Triangle 21">
            <a:extLst>
              <a:ext uri="{FF2B5EF4-FFF2-40B4-BE49-F238E27FC236}">
                <a16:creationId xmlns:a16="http://schemas.microsoft.com/office/drawing/2014/main" id="{610C53C5-2C14-A245-8A35-E35FB640333A}"/>
              </a:ext>
            </a:extLst>
          </p:cNvPr>
          <p:cNvSpPr>
            <a:spLocks/>
          </p:cNvSpPr>
          <p:nvPr/>
        </p:nvSpPr>
        <p:spPr>
          <a:xfrm rot="16200000" flipH="1" flipV="1">
            <a:off x="7840780"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3" name="Right Triangle 22">
            <a:extLst>
              <a:ext uri="{FF2B5EF4-FFF2-40B4-BE49-F238E27FC236}">
                <a16:creationId xmlns:a16="http://schemas.microsoft.com/office/drawing/2014/main" id="{28873DAF-FC55-604F-6DE2-007F046BECFD}"/>
              </a:ext>
            </a:extLst>
          </p:cNvPr>
          <p:cNvSpPr>
            <a:spLocks/>
          </p:cNvSpPr>
          <p:nvPr/>
        </p:nvSpPr>
        <p:spPr>
          <a:xfrm>
            <a:off x="872212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672F156E-E00A-5C5F-A1F7-BFFDCE764DD3}"/>
              </a:ext>
            </a:extLst>
          </p:cNvPr>
          <p:cNvSpPr>
            <a:spLocks/>
          </p:cNvSpPr>
          <p:nvPr/>
        </p:nvSpPr>
        <p:spPr>
          <a:xfrm flipH="1">
            <a:off x="7965044"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AF460D8D-CD86-538A-F06C-A016DF01EE0B}"/>
              </a:ext>
            </a:extLst>
          </p:cNvPr>
          <p:cNvSpPr>
            <a:spLocks/>
          </p:cNvSpPr>
          <p:nvPr/>
        </p:nvSpPr>
        <p:spPr>
          <a:xfrm rot="16200000">
            <a:off x="5346148"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2BA785AC-1860-FCB9-B413-DFF38B35BA15}"/>
              </a:ext>
            </a:extLst>
          </p:cNvPr>
          <p:cNvSpPr>
            <a:spLocks/>
          </p:cNvSpPr>
          <p:nvPr/>
        </p:nvSpPr>
        <p:spPr>
          <a:xfrm rot="16200000" flipH="1">
            <a:off x="5346148"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04BB85F1-E104-FC74-528C-92AC9E1D3BE7}"/>
              </a:ext>
            </a:extLst>
          </p:cNvPr>
          <p:cNvSpPr>
            <a:spLocks/>
          </p:cNvSpPr>
          <p:nvPr/>
        </p:nvSpPr>
        <p:spPr>
          <a:xfrm rot="16200000" flipV="1">
            <a:off x="6105281"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693190F8-50F2-58E0-CE70-7E024C13D4ED}"/>
              </a:ext>
            </a:extLst>
          </p:cNvPr>
          <p:cNvSpPr>
            <a:spLocks/>
          </p:cNvSpPr>
          <p:nvPr/>
        </p:nvSpPr>
        <p:spPr>
          <a:xfrm rot="16200000" flipH="1" flipV="1">
            <a:off x="6105281"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C287376B-1501-9B5B-1329-6BA4EDFC95B6}"/>
              </a:ext>
            </a:extLst>
          </p:cNvPr>
          <p:cNvSpPr>
            <a:spLocks/>
          </p:cNvSpPr>
          <p:nvPr/>
        </p:nvSpPr>
        <p:spPr>
          <a:xfrm>
            <a:off x="6986627"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B6EA717E-D7F6-B041-6336-5EC7B0DFF117}"/>
              </a:ext>
            </a:extLst>
          </p:cNvPr>
          <p:cNvSpPr>
            <a:spLocks/>
          </p:cNvSpPr>
          <p:nvPr/>
        </p:nvSpPr>
        <p:spPr>
          <a:xfrm flipH="1">
            <a:off x="622954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7E13159F-3C62-FC2A-E92C-E7B5B085C3A4}"/>
              </a:ext>
            </a:extLst>
          </p:cNvPr>
          <p:cNvSpPr>
            <a:spLocks/>
          </p:cNvSpPr>
          <p:nvPr/>
        </p:nvSpPr>
        <p:spPr>
          <a:xfrm rot="16200000">
            <a:off x="3610649"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87015D04-C316-249D-FBB1-D58299B82337}"/>
              </a:ext>
            </a:extLst>
          </p:cNvPr>
          <p:cNvSpPr>
            <a:spLocks/>
          </p:cNvSpPr>
          <p:nvPr/>
        </p:nvSpPr>
        <p:spPr>
          <a:xfrm rot="16200000" flipH="1">
            <a:off x="3610649"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582700E2-DCED-3AAF-0196-AC4835D40BA8}"/>
              </a:ext>
            </a:extLst>
          </p:cNvPr>
          <p:cNvSpPr>
            <a:spLocks/>
          </p:cNvSpPr>
          <p:nvPr/>
        </p:nvSpPr>
        <p:spPr>
          <a:xfrm rot="16200000" flipV="1">
            <a:off x="4369782"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F68D4B5E-2DC3-E9C7-1997-7EBEAC38A5B6}"/>
              </a:ext>
            </a:extLst>
          </p:cNvPr>
          <p:cNvSpPr>
            <a:spLocks/>
          </p:cNvSpPr>
          <p:nvPr/>
        </p:nvSpPr>
        <p:spPr>
          <a:xfrm rot="16200000" flipH="1" flipV="1">
            <a:off x="4369782"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5489FC66-27D3-E130-4B28-0964BB23630E}"/>
              </a:ext>
            </a:extLst>
          </p:cNvPr>
          <p:cNvSpPr>
            <a:spLocks/>
          </p:cNvSpPr>
          <p:nvPr/>
        </p:nvSpPr>
        <p:spPr>
          <a:xfrm>
            <a:off x="5251128"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E246A6CD-154E-F47B-A729-A11FEC7942C7}"/>
              </a:ext>
            </a:extLst>
          </p:cNvPr>
          <p:cNvSpPr>
            <a:spLocks/>
          </p:cNvSpPr>
          <p:nvPr/>
        </p:nvSpPr>
        <p:spPr>
          <a:xfrm flipH="1">
            <a:off x="449404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DA3290F7-B69E-EC8B-F478-91B01C17C2E0}"/>
              </a:ext>
            </a:extLst>
          </p:cNvPr>
          <p:cNvSpPr>
            <a:spLocks/>
          </p:cNvSpPr>
          <p:nvPr/>
        </p:nvSpPr>
        <p:spPr>
          <a:xfrm>
            <a:off x="3515628"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0608F7CA-15AF-0C5A-074F-710AE5BC9AFC}"/>
              </a:ext>
            </a:extLst>
          </p:cNvPr>
          <p:cNvSpPr>
            <a:spLocks/>
          </p:cNvSpPr>
          <p:nvPr/>
        </p:nvSpPr>
        <p:spPr>
          <a:xfrm rot="16200000">
            <a:off x="10552645"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940ABCD2-2959-FF12-7B29-B6360AC0A96F}"/>
              </a:ext>
            </a:extLst>
          </p:cNvPr>
          <p:cNvSpPr>
            <a:spLocks/>
          </p:cNvSpPr>
          <p:nvPr/>
        </p:nvSpPr>
        <p:spPr>
          <a:xfrm rot="16200000" flipH="1">
            <a:off x="10552645"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35F87687-703D-448E-9B87-A04E3D0301CC}"/>
              </a:ext>
            </a:extLst>
          </p:cNvPr>
          <p:cNvSpPr>
            <a:spLocks/>
          </p:cNvSpPr>
          <p:nvPr/>
        </p:nvSpPr>
        <p:spPr>
          <a:xfrm rot="16200000" flipV="1">
            <a:off x="11311778"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A9C44C32-FE79-4FEA-C573-29BE3C6AF849}"/>
              </a:ext>
            </a:extLst>
          </p:cNvPr>
          <p:cNvSpPr>
            <a:spLocks/>
          </p:cNvSpPr>
          <p:nvPr/>
        </p:nvSpPr>
        <p:spPr>
          <a:xfrm rot="16200000" flipH="1" flipV="1">
            <a:off x="11311778"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5D6100B7-E24A-B3FB-B2FB-A227A64C6A6D}"/>
              </a:ext>
            </a:extLst>
          </p:cNvPr>
          <p:cNvSpPr>
            <a:spLocks/>
          </p:cNvSpPr>
          <p:nvPr/>
        </p:nvSpPr>
        <p:spPr>
          <a:xfrm flipH="1">
            <a:off x="11436042"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00D4AF2F-6C66-D84B-3AF8-4D27C535FE01}"/>
              </a:ext>
            </a:extLst>
          </p:cNvPr>
          <p:cNvSpPr>
            <a:spLocks/>
          </p:cNvSpPr>
          <p:nvPr/>
        </p:nvSpPr>
        <p:spPr>
          <a:xfrm>
            <a:off x="1045762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F52220C0-09A0-2FF5-A97D-1AE86AA48FDF}"/>
              </a:ext>
            </a:extLst>
          </p:cNvPr>
          <p:cNvSpPr>
            <a:spLocks/>
          </p:cNvSpPr>
          <p:nvPr/>
        </p:nvSpPr>
        <p:spPr>
          <a:xfrm flipH="1">
            <a:off x="9700543"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F4AE3AD1-F87F-DF30-AAA3-D3FDB7BB3F79}"/>
              </a:ext>
            </a:extLst>
          </p:cNvPr>
          <p:cNvSpPr>
            <a:spLocks/>
          </p:cNvSpPr>
          <p:nvPr/>
        </p:nvSpPr>
        <p:spPr>
          <a:xfrm flipV="1">
            <a:off x="44630"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46" name="Right Triangle 45">
            <a:extLst>
              <a:ext uri="{FF2B5EF4-FFF2-40B4-BE49-F238E27FC236}">
                <a16:creationId xmlns:a16="http://schemas.microsoft.com/office/drawing/2014/main" id="{D54D66F7-0913-D0B5-2962-C8771215C127}"/>
              </a:ext>
            </a:extLst>
          </p:cNvPr>
          <p:cNvSpPr>
            <a:spLocks/>
          </p:cNvSpPr>
          <p:nvPr/>
        </p:nvSpPr>
        <p:spPr>
          <a:xfrm flipH="1" flipV="1">
            <a:off x="2758547"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84968EC4-09B7-BB72-986B-0D7A8D070ECA}"/>
              </a:ext>
            </a:extLst>
          </p:cNvPr>
          <p:cNvSpPr>
            <a:spLocks/>
          </p:cNvSpPr>
          <p:nvPr/>
        </p:nvSpPr>
        <p:spPr>
          <a:xfrm flipV="1">
            <a:off x="1780130"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ECD2DF6B-AC72-353A-2341-720973888ADE}"/>
              </a:ext>
            </a:extLst>
          </p:cNvPr>
          <p:cNvSpPr>
            <a:spLocks/>
          </p:cNvSpPr>
          <p:nvPr/>
        </p:nvSpPr>
        <p:spPr>
          <a:xfrm flipH="1" flipV="1">
            <a:off x="1023048"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E73D486B-A43A-7B55-A03D-4E88BAC0F7AC}"/>
              </a:ext>
            </a:extLst>
          </p:cNvPr>
          <p:cNvSpPr>
            <a:spLocks/>
          </p:cNvSpPr>
          <p:nvPr/>
        </p:nvSpPr>
        <p:spPr>
          <a:xfrm rot="16200000">
            <a:off x="139652"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1B6DEEF3-B921-2F37-B89B-EBF8B2B2919D}"/>
              </a:ext>
            </a:extLst>
          </p:cNvPr>
          <p:cNvSpPr>
            <a:spLocks/>
          </p:cNvSpPr>
          <p:nvPr/>
        </p:nvSpPr>
        <p:spPr>
          <a:xfrm rot="16200000" flipH="1">
            <a:off x="139652"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CC6FAF21-2602-7213-22E1-3C31DFD15475}"/>
              </a:ext>
            </a:extLst>
          </p:cNvPr>
          <p:cNvSpPr>
            <a:spLocks/>
          </p:cNvSpPr>
          <p:nvPr/>
        </p:nvSpPr>
        <p:spPr>
          <a:xfrm rot="16200000" flipV="1">
            <a:off x="898785"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C8C872B8-0425-3320-574D-38D19A96FC8C}"/>
              </a:ext>
            </a:extLst>
          </p:cNvPr>
          <p:cNvSpPr>
            <a:spLocks/>
          </p:cNvSpPr>
          <p:nvPr/>
        </p:nvSpPr>
        <p:spPr>
          <a:xfrm rot="16200000" flipH="1" flipV="1">
            <a:off x="898785"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D86373C3-E6ED-7E8B-98CB-48E5CBACEA49}"/>
              </a:ext>
            </a:extLst>
          </p:cNvPr>
          <p:cNvSpPr>
            <a:spLocks/>
          </p:cNvSpPr>
          <p:nvPr/>
        </p:nvSpPr>
        <p:spPr>
          <a:xfrm>
            <a:off x="44630"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B0A9C627-3F22-885E-1015-DFA04D78669A}"/>
              </a:ext>
            </a:extLst>
          </p:cNvPr>
          <p:cNvSpPr>
            <a:spLocks/>
          </p:cNvSpPr>
          <p:nvPr/>
        </p:nvSpPr>
        <p:spPr>
          <a:xfrm rot="16200000">
            <a:off x="1875150"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E1A74BCC-7588-7F5B-23B8-105AD2E36112}"/>
              </a:ext>
            </a:extLst>
          </p:cNvPr>
          <p:cNvSpPr>
            <a:spLocks/>
          </p:cNvSpPr>
          <p:nvPr/>
        </p:nvSpPr>
        <p:spPr>
          <a:xfrm rot="16200000" flipH="1">
            <a:off x="1875150"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ED6351AC-0ECB-4A8C-2990-780AB2271B4B}"/>
              </a:ext>
            </a:extLst>
          </p:cNvPr>
          <p:cNvSpPr>
            <a:spLocks/>
          </p:cNvSpPr>
          <p:nvPr/>
        </p:nvSpPr>
        <p:spPr>
          <a:xfrm rot="16200000" flipV="1">
            <a:off x="2634283"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35F99DC0-1B1C-1B53-75A4-88A9845FF66A}"/>
              </a:ext>
            </a:extLst>
          </p:cNvPr>
          <p:cNvSpPr>
            <a:spLocks/>
          </p:cNvSpPr>
          <p:nvPr/>
        </p:nvSpPr>
        <p:spPr>
          <a:xfrm rot="16200000" flipH="1" flipV="1">
            <a:off x="2634283"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1E087975-A4BF-A1D2-8144-8C305DBA3394}"/>
              </a:ext>
            </a:extLst>
          </p:cNvPr>
          <p:cNvSpPr>
            <a:spLocks/>
          </p:cNvSpPr>
          <p:nvPr/>
        </p:nvSpPr>
        <p:spPr>
          <a:xfrm flipH="1">
            <a:off x="2758547"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D2B6CFF3-3189-9843-D06B-D59CF5F92DDE}"/>
              </a:ext>
            </a:extLst>
          </p:cNvPr>
          <p:cNvSpPr>
            <a:spLocks/>
          </p:cNvSpPr>
          <p:nvPr/>
        </p:nvSpPr>
        <p:spPr>
          <a:xfrm>
            <a:off x="1780130"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0A815155-AFF6-3541-5089-941B7C1C7FBA}"/>
              </a:ext>
            </a:extLst>
          </p:cNvPr>
          <p:cNvSpPr>
            <a:spLocks/>
          </p:cNvSpPr>
          <p:nvPr/>
        </p:nvSpPr>
        <p:spPr>
          <a:xfrm flipH="1">
            <a:off x="1023048"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C1AF7F2D-68D9-8785-0412-3D2241ABFBD1}"/>
              </a:ext>
            </a:extLst>
          </p:cNvPr>
          <p:cNvSpPr>
            <a:spLocks/>
          </p:cNvSpPr>
          <p:nvPr/>
        </p:nvSpPr>
        <p:spPr>
          <a:xfrm>
            <a:off x="872212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F58DBD72-2620-5746-7818-5B64348635CC}"/>
              </a:ext>
            </a:extLst>
          </p:cNvPr>
          <p:cNvSpPr>
            <a:spLocks/>
          </p:cNvSpPr>
          <p:nvPr/>
        </p:nvSpPr>
        <p:spPr>
          <a:xfrm flipH="1">
            <a:off x="7965044"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7F0D7140-51F4-DC5F-FC06-C46163F31205}"/>
              </a:ext>
            </a:extLst>
          </p:cNvPr>
          <p:cNvSpPr>
            <a:spLocks/>
          </p:cNvSpPr>
          <p:nvPr/>
        </p:nvSpPr>
        <p:spPr>
          <a:xfrm>
            <a:off x="6986627"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02089F04-411E-7B2B-F004-02D2AFE34D61}"/>
              </a:ext>
            </a:extLst>
          </p:cNvPr>
          <p:cNvSpPr>
            <a:spLocks/>
          </p:cNvSpPr>
          <p:nvPr/>
        </p:nvSpPr>
        <p:spPr>
          <a:xfrm flipH="1">
            <a:off x="622954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5EEC99E4-DCB9-853B-372A-F146668C8E65}"/>
              </a:ext>
            </a:extLst>
          </p:cNvPr>
          <p:cNvSpPr>
            <a:spLocks/>
          </p:cNvSpPr>
          <p:nvPr/>
        </p:nvSpPr>
        <p:spPr>
          <a:xfrm>
            <a:off x="5251128"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3986B14A-F5E8-EC8D-47AA-2D6D8AAD7039}"/>
              </a:ext>
            </a:extLst>
          </p:cNvPr>
          <p:cNvSpPr>
            <a:spLocks/>
          </p:cNvSpPr>
          <p:nvPr/>
        </p:nvSpPr>
        <p:spPr>
          <a:xfrm flipH="1">
            <a:off x="449404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E2B2A4D7-4797-3182-EE55-F999B373A065}"/>
              </a:ext>
            </a:extLst>
          </p:cNvPr>
          <p:cNvSpPr>
            <a:spLocks/>
          </p:cNvSpPr>
          <p:nvPr/>
        </p:nvSpPr>
        <p:spPr>
          <a:xfrm>
            <a:off x="3515628"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19A13E9B-B505-F634-C277-E20DF0481771}"/>
              </a:ext>
            </a:extLst>
          </p:cNvPr>
          <p:cNvSpPr>
            <a:spLocks/>
          </p:cNvSpPr>
          <p:nvPr/>
        </p:nvSpPr>
        <p:spPr>
          <a:xfrm flipH="1">
            <a:off x="11436042"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36710627-1D2D-F230-34FD-5EAD05D4BDF1}"/>
              </a:ext>
            </a:extLst>
          </p:cNvPr>
          <p:cNvSpPr>
            <a:spLocks/>
          </p:cNvSpPr>
          <p:nvPr/>
        </p:nvSpPr>
        <p:spPr>
          <a:xfrm>
            <a:off x="1045762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D9DF5F1B-AECC-16AE-7644-BB48A73CFADD}"/>
              </a:ext>
            </a:extLst>
          </p:cNvPr>
          <p:cNvSpPr>
            <a:spLocks/>
          </p:cNvSpPr>
          <p:nvPr/>
        </p:nvSpPr>
        <p:spPr>
          <a:xfrm flipH="1">
            <a:off x="9700543"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8DAA0224-F9C1-B1CC-EEF9-01D74686E14B}"/>
              </a:ext>
            </a:extLst>
          </p:cNvPr>
          <p:cNvSpPr>
            <a:spLocks/>
          </p:cNvSpPr>
          <p:nvPr/>
        </p:nvSpPr>
        <p:spPr>
          <a:xfrm>
            <a:off x="44630"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D3C3D498-0B9C-E993-9CA3-9D1AD76FAF8E}"/>
              </a:ext>
            </a:extLst>
          </p:cNvPr>
          <p:cNvSpPr>
            <a:spLocks/>
          </p:cNvSpPr>
          <p:nvPr/>
        </p:nvSpPr>
        <p:spPr>
          <a:xfrm flipH="1">
            <a:off x="2758547"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9281B6AA-91DF-9A2D-C78B-537FC4D94172}"/>
              </a:ext>
            </a:extLst>
          </p:cNvPr>
          <p:cNvSpPr>
            <a:spLocks/>
          </p:cNvSpPr>
          <p:nvPr/>
        </p:nvSpPr>
        <p:spPr>
          <a:xfrm>
            <a:off x="1780130"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378EB810-B132-80B5-C334-9C2037B196F9}"/>
              </a:ext>
            </a:extLst>
          </p:cNvPr>
          <p:cNvSpPr>
            <a:spLocks/>
          </p:cNvSpPr>
          <p:nvPr/>
        </p:nvSpPr>
        <p:spPr>
          <a:xfrm flipH="1">
            <a:off x="1023048"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SectionTitle">
            <a:extLst>
              <a:ext uri="{FF2B5EF4-FFF2-40B4-BE49-F238E27FC236}">
                <a16:creationId xmlns:a16="http://schemas.microsoft.com/office/drawing/2014/main" id="{585B705C-6F68-482E-4AB0-559B4C2A8693}"/>
              </a:ext>
            </a:extLst>
          </p:cNvPr>
          <p:cNvSpPr>
            <a:spLocks noGrp="1"/>
          </p:cNvSpPr>
          <p:nvPr>
            <p:ph type="body" sz="quarter" idx="11" hasCustomPrompt="1"/>
          </p:nvPr>
        </p:nvSpPr>
        <p:spPr>
          <a:xfrm>
            <a:off x="2636045" y="3145503"/>
            <a:ext cx="6919910" cy="647100"/>
          </a:xfrm>
          <a:prstGeom prst="rect">
            <a:avLst/>
          </a:prstGeom>
          <a:noFill/>
        </p:spPr>
        <p:txBody>
          <a:bodyPr vert="horz" wrap="square" lIns="0" tIns="0" rIns="0" bIns="0" numCol="1" rtlCol="0" anchor="t" anchorCtr="0" compatLnSpc="1">
            <a:prstTxWarp prst="textNoShape">
              <a:avLst/>
            </a:prstTxWarp>
            <a:noAutofit/>
          </a:bodyPr>
          <a:lstStyle>
            <a:lvl1pPr algn="ctr">
              <a:buFontTx/>
              <a:buNone/>
              <a:defRPr lang="en-US" sz="5400">
                <a:solidFill>
                  <a:schemeClr val="tx1"/>
                </a:solidFill>
                <a:ea typeface="+mn-ea"/>
              </a:defRPr>
            </a:lvl1pPr>
          </a:lstStyle>
          <a:p>
            <a:pPr marL="0" lvl="0" indent="0" fontAlgn="base">
              <a:lnSpc>
                <a:spcPts val="5000"/>
              </a:lnSpc>
              <a:spcBef>
                <a:spcPts val="0"/>
              </a:spcBef>
              <a:spcAft>
                <a:spcPts val="200"/>
              </a:spcAft>
              <a:buFont typeface="Arial" panose="020B0604020202020204" pitchFamily="34" charset="0"/>
              <a:buChar char="​"/>
            </a:pPr>
            <a:r>
              <a:rPr lang="es"/>
              <a:t>Preguntas y respuestas</a:t>
            </a:r>
          </a:p>
        </p:txBody>
      </p:sp>
      <p:sp>
        <p:nvSpPr>
          <p:cNvPr id="2" name="Right Triangle 1">
            <a:extLst>
              <a:ext uri="{FF2B5EF4-FFF2-40B4-BE49-F238E27FC236}">
                <a16:creationId xmlns:a16="http://schemas.microsoft.com/office/drawing/2014/main" id="{3552F3DD-F7AA-D79A-02B7-C0C79981C08B}"/>
              </a:ext>
            </a:extLst>
          </p:cNvPr>
          <p:cNvSpPr>
            <a:spLocks/>
          </p:cNvSpPr>
          <p:nvPr userDrawn="1"/>
        </p:nvSpPr>
        <p:spPr>
          <a:xfrm flipV="1">
            <a:off x="872212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3" name="Right Triangle 2">
            <a:extLst>
              <a:ext uri="{FF2B5EF4-FFF2-40B4-BE49-F238E27FC236}">
                <a16:creationId xmlns:a16="http://schemas.microsoft.com/office/drawing/2014/main" id="{18D72EE9-CF60-CAEF-92C5-AF9ABB0D93D7}"/>
              </a:ext>
            </a:extLst>
          </p:cNvPr>
          <p:cNvSpPr>
            <a:spLocks/>
          </p:cNvSpPr>
          <p:nvPr userDrawn="1"/>
        </p:nvSpPr>
        <p:spPr>
          <a:xfrm flipH="1" flipV="1">
            <a:off x="7965044"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8F72F2ED-2C93-6F2C-7767-9387D27E80CD}"/>
              </a:ext>
            </a:extLst>
          </p:cNvPr>
          <p:cNvSpPr>
            <a:spLocks/>
          </p:cNvSpPr>
          <p:nvPr userDrawn="1"/>
        </p:nvSpPr>
        <p:spPr>
          <a:xfrm flipV="1">
            <a:off x="6986627"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BA588FC5-6330-B19A-4D28-B2F07C189B6B}"/>
              </a:ext>
            </a:extLst>
          </p:cNvPr>
          <p:cNvSpPr>
            <a:spLocks/>
          </p:cNvSpPr>
          <p:nvPr userDrawn="1"/>
        </p:nvSpPr>
        <p:spPr>
          <a:xfrm flipH="1" flipV="1">
            <a:off x="622954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0E18836C-09B5-56D2-66C1-DB1020540926}"/>
              </a:ext>
            </a:extLst>
          </p:cNvPr>
          <p:cNvSpPr>
            <a:spLocks/>
          </p:cNvSpPr>
          <p:nvPr userDrawn="1"/>
        </p:nvSpPr>
        <p:spPr>
          <a:xfrm flipV="1">
            <a:off x="5251128"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EB823D7C-1B28-1C82-BF1A-7A67E7BA94E5}"/>
              </a:ext>
            </a:extLst>
          </p:cNvPr>
          <p:cNvSpPr>
            <a:spLocks/>
          </p:cNvSpPr>
          <p:nvPr userDrawn="1"/>
        </p:nvSpPr>
        <p:spPr>
          <a:xfrm flipH="1" flipV="1">
            <a:off x="449404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2458C9E3-9861-EB75-EA6B-2E87EF3A59ED}"/>
              </a:ext>
            </a:extLst>
          </p:cNvPr>
          <p:cNvSpPr>
            <a:spLocks/>
          </p:cNvSpPr>
          <p:nvPr userDrawn="1"/>
        </p:nvSpPr>
        <p:spPr>
          <a:xfrm flipV="1">
            <a:off x="3515628"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F5C3D1AE-B96A-04A7-D756-7FFC6F7FC130}"/>
              </a:ext>
            </a:extLst>
          </p:cNvPr>
          <p:cNvSpPr>
            <a:spLocks/>
          </p:cNvSpPr>
          <p:nvPr userDrawn="1"/>
        </p:nvSpPr>
        <p:spPr>
          <a:xfrm flipH="1" flipV="1">
            <a:off x="11436042"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2" name="Right Triangle 81">
            <a:extLst>
              <a:ext uri="{FF2B5EF4-FFF2-40B4-BE49-F238E27FC236}">
                <a16:creationId xmlns:a16="http://schemas.microsoft.com/office/drawing/2014/main" id="{4868D23B-5DFC-0086-6FB9-196D3F9E7411}"/>
              </a:ext>
            </a:extLst>
          </p:cNvPr>
          <p:cNvSpPr>
            <a:spLocks/>
          </p:cNvSpPr>
          <p:nvPr userDrawn="1"/>
        </p:nvSpPr>
        <p:spPr>
          <a:xfrm flipV="1">
            <a:off x="1045762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643461C8-9962-1218-D6CE-C4B4E125DE7E}"/>
              </a:ext>
            </a:extLst>
          </p:cNvPr>
          <p:cNvSpPr>
            <a:spLocks/>
          </p:cNvSpPr>
          <p:nvPr userDrawn="1"/>
        </p:nvSpPr>
        <p:spPr>
          <a:xfrm flipH="1" flipV="1">
            <a:off x="9700543"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54480FD7-C5F6-481C-854F-A0FE268C84C3}"/>
              </a:ext>
            </a:extLst>
          </p:cNvPr>
          <p:cNvSpPr>
            <a:spLocks/>
          </p:cNvSpPr>
          <p:nvPr userDrawn="1"/>
        </p:nvSpPr>
        <p:spPr>
          <a:xfrm rot="16200000">
            <a:off x="8817147"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26FB4C12-8943-A05A-B78A-5DC22B256BAC}"/>
              </a:ext>
            </a:extLst>
          </p:cNvPr>
          <p:cNvSpPr>
            <a:spLocks/>
          </p:cNvSpPr>
          <p:nvPr userDrawn="1"/>
        </p:nvSpPr>
        <p:spPr>
          <a:xfrm rot="16200000" flipH="1">
            <a:off x="8817147"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E8993419-F698-2E7D-B25C-D74A86E5347B}"/>
              </a:ext>
            </a:extLst>
          </p:cNvPr>
          <p:cNvSpPr>
            <a:spLocks/>
          </p:cNvSpPr>
          <p:nvPr userDrawn="1"/>
        </p:nvSpPr>
        <p:spPr>
          <a:xfrm rot="16200000" flipV="1">
            <a:off x="9576280"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CE6F599A-90F5-84E5-4A4D-D76557AA1DBA}"/>
              </a:ext>
            </a:extLst>
          </p:cNvPr>
          <p:cNvSpPr>
            <a:spLocks/>
          </p:cNvSpPr>
          <p:nvPr userDrawn="1"/>
        </p:nvSpPr>
        <p:spPr>
          <a:xfrm rot="16200000" flipH="1" flipV="1">
            <a:off x="9576280"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9F08D1AD-8613-F33B-8C21-012DB50F50A2}"/>
              </a:ext>
            </a:extLst>
          </p:cNvPr>
          <p:cNvSpPr>
            <a:spLocks/>
          </p:cNvSpPr>
          <p:nvPr userDrawn="1"/>
        </p:nvSpPr>
        <p:spPr>
          <a:xfrm rot="16200000">
            <a:off x="7081647"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FB63861D-6B71-7FFF-C728-5C00A35D474D}"/>
              </a:ext>
            </a:extLst>
          </p:cNvPr>
          <p:cNvSpPr>
            <a:spLocks/>
          </p:cNvSpPr>
          <p:nvPr userDrawn="1"/>
        </p:nvSpPr>
        <p:spPr>
          <a:xfrm rot="16200000" flipH="1">
            <a:off x="7081647"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DED95BF7-0E70-CB89-1D7A-4BCA8D72C2E9}"/>
              </a:ext>
            </a:extLst>
          </p:cNvPr>
          <p:cNvSpPr>
            <a:spLocks/>
          </p:cNvSpPr>
          <p:nvPr userDrawn="1"/>
        </p:nvSpPr>
        <p:spPr>
          <a:xfrm rot="16200000" flipV="1">
            <a:off x="7840780"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1" name="Right Triangle 90">
            <a:extLst>
              <a:ext uri="{FF2B5EF4-FFF2-40B4-BE49-F238E27FC236}">
                <a16:creationId xmlns:a16="http://schemas.microsoft.com/office/drawing/2014/main" id="{42EC2A70-6784-33CB-1AF4-FCD803F9FA01}"/>
              </a:ext>
            </a:extLst>
          </p:cNvPr>
          <p:cNvSpPr>
            <a:spLocks/>
          </p:cNvSpPr>
          <p:nvPr userDrawn="1"/>
        </p:nvSpPr>
        <p:spPr>
          <a:xfrm rot="16200000" flipH="1" flipV="1">
            <a:off x="7840780"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2" name="Right Triangle 91">
            <a:extLst>
              <a:ext uri="{FF2B5EF4-FFF2-40B4-BE49-F238E27FC236}">
                <a16:creationId xmlns:a16="http://schemas.microsoft.com/office/drawing/2014/main" id="{4BB279C4-5634-5C9F-D62F-5ABEED5BFBAA}"/>
              </a:ext>
            </a:extLst>
          </p:cNvPr>
          <p:cNvSpPr>
            <a:spLocks/>
          </p:cNvSpPr>
          <p:nvPr userDrawn="1"/>
        </p:nvSpPr>
        <p:spPr>
          <a:xfrm>
            <a:off x="872212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9ECC7CB0-18CA-C3F4-0D9B-824ED52D114B}"/>
              </a:ext>
            </a:extLst>
          </p:cNvPr>
          <p:cNvSpPr>
            <a:spLocks/>
          </p:cNvSpPr>
          <p:nvPr userDrawn="1"/>
        </p:nvSpPr>
        <p:spPr>
          <a:xfrm flipH="1">
            <a:off x="7965044"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C1D3C30B-C67C-DC2C-3A29-EDF5F7879D77}"/>
              </a:ext>
            </a:extLst>
          </p:cNvPr>
          <p:cNvSpPr>
            <a:spLocks/>
          </p:cNvSpPr>
          <p:nvPr userDrawn="1"/>
        </p:nvSpPr>
        <p:spPr>
          <a:xfrm rot="16200000">
            <a:off x="5346148"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ECD4C851-4970-04FA-D9BC-EE4436F03785}"/>
              </a:ext>
            </a:extLst>
          </p:cNvPr>
          <p:cNvSpPr>
            <a:spLocks/>
          </p:cNvSpPr>
          <p:nvPr userDrawn="1"/>
        </p:nvSpPr>
        <p:spPr>
          <a:xfrm rot="16200000" flipH="1">
            <a:off x="5346148"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076DE201-A266-BCF5-EBBE-E4BC9B291490}"/>
              </a:ext>
            </a:extLst>
          </p:cNvPr>
          <p:cNvSpPr>
            <a:spLocks/>
          </p:cNvSpPr>
          <p:nvPr userDrawn="1"/>
        </p:nvSpPr>
        <p:spPr>
          <a:xfrm rot="16200000" flipV="1">
            <a:off x="6105281"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378CFF1A-14F7-0DD5-B462-E3E21E8F7640}"/>
              </a:ext>
            </a:extLst>
          </p:cNvPr>
          <p:cNvSpPr>
            <a:spLocks/>
          </p:cNvSpPr>
          <p:nvPr userDrawn="1"/>
        </p:nvSpPr>
        <p:spPr>
          <a:xfrm rot="16200000" flipH="1" flipV="1">
            <a:off x="6105281"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C02C55E7-94E8-708D-8287-16F586D3548E}"/>
              </a:ext>
            </a:extLst>
          </p:cNvPr>
          <p:cNvSpPr>
            <a:spLocks/>
          </p:cNvSpPr>
          <p:nvPr userDrawn="1"/>
        </p:nvSpPr>
        <p:spPr>
          <a:xfrm>
            <a:off x="6986627"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75ED23D5-405B-BDF0-CAAF-19A5A8FEF95A}"/>
              </a:ext>
            </a:extLst>
          </p:cNvPr>
          <p:cNvSpPr>
            <a:spLocks/>
          </p:cNvSpPr>
          <p:nvPr userDrawn="1"/>
        </p:nvSpPr>
        <p:spPr>
          <a:xfrm flipH="1">
            <a:off x="622954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8094DAC0-E5A4-ECDD-7771-AD97724D25A1}"/>
              </a:ext>
            </a:extLst>
          </p:cNvPr>
          <p:cNvSpPr>
            <a:spLocks/>
          </p:cNvSpPr>
          <p:nvPr userDrawn="1"/>
        </p:nvSpPr>
        <p:spPr>
          <a:xfrm rot="16200000">
            <a:off x="3610649"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E749748C-7330-61E0-0B06-6D9A5C76C105}"/>
              </a:ext>
            </a:extLst>
          </p:cNvPr>
          <p:cNvSpPr>
            <a:spLocks/>
          </p:cNvSpPr>
          <p:nvPr userDrawn="1"/>
        </p:nvSpPr>
        <p:spPr>
          <a:xfrm rot="16200000" flipH="1">
            <a:off x="3610649"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4E127705-7A7A-1679-EA65-7954BCEB64CA}"/>
              </a:ext>
            </a:extLst>
          </p:cNvPr>
          <p:cNvSpPr>
            <a:spLocks/>
          </p:cNvSpPr>
          <p:nvPr userDrawn="1"/>
        </p:nvSpPr>
        <p:spPr>
          <a:xfrm rot="16200000" flipV="1">
            <a:off x="4369782"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7F7A4CF7-F204-52E6-3820-99A3694D4F77}"/>
              </a:ext>
            </a:extLst>
          </p:cNvPr>
          <p:cNvSpPr>
            <a:spLocks/>
          </p:cNvSpPr>
          <p:nvPr userDrawn="1"/>
        </p:nvSpPr>
        <p:spPr>
          <a:xfrm rot="16200000" flipH="1" flipV="1">
            <a:off x="4369782"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C84403FA-1119-B0D3-0D83-82185FA417E7}"/>
              </a:ext>
            </a:extLst>
          </p:cNvPr>
          <p:cNvSpPr>
            <a:spLocks/>
          </p:cNvSpPr>
          <p:nvPr userDrawn="1"/>
        </p:nvSpPr>
        <p:spPr>
          <a:xfrm>
            <a:off x="5251128"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E0B6212D-6C1A-FF9E-D4EE-9AA02BBF38D3}"/>
              </a:ext>
            </a:extLst>
          </p:cNvPr>
          <p:cNvSpPr>
            <a:spLocks/>
          </p:cNvSpPr>
          <p:nvPr userDrawn="1"/>
        </p:nvSpPr>
        <p:spPr>
          <a:xfrm flipH="1">
            <a:off x="449404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60184A0A-EFEB-5B33-6031-25C10C2F2E64}"/>
              </a:ext>
            </a:extLst>
          </p:cNvPr>
          <p:cNvSpPr>
            <a:spLocks/>
          </p:cNvSpPr>
          <p:nvPr userDrawn="1"/>
        </p:nvSpPr>
        <p:spPr>
          <a:xfrm>
            <a:off x="3515628"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722AEAD7-97D1-364E-B70B-8BA24A551110}"/>
              </a:ext>
            </a:extLst>
          </p:cNvPr>
          <p:cNvSpPr>
            <a:spLocks/>
          </p:cNvSpPr>
          <p:nvPr userDrawn="1"/>
        </p:nvSpPr>
        <p:spPr>
          <a:xfrm rot="16200000">
            <a:off x="10552645"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53C3BF7C-4CF3-B4C9-8F21-69A53F74D255}"/>
              </a:ext>
            </a:extLst>
          </p:cNvPr>
          <p:cNvSpPr>
            <a:spLocks/>
          </p:cNvSpPr>
          <p:nvPr userDrawn="1"/>
        </p:nvSpPr>
        <p:spPr>
          <a:xfrm rot="16200000" flipH="1">
            <a:off x="10552645"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DDAE7FD8-2A31-7E8E-86B4-92134D053234}"/>
              </a:ext>
            </a:extLst>
          </p:cNvPr>
          <p:cNvSpPr>
            <a:spLocks/>
          </p:cNvSpPr>
          <p:nvPr userDrawn="1"/>
        </p:nvSpPr>
        <p:spPr>
          <a:xfrm rot="16200000" flipV="1">
            <a:off x="11311778"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7096B520-F0D3-8078-0C53-E5009E90A858}"/>
              </a:ext>
            </a:extLst>
          </p:cNvPr>
          <p:cNvSpPr>
            <a:spLocks/>
          </p:cNvSpPr>
          <p:nvPr userDrawn="1"/>
        </p:nvSpPr>
        <p:spPr>
          <a:xfrm rot="16200000" flipH="1" flipV="1">
            <a:off x="11311778"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D1558E6B-A56C-6053-1E3C-C6A8588F007F}"/>
              </a:ext>
            </a:extLst>
          </p:cNvPr>
          <p:cNvSpPr>
            <a:spLocks/>
          </p:cNvSpPr>
          <p:nvPr userDrawn="1"/>
        </p:nvSpPr>
        <p:spPr>
          <a:xfrm flipH="1">
            <a:off x="11436042"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983F6D1D-CA05-4AED-4F42-29A0E1A25E74}"/>
              </a:ext>
            </a:extLst>
          </p:cNvPr>
          <p:cNvSpPr>
            <a:spLocks/>
          </p:cNvSpPr>
          <p:nvPr userDrawn="1"/>
        </p:nvSpPr>
        <p:spPr>
          <a:xfrm>
            <a:off x="1045762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4CE0FCCE-8520-DECB-4B19-9F2584103C1B}"/>
              </a:ext>
            </a:extLst>
          </p:cNvPr>
          <p:cNvSpPr>
            <a:spLocks/>
          </p:cNvSpPr>
          <p:nvPr userDrawn="1"/>
        </p:nvSpPr>
        <p:spPr>
          <a:xfrm flipH="1">
            <a:off x="9700543"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1C5E27F9-6332-C9C7-34FB-C3C86474B83F}"/>
              </a:ext>
            </a:extLst>
          </p:cNvPr>
          <p:cNvSpPr>
            <a:spLocks/>
          </p:cNvSpPr>
          <p:nvPr userDrawn="1"/>
        </p:nvSpPr>
        <p:spPr>
          <a:xfrm flipV="1">
            <a:off x="44630"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15" name="Right Triangle 114">
            <a:extLst>
              <a:ext uri="{FF2B5EF4-FFF2-40B4-BE49-F238E27FC236}">
                <a16:creationId xmlns:a16="http://schemas.microsoft.com/office/drawing/2014/main" id="{43CABEE1-3EFC-3C54-559A-5824F5F85275}"/>
              </a:ext>
            </a:extLst>
          </p:cNvPr>
          <p:cNvSpPr>
            <a:spLocks/>
          </p:cNvSpPr>
          <p:nvPr userDrawn="1"/>
        </p:nvSpPr>
        <p:spPr>
          <a:xfrm flipH="1" flipV="1">
            <a:off x="2758547"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62A7C33B-0AD3-8D5F-91C0-47CBBE785648}"/>
              </a:ext>
            </a:extLst>
          </p:cNvPr>
          <p:cNvSpPr>
            <a:spLocks/>
          </p:cNvSpPr>
          <p:nvPr userDrawn="1"/>
        </p:nvSpPr>
        <p:spPr>
          <a:xfrm flipV="1">
            <a:off x="1780130"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3552DDD4-E5D8-29B1-D219-D6724A67C169}"/>
              </a:ext>
            </a:extLst>
          </p:cNvPr>
          <p:cNvSpPr>
            <a:spLocks/>
          </p:cNvSpPr>
          <p:nvPr userDrawn="1"/>
        </p:nvSpPr>
        <p:spPr>
          <a:xfrm flipH="1" flipV="1">
            <a:off x="1023048"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32776639-517E-D939-3959-6BCAFC81E21C}"/>
              </a:ext>
            </a:extLst>
          </p:cNvPr>
          <p:cNvSpPr>
            <a:spLocks/>
          </p:cNvSpPr>
          <p:nvPr userDrawn="1"/>
        </p:nvSpPr>
        <p:spPr>
          <a:xfrm rot="16200000">
            <a:off x="139652"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A9D4955B-C955-6842-045E-7249322E5557}"/>
              </a:ext>
            </a:extLst>
          </p:cNvPr>
          <p:cNvSpPr>
            <a:spLocks/>
          </p:cNvSpPr>
          <p:nvPr userDrawn="1"/>
        </p:nvSpPr>
        <p:spPr>
          <a:xfrm rot="16200000" flipH="1">
            <a:off x="139652"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7153F09C-AE7F-8F0B-73FA-7DB6B48EC320}"/>
              </a:ext>
            </a:extLst>
          </p:cNvPr>
          <p:cNvSpPr>
            <a:spLocks/>
          </p:cNvSpPr>
          <p:nvPr userDrawn="1"/>
        </p:nvSpPr>
        <p:spPr>
          <a:xfrm rot="16200000" flipV="1">
            <a:off x="898785"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2AE729F1-DB69-EDB8-4C5C-0B0447D10B04}"/>
              </a:ext>
            </a:extLst>
          </p:cNvPr>
          <p:cNvSpPr>
            <a:spLocks/>
          </p:cNvSpPr>
          <p:nvPr userDrawn="1"/>
        </p:nvSpPr>
        <p:spPr>
          <a:xfrm rot="16200000" flipH="1" flipV="1">
            <a:off x="898785"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92679BA1-A027-D5AF-127D-3C9C9C2E834A}"/>
              </a:ext>
            </a:extLst>
          </p:cNvPr>
          <p:cNvSpPr>
            <a:spLocks/>
          </p:cNvSpPr>
          <p:nvPr userDrawn="1"/>
        </p:nvSpPr>
        <p:spPr>
          <a:xfrm>
            <a:off x="44630"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EA31B003-96F0-1C53-8584-FB5A3993A155}"/>
              </a:ext>
            </a:extLst>
          </p:cNvPr>
          <p:cNvSpPr>
            <a:spLocks/>
          </p:cNvSpPr>
          <p:nvPr userDrawn="1"/>
        </p:nvSpPr>
        <p:spPr>
          <a:xfrm rot="16200000">
            <a:off x="1875150"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DF66B15C-543D-60FF-B2D4-6C94FE8790D5}"/>
              </a:ext>
            </a:extLst>
          </p:cNvPr>
          <p:cNvSpPr>
            <a:spLocks/>
          </p:cNvSpPr>
          <p:nvPr userDrawn="1"/>
        </p:nvSpPr>
        <p:spPr>
          <a:xfrm rot="16200000" flipH="1">
            <a:off x="1875150"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AD1F4799-66E0-8893-C84E-313ACC032EDD}"/>
              </a:ext>
            </a:extLst>
          </p:cNvPr>
          <p:cNvSpPr>
            <a:spLocks/>
          </p:cNvSpPr>
          <p:nvPr userDrawn="1"/>
        </p:nvSpPr>
        <p:spPr>
          <a:xfrm rot="16200000" flipV="1">
            <a:off x="2634283"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9D1F78CF-C21C-D28F-34B6-757489565285}"/>
              </a:ext>
            </a:extLst>
          </p:cNvPr>
          <p:cNvSpPr>
            <a:spLocks/>
          </p:cNvSpPr>
          <p:nvPr userDrawn="1"/>
        </p:nvSpPr>
        <p:spPr>
          <a:xfrm rot="16200000" flipH="1" flipV="1">
            <a:off x="2634283"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A198B2FA-173C-1221-5B77-03BC99B1F291}"/>
              </a:ext>
            </a:extLst>
          </p:cNvPr>
          <p:cNvSpPr>
            <a:spLocks/>
          </p:cNvSpPr>
          <p:nvPr userDrawn="1"/>
        </p:nvSpPr>
        <p:spPr>
          <a:xfrm flipH="1">
            <a:off x="2758547"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113710CB-C599-C950-3CF9-FA874F1CF55E}"/>
              </a:ext>
            </a:extLst>
          </p:cNvPr>
          <p:cNvSpPr>
            <a:spLocks/>
          </p:cNvSpPr>
          <p:nvPr userDrawn="1"/>
        </p:nvSpPr>
        <p:spPr>
          <a:xfrm>
            <a:off x="1780130"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774A901E-6942-76E2-7369-B98358E0A417}"/>
              </a:ext>
            </a:extLst>
          </p:cNvPr>
          <p:cNvSpPr>
            <a:spLocks/>
          </p:cNvSpPr>
          <p:nvPr userDrawn="1"/>
        </p:nvSpPr>
        <p:spPr>
          <a:xfrm flipH="1">
            <a:off x="1023048"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341E6B75-46C3-5F50-5752-3508C686093F}"/>
              </a:ext>
            </a:extLst>
          </p:cNvPr>
          <p:cNvSpPr>
            <a:spLocks/>
          </p:cNvSpPr>
          <p:nvPr userDrawn="1"/>
        </p:nvSpPr>
        <p:spPr>
          <a:xfrm>
            <a:off x="872212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A8AD8258-A9AE-66D9-FB71-B45ED792B28D}"/>
              </a:ext>
            </a:extLst>
          </p:cNvPr>
          <p:cNvSpPr>
            <a:spLocks/>
          </p:cNvSpPr>
          <p:nvPr userDrawn="1"/>
        </p:nvSpPr>
        <p:spPr>
          <a:xfrm flipH="1">
            <a:off x="7965044"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53E81CA1-1507-7CAE-EA82-22348A4EA609}"/>
              </a:ext>
            </a:extLst>
          </p:cNvPr>
          <p:cNvSpPr>
            <a:spLocks/>
          </p:cNvSpPr>
          <p:nvPr userDrawn="1"/>
        </p:nvSpPr>
        <p:spPr>
          <a:xfrm>
            <a:off x="6986627"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32BB7F75-780D-C407-7577-4E20C246E912}"/>
              </a:ext>
            </a:extLst>
          </p:cNvPr>
          <p:cNvSpPr>
            <a:spLocks/>
          </p:cNvSpPr>
          <p:nvPr userDrawn="1"/>
        </p:nvSpPr>
        <p:spPr>
          <a:xfrm flipH="1">
            <a:off x="622954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154FB047-C39A-20C8-2B6B-570E5108D5A8}"/>
              </a:ext>
            </a:extLst>
          </p:cNvPr>
          <p:cNvSpPr>
            <a:spLocks/>
          </p:cNvSpPr>
          <p:nvPr userDrawn="1"/>
        </p:nvSpPr>
        <p:spPr>
          <a:xfrm>
            <a:off x="5251128"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ABA97555-0A77-A558-D6AD-D697322560A5}"/>
              </a:ext>
            </a:extLst>
          </p:cNvPr>
          <p:cNvSpPr>
            <a:spLocks/>
          </p:cNvSpPr>
          <p:nvPr userDrawn="1"/>
        </p:nvSpPr>
        <p:spPr>
          <a:xfrm flipH="1">
            <a:off x="449404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E1618EB5-A16A-B33B-8EA3-4CDF5C85BC73}"/>
              </a:ext>
            </a:extLst>
          </p:cNvPr>
          <p:cNvSpPr>
            <a:spLocks/>
          </p:cNvSpPr>
          <p:nvPr userDrawn="1"/>
        </p:nvSpPr>
        <p:spPr>
          <a:xfrm>
            <a:off x="3515628"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4723318F-B86B-D6F3-50A2-31F20B585F0D}"/>
              </a:ext>
            </a:extLst>
          </p:cNvPr>
          <p:cNvSpPr>
            <a:spLocks/>
          </p:cNvSpPr>
          <p:nvPr userDrawn="1"/>
        </p:nvSpPr>
        <p:spPr>
          <a:xfrm flipH="1">
            <a:off x="11436042"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CA32B2F3-7BEA-5AD3-326B-7838FE02573E}"/>
              </a:ext>
            </a:extLst>
          </p:cNvPr>
          <p:cNvSpPr>
            <a:spLocks/>
          </p:cNvSpPr>
          <p:nvPr userDrawn="1"/>
        </p:nvSpPr>
        <p:spPr>
          <a:xfrm>
            <a:off x="1045762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FEC4B27C-E18D-FF23-257C-B99BD066A0A4}"/>
              </a:ext>
            </a:extLst>
          </p:cNvPr>
          <p:cNvSpPr>
            <a:spLocks/>
          </p:cNvSpPr>
          <p:nvPr userDrawn="1"/>
        </p:nvSpPr>
        <p:spPr>
          <a:xfrm flipH="1">
            <a:off x="9700543"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DA39492F-53F0-5023-174C-332246991FB9}"/>
              </a:ext>
            </a:extLst>
          </p:cNvPr>
          <p:cNvSpPr>
            <a:spLocks/>
          </p:cNvSpPr>
          <p:nvPr userDrawn="1"/>
        </p:nvSpPr>
        <p:spPr>
          <a:xfrm>
            <a:off x="44630"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43E91718-5E78-C038-216D-9CFBACBEACC4}"/>
              </a:ext>
            </a:extLst>
          </p:cNvPr>
          <p:cNvSpPr>
            <a:spLocks/>
          </p:cNvSpPr>
          <p:nvPr userDrawn="1"/>
        </p:nvSpPr>
        <p:spPr>
          <a:xfrm flipH="1">
            <a:off x="2758547"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8877299F-8076-B3F7-59D8-3441CB130188}"/>
              </a:ext>
            </a:extLst>
          </p:cNvPr>
          <p:cNvSpPr>
            <a:spLocks/>
          </p:cNvSpPr>
          <p:nvPr userDrawn="1"/>
        </p:nvSpPr>
        <p:spPr>
          <a:xfrm>
            <a:off x="1780130"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09221D56-AD4E-79F3-5F72-D530A3FBB3F5}"/>
              </a:ext>
            </a:extLst>
          </p:cNvPr>
          <p:cNvSpPr>
            <a:spLocks/>
          </p:cNvSpPr>
          <p:nvPr userDrawn="1"/>
        </p:nvSpPr>
        <p:spPr>
          <a:xfrm flipH="1">
            <a:off x="1023048"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Tree>
    <p:extLst>
      <p:ext uri="{BB962C8B-B14F-4D97-AF65-F5344CB8AC3E}">
        <p14:creationId xmlns:p14="http://schemas.microsoft.com/office/powerpoint/2010/main" val="514829476"/>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p:cSld name="Deliverable Disclaimer">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B0306FC8-17E6-60BA-E2B4-742896FA5FBC}"/>
              </a:ext>
            </a:extLst>
          </p:cNvPr>
          <p:cNvGraphicFramePr>
            <a:graphicFrameLocks/>
          </p:cNvGraphicFramePr>
          <p:nvPr>
            <p:custDataLst>
              <p:tags r:id="rId1"/>
            </p:custDataLst>
            <p:extLst>
              <p:ext uri="{D42A27DB-BD31-4B8C-83A1-F6EECF244321}">
                <p14:modId xmlns:p14="http://schemas.microsoft.com/office/powerpoint/2010/main" val="7789622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6" progId="TCLayout.ActiveDocument.1">
                  <p:embed/>
                </p:oleObj>
              </mc:Choice>
              <mc:Fallback>
                <p:oleObj name="think-cell Slide" r:id="rId3" imgW="395" imgH="396" progId="TCLayout.ActiveDocument.1">
                  <p:embed/>
                  <p:pic>
                    <p:nvPicPr>
                      <p:cNvPr id="3" name="think-cell data - do not delete" hidden="1">
                        <a:extLst>
                          <a:ext uri="{FF2B5EF4-FFF2-40B4-BE49-F238E27FC236}">
                            <a16:creationId xmlns:a16="http://schemas.microsoft.com/office/drawing/2014/main" id="{B0306FC8-17E6-60BA-E2B4-742896FA5FB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Disclaimer deliverable">
            <a:extLst>
              <a:ext uri="{FF2B5EF4-FFF2-40B4-BE49-F238E27FC236}">
                <a16:creationId xmlns:a16="http://schemas.microsoft.com/office/drawing/2014/main" id="{C6B1D7BA-F29E-028D-F4CD-6B2473842992}"/>
              </a:ext>
            </a:extLst>
          </p:cNvPr>
          <p:cNvSpPr txBox="1">
            <a:spLocks/>
          </p:cNvSpPr>
          <p:nvPr/>
        </p:nvSpPr>
        <p:spPr>
          <a:xfrm>
            <a:off x="547688" y="1559258"/>
            <a:ext cx="11095037" cy="3739485"/>
          </a:xfrm>
          <a:prstGeom prst="rect">
            <a:avLst/>
          </a:prstGeom>
          <a:noFill/>
        </p:spPr>
        <p:txBody>
          <a:bodyPr wrap="square" lIns="0" tIns="0" rIns="0" bIns="0">
            <a:spAutoFit/>
          </a:bodyPr>
          <a:lstStyle/>
          <a:p>
            <a:pPr rtl="0" fontAlgn="base"/>
            <a:r>
              <a:rPr lang="es" sz="900" b="0" i="0" kern="1200">
                <a:solidFill>
                  <a:schemeClr val="tx1"/>
                </a:solidFill>
                <a:effectLst/>
                <a:latin typeface="Akkurat LL" panose="020B0504010101010104" pitchFamily="34" charset="0"/>
                <a:ea typeface="+mn-ea"/>
                <a:cs typeface="Akkurat LL" panose="020B0504010101010104" pitchFamily="34" charset="0"/>
              </a:rPr>
              <a:t>©2026 por S&amp;P Global Inc. Todos los derechos reservados.</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s" sz="900" b="0" i="0" kern="1200">
                <a:solidFill>
                  <a:schemeClr val="tx1"/>
                </a:solidFill>
                <a:effectLst/>
                <a:latin typeface="Akkurat LL" panose="020B0504010101010104" pitchFamily="34" charset="0"/>
                <a:ea typeface="+mn-ea"/>
                <a:cs typeface="Akkurat LL" panose="020B0504010101010104" pitchFamily="34" charset="0"/>
              </a:rPr>
              <a:t>S&amp;P Global, el logotipo de S&amp;P Global, S&amp;P Global Energy y Platts son marcas registradas de S&amp;P Global Inc. El permiso para cualquier uso comercial de estas marcas debe obtenerse por escrito de S&amp;P Global Inc.</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s" sz="900" b="0" i="0" kern="1200">
                <a:solidFill>
                  <a:schemeClr val="tx1"/>
                </a:solidFill>
                <a:effectLst/>
                <a:latin typeface="Akkurat LL" panose="020B0504010101010104" pitchFamily="34" charset="0"/>
                <a:ea typeface="+mn-ea"/>
                <a:cs typeface="Akkurat LL" panose="020B0504010101010104" pitchFamily="34" charset="0"/>
              </a:rPr>
              <a:t>Puedes consultar o utilizar la información, precios, índices, evaluaciones y otra información, gráficos, tablas e imágenes relacionadas ("Datos") presentes en o en esta publicación solo para tu uso personal o, si tú o tu empresa tenéis licencia para los Datos de S&amp;P Global Energy y sois usuarios autorizados, solo para el uso interno de negocio de vuestra empresa. No podéis publicar, reproducir, extraer, distribuir, retransmitir, revender, crear ninguna obra derivada de, usar en ningún sistema de inteligencia artificial y/o proporcionar acceso a los Datos o a cualquier parte de ellos a ninguna persona (dentro o fuera de su empresa, incluyendo como parte o a través de cualquier sistema electrónico interno o intranet), empresa o entidad, incluyendo cualquier filial, matriz u otra entidad afiliada a su empresa, sin el consentimiento previo por escrito de S&amp;P Global Energy o según lo autorizado bajo licencia de S&amp;P Global Energy. Cualquier uso o distribución de los Datos más allá de los usos expresos autorizados en este párrafo anterior está sujeto al pago de comisiones adicionales a S&amp;P Global Energy.</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s" sz="900" b="0" i="0" kern="1200">
                <a:solidFill>
                  <a:schemeClr val="tx1"/>
                </a:solidFill>
                <a:effectLst/>
                <a:latin typeface="Akkurat LL" panose="020B0504010101010104" pitchFamily="34" charset="0"/>
                <a:ea typeface="+mn-ea"/>
                <a:cs typeface="Akkurat LL" panose="020B0504010101010104" pitchFamily="34" charset="0"/>
              </a:rPr>
              <a:t>S&amp;P Global Energy, sus afiliados y todos sus licenciantarios terceros renuncian a cualquier garantía, expresa o implícita, incluyendo, pero no limitado a, cualquier garantía de comerciabilidad o idoneidad para un propósito o uso particular respecto a los Datos, o los resultados obtenidos por su uso o su desempeño. Los datos de esta publicación incluyen datos independientes y verificables recopilados de participantes reales del mercado. Cualquier usuario de los Datos no debe basarse en ninguna información y/o evaluación contenida en ellos para tomar cualquier decisión de inversión, trading, gestión de riesgos u otra decisión. S&amp;P Global Energy, sus afiliados y sus licenciantes terceros no garantizan la adecuación, exactitud, puntualidad y/o integridad de los Datos ni de ningún componente de los mismos ni de comunicaciones (ya sean escritas, orales, electrónicas u en otro formato), y no estarán sujetos a daños ni responsabilidades, incluyendo pero no limitado a daños indirectos, especiales, incidentales, punitivos o consecuencias (incluyendo pero no limitado a, pérdida de beneficios, pérdidas comerciales ni pérdida de fondo de mercado).</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s" sz="900" b="0" i="0" kern="1200">
                <a:solidFill>
                  <a:schemeClr val="tx1"/>
                </a:solidFill>
                <a:effectLst/>
                <a:latin typeface="Akkurat LL" panose="020B0504010101010104" pitchFamily="34" charset="0"/>
                <a:ea typeface="+mn-ea"/>
                <a:cs typeface="Akkurat LL" panose="020B0504010101010104" pitchFamily="34" charset="0"/>
              </a:rPr>
              <a:t>Los datos del índice ICE y los datos de futuros de NYMEX utilizados aquí se proporcionan bajo los acuerdos de licencia comercial de S&amp;P Global Energy con ICE y con NYMEX. Reconoce que los datos del índice ICE y los datos de futuros de NYMEX aquí contenidos son confidenciales y son secretos comerciales propietarios y datos de ICE y NYMEX o de sus licenciantes/proveedores, y debe hacer todo lo posible para evitar la publicación, divulgación o copia no autorizada de los datos del índice ICE y/o de futuros de NYMEX.</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s" sz="900" b="0" i="0" kern="1200">
                <a:solidFill>
                  <a:schemeClr val="tx1"/>
                </a:solidFill>
                <a:effectLst/>
                <a:latin typeface="Akkurat LL" panose="020B0504010101010104" pitchFamily="34" charset="0"/>
                <a:ea typeface="+mn-ea"/>
                <a:cs typeface="Akkurat LL" panose="020B0504010101010104" pitchFamily="34" charset="0"/>
              </a:rPr>
              <a:t>Se concede permiso a quienes estén registrados en el Copyright Clearance Center (CCC) para copiar el material anterior solo para referencia interna o uso personal, siempre que se realice el pago correspondiente al CCC, 222 Rosewood Drive, Danvers, MA 01923, teléfono +1-978-750-8400. La reproducción en cualquier otra forma, o para cualquier otro propósito, está prohibida sin el permiso expreso previo de S&amp;P Global Inc. Para reimpresiones de artículos contacte con: The YGS Group, teléfono +1-717-505-9701 ex.105 (800-501-9571 desde EE. UU.).</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s" sz="900" b="0" i="0" kern="1200">
                <a:solidFill>
                  <a:schemeClr val="tx1"/>
                </a:solidFill>
                <a:effectLst/>
                <a:latin typeface="Akkurat LL" panose="020B0504010101010104" pitchFamily="34" charset="0"/>
                <a:ea typeface="+mn-ea"/>
                <a:cs typeface="Akkurat LL" panose="020B0504010101010104" pitchFamily="34" charset="0"/>
              </a:rPr>
              <a:t>Para cualquier otra consulta o solicitud conforme a este aviso, por favor contacte con S&amp;P Global Inc. por correo electrónico en </a:t>
            </a:r>
            <a:r>
              <a:rPr lang="es" sz="900" b="0" i="0" kern="1200">
                <a:solidFill>
                  <a:schemeClr val="accent1"/>
                </a:solidFill>
                <a:effectLst/>
                <a:latin typeface="Akkurat LL" panose="020B0504010101010104" pitchFamily="34" charset="0"/>
                <a:ea typeface="+mn-ea"/>
                <a:cs typeface="Akkurat LL" panose="020B0504010101010104" pitchFamily="34" charset="0"/>
                <a:hlinkClick r:id="rId5">
                  <a:extLst>
                    <a:ext uri="{A12FA001-AC4F-418D-AE19-62706E023703}">
                      <ahyp:hlinkClr xmlns:ahyp="http://schemas.microsoft.com/office/drawing/2018/hyperlinkcolor" val="tx"/>
                    </a:ext>
                  </a:extLst>
                </a:hlinkClick>
              </a:rPr>
              <a:t>support.energy@spglobal.com</a:t>
            </a:r>
            <a:endParaRPr lang="en-US" sz="900" b="0" i="0" kern="1200">
              <a:solidFill>
                <a:schemeClr val="accent1"/>
              </a:solidFill>
              <a:effectLst/>
              <a:latin typeface="Akkurat LL" panose="020B0504010101010104" pitchFamily="34" charset="0"/>
              <a:ea typeface="+mn-ea"/>
              <a:cs typeface="Akkurat LL" panose="020B0504010101010104" pitchFamily="34" charset="0"/>
            </a:endParaRPr>
          </a:p>
        </p:txBody>
      </p:sp>
      <p:sp>
        <p:nvSpPr>
          <p:cNvPr id="4" name="Disclaimer deliverable">
            <a:extLst>
              <a:ext uri="{FF2B5EF4-FFF2-40B4-BE49-F238E27FC236}">
                <a16:creationId xmlns:a16="http://schemas.microsoft.com/office/drawing/2014/main" id="{B2A52130-17A6-BB77-514F-C2D289E9D514}"/>
              </a:ext>
            </a:extLst>
          </p:cNvPr>
          <p:cNvSpPr txBox="1">
            <a:spLocks/>
          </p:cNvSpPr>
          <p:nvPr userDrawn="1"/>
        </p:nvSpPr>
        <p:spPr>
          <a:xfrm>
            <a:off x="547688" y="1559258"/>
            <a:ext cx="11095037" cy="3739485"/>
          </a:xfrm>
          <a:prstGeom prst="rect">
            <a:avLst/>
          </a:prstGeom>
          <a:noFill/>
        </p:spPr>
        <p:txBody>
          <a:bodyPr wrap="square" lIns="0" tIns="0" rIns="0" bIns="0">
            <a:spAutoFit/>
          </a:bodyPr>
          <a:lstStyle/>
          <a:p>
            <a:pPr rtl="0" fontAlgn="base"/>
            <a:r>
              <a:rPr lang="es" sz="900" b="0" i="0" kern="1200">
                <a:solidFill>
                  <a:schemeClr val="tx1"/>
                </a:solidFill>
                <a:effectLst/>
                <a:latin typeface="Akkurat LL" panose="020B0504010101010104" pitchFamily="34" charset="0"/>
                <a:ea typeface="+mn-ea"/>
                <a:cs typeface="Akkurat LL" panose="020B0504010101010104" pitchFamily="34" charset="0"/>
              </a:rPr>
              <a:t>©2026 por S&amp;P Global Inc. Todos los derechos reservados.</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s" sz="900" b="0" i="0" kern="1200">
                <a:solidFill>
                  <a:schemeClr val="tx1"/>
                </a:solidFill>
                <a:effectLst/>
                <a:latin typeface="Akkurat LL" panose="020B0504010101010104" pitchFamily="34" charset="0"/>
                <a:ea typeface="+mn-ea"/>
                <a:cs typeface="Akkurat LL" panose="020B0504010101010104" pitchFamily="34" charset="0"/>
              </a:rPr>
              <a:t>S&amp;P Global, el logotipo de S&amp;P Global, S&amp;P Global Energy y Platts son marcas registradas de S&amp;P Global Inc. El permiso para cualquier uso comercial de estas marcas debe obtenerse por escrito de S&amp;P Global Inc.</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s" sz="900" b="0" i="0" kern="1200">
                <a:solidFill>
                  <a:schemeClr val="tx1"/>
                </a:solidFill>
                <a:effectLst/>
                <a:latin typeface="Akkurat LL" panose="020B0504010101010104" pitchFamily="34" charset="0"/>
                <a:ea typeface="+mn-ea"/>
                <a:cs typeface="Akkurat LL" panose="020B0504010101010104" pitchFamily="34" charset="0"/>
              </a:rPr>
              <a:t>Puedes consultar o utilizar la información, precios, índices, evaluaciones y otra información, gráficos, tablas e imágenes relacionadas ("Datos") presentes en o en esta publicación solo para tu uso personal o, si tú o tu empresa tenéis licencia para los Datos de S&amp;P Global Energy y sois usuarios autorizados, solo para el uso interno de negocio de vuestra empresa. No podéis publicar, reproducir, extraer, distribuir, retransmitir, revender, crear ninguna obra derivada de, usar en ningún sistema de inteligencia artificial y/o proporcionar acceso a los Datos o a cualquier parte de ellos a ninguna persona (dentro o fuera de su empresa, incluyendo como parte o a través de cualquier sistema electrónico interno o intranet), empresa o entidad, incluyendo cualquier filial, matriz u otra entidad afiliada a su empresa, sin el consentimiento previo por escrito de S&amp;P Global Energy o según lo autorizado bajo licencia de S&amp;P Global Energy. Cualquier uso o distribución de los Datos más allá de los usos expresos autorizados en este párrafo anterior está sujeto al pago de comisiones adicionales a S&amp;P Global Energy.</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s" sz="900" b="0" i="0" kern="1200">
                <a:solidFill>
                  <a:schemeClr val="tx1"/>
                </a:solidFill>
                <a:effectLst/>
                <a:latin typeface="Akkurat LL" panose="020B0504010101010104" pitchFamily="34" charset="0"/>
                <a:ea typeface="+mn-ea"/>
                <a:cs typeface="Akkurat LL" panose="020B0504010101010104" pitchFamily="34" charset="0"/>
              </a:rPr>
              <a:t>S&amp;P Global Energy, sus afiliados y todos sus licenciantarios terceros renuncian a cualquier garantía, expresa o implícita, incluyendo, pero no limitado a, cualquier garantía de comerciabilidad o idoneidad para un propósito o uso particular respecto a los Datos, o los resultados obtenidos por su uso o su desempeño. Los datos de esta publicación incluyen datos independientes y verificables recopilados de participantes reales del mercado. Cualquier usuario de los Datos no debe basarse en ninguna información y/o evaluación contenida en ellos para tomar cualquier decisión de inversión, trading, gestión de riesgos u otra decisión. S&amp;P Global Energy, sus afiliados y sus licenciantes terceros no garantizan la adecuación, exactitud, puntualidad y/o integridad de los Datos ni de ningún componente de los mismos ni de comunicaciones (ya sean escritas, orales, electrónicas u en otro formato), y no estarán sujetos a daños ni responsabilidades, incluyendo pero no limitado a daños indirectos, especiales, incidentales, punitivos o consecuencias (incluyendo pero no limitado a, pérdida de beneficios, pérdidas comerciales ni pérdida de fondo de mercado).</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s" sz="900" b="0" i="0" kern="1200">
                <a:solidFill>
                  <a:schemeClr val="tx1"/>
                </a:solidFill>
                <a:effectLst/>
                <a:latin typeface="Akkurat LL" panose="020B0504010101010104" pitchFamily="34" charset="0"/>
                <a:ea typeface="+mn-ea"/>
                <a:cs typeface="Akkurat LL" panose="020B0504010101010104" pitchFamily="34" charset="0"/>
              </a:rPr>
              <a:t>Los datos del índice ICE y los datos de futuros de NYMEX utilizados aquí se proporcionan bajo los acuerdos de licencia comercial de S&amp;P Global Energy con ICE y con NYMEX. Reconoce que los datos del índice ICE y los datos de futuros de NYMEX aquí contenidos son confidenciales y son secretos comerciales propietarios y datos de ICE y NYMEX o de sus licenciantes/proveedores, y debe hacer todo lo posible para evitar la publicación, divulgación o copia no autorizada de los datos del índice ICE y/o de futuros de NYMEX.</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s" sz="900" b="0" i="0" kern="1200">
                <a:solidFill>
                  <a:schemeClr val="tx1"/>
                </a:solidFill>
                <a:effectLst/>
                <a:latin typeface="Akkurat LL" panose="020B0504010101010104" pitchFamily="34" charset="0"/>
                <a:ea typeface="+mn-ea"/>
                <a:cs typeface="Akkurat LL" panose="020B0504010101010104" pitchFamily="34" charset="0"/>
              </a:rPr>
              <a:t>Se concede permiso a quienes estén registrados en el Copyright Clearance Center (CCC) para copiar el material anterior solo para referencia interna o uso personal, siempre que se realice el pago correspondiente al CCC, 222 Rosewood Drive, Danvers, MA 01923, teléfono +1-978-750-8400. La reproducción en cualquier otra forma, o para cualquier otro propósito, está prohibida sin el permiso expreso previo de S&amp;P Global Inc. Para reimpresiones de artículos contacte con: The YGS Group, teléfono +1-717-505-9701 ex.105 (800-501-9571 desde EE. UU.).</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s" sz="900" b="0" i="0" kern="1200">
                <a:solidFill>
                  <a:schemeClr val="tx1"/>
                </a:solidFill>
                <a:effectLst/>
                <a:latin typeface="Akkurat LL" panose="020B0504010101010104" pitchFamily="34" charset="0"/>
                <a:ea typeface="+mn-ea"/>
                <a:cs typeface="Akkurat LL" panose="020B0504010101010104" pitchFamily="34" charset="0"/>
              </a:rPr>
              <a:t>Para cualquier otra consulta o solicitud conforme a este aviso, por favor contacte con S&amp;P Global Inc. por correo electrónico en </a:t>
            </a:r>
            <a:r>
              <a:rPr lang="es" sz="900" b="0" i="0" kern="1200">
                <a:solidFill>
                  <a:schemeClr val="accent1"/>
                </a:solidFill>
                <a:effectLst/>
                <a:latin typeface="Akkurat LL" panose="020B0504010101010104" pitchFamily="34" charset="0"/>
                <a:ea typeface="+mn-ea"/>
                <a:cs typeface="Akkurat LL" panose="020B0504010101010104" pitchFamily="34" charset="0"/>
                <a:hlinkClick r:id="rId5">
                  <a:extLst>
                    <a:ext uri="{A12FA001-AC4F-418D-AE19-62706E023703}">
                      <ahyp:hlinkClr xmlns:ahyp="http://schemas.microsoft.com/office/drawing/2018/hyperlinkcolor" val="tx"/>
                    </a:ext>
                  </a:extLst>
                </a:hlinkClick>
              </a:rPr>
              <a:t>support.energy@spglobal.com</a:t>
            </a:r>
            <a:endParaRPr lang="en-US" sz="900" b="0" i="0" kern="1200">
              <a:solidFill>
                <a:schemeClr val="accent1"/>
              </a:solidFill>
              <a:effectLst/>
              <a:latin typeface="Akkurat LL" panose="020B0504010101010104" pitchFamily="34" charset="0"/>
              <a:ea typeface="+mn-ea"/>
              <a:cs typeface="Akkurat LL" panose="020B0504010101010104" pitchFamily="34" charset="0"/>
            </a:endParaRPr>
          </a:p>
        </p:txBody>
      </p:sp>
    </p:spTree>
    <p:extLst>
      <p:ext uri="{BB962C8B-B14F-4D97-AF65-F5344CB8AC3E}">
        <p14:creationId xmlns:p14="http://schemas.microsoft.com/office/powerpoint/2010/main" val="96606038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preserve="1">
  <p:cSld name="Back Cover">
    <p:bg>
      <p:bgPr>
        <a:solidFill>
          <a:schemeClr val="bg1"/>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EE7989B8-B2E9-7DAF-1BA5-6A21041B60A5}"/>
              </a:ext>
            </a:extLst>
          </p:cNvPr>
          <p:cNvGraphicFramePr>
            <a:graphicFrameLocks/>
          </p:cNvGraphicFramePr>
          <p:nvPr>
            <p:custDataLst>
              <p:tags r:id="rId1"/>
            </p:custDataLst>
            <p:extLst>
              <p:ext uri="{D42A27DB-BD31-4B8C-83A1-F6EECF244321}">
                <p14:modId xmlns:p14="http://schemas.microsoft.com/office/powerpoint/2010/main" val="59842763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6" progId="TCLayout.ActiveDocument.1">
                  <p:embed/>
                </p:oleObj>
              </mc:Choice>
              <mc:Fallback>
                <p:oleObj name="think-cell Slide" r:id="rId3" imgW="395" imgH="396" progId="TCLayout.ActiveDocument.1">
                  <p:embed/>
                  <p:pic>
                    <p:nvPicPr>
                      <p:cNvPr id="3" name="think-cell data - do not delete" hidden="1">
                        <a:extLst>
                          <a:ext uri="{FF2B5EF4-FFF2-40B4-BE49-F238E27FC236}">
                            <a16:creationId xmlns:a16="http://schemas.microsoft.com/office/drawing/2014/main" id="{EE7989B8-B2E9-7DAF-1BA5-6A21041B60A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17" name="Graphic 1">
            <a:extLst>
              <a:ext uri="{FF2B5EF4-FFF2-40B4-BE49-F238E27FC236}">
                <a16:creationId xmlns:a16="http://schemas.microsoft.com/office/drawing/2014/main" id="{A1B8977E-4991-EE9D-9B2A-BA5A527F9EFD}"/>
              </a:ext>
            </a:extLst>
          </p:cNvPr>
          <p:cNvGrpSpPr/>
          <p:nvPr/>
        </p:nvGrpSpPr>
        <p:grpSpPr>
          <a:xfrm>
            <a:off x="4204079" y="2527106"/>
            <a:ext cx="3783811" cy="1803788"/>
            <a:chOff x="555165" y="6321363"/>
            <a:chExt cx="852458" cy="406377"/>
          </a:xfrm>
          <a:solidFill>
            <a:schemeClr val="tx1"/>
          </a:solidFill>
        </p:grpSpPr>
        <p:grpSp>
          <p:nvGrpSpPr>
            <p:cNvPr id="18" name="Graphic 1">
              <a:extLst>
                <a:ext uri="{FF2B5EF4-FFF2-40B4-BE49-F238E27FC236}">
                  <a16:creationId xmlns:a16="http://schemas.microsoft.com/office/drawing/2014/main" id="{8DA81EF0-2842-7AC0-586A-FBDF906A6107}"/>
                </a:ext>
              </a:extLst>
            </p:cNvPr>
            <p:cNvGrpSpPr/>
            <p:nvPr/>
          </p:nvGrpSpPr>
          <p:grpSpPr>
            <a:xfrm>
              <a:off x="555165" y="6321363"/>
              <a:ext cx="852458" cy="184266"/>
              <a:chOff x="555165" y="6321363"/>
              <a:chExt cx="852458" cy="184266"/>
            </a:xfrm>
            <a:grpFill/>
          </p:grpSpPr>
          <p:sp>
            <p:nvSpPr>
              <p:cNvPr id="26" name="Freeform: Shape 25">
                <a:extLst>
                  <a:ext uri="{FF2B5EF4-FFF2-40B4-BE49-F238E27FC236}">
                    <a16:creationId xmlns:a16="http://schemas.microsoft.com/office/drawing/2014/main" id="{01A99BF2-0BCF-7ABF-904D-79E5217A272C}"/>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solidFill>
                <a:schemeClr val="accent1"/>
              </a:solidFill>
              <a:ln w="2543"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5B6C6E5F-FFA6-06F1-EF8E-266E31D96170}"/>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19" name="Graphic 1">
              <a:extLst>
                <a:ext uri="{FF2B5EF4-FFF2-40B4-BE49-F238E27FC236}">
                  <a16:creationId xmlns:a16="http://schemas.microsoft.com/office/drawing/2014/main" id="{0014E3BA-377E-5BD2-AF9E-C40E4758D78B}"/>
                </a:ext>
              </a:extLst>
            </p:cNvPr>
            <p:cNvGrpSpPr/>
            <p:nvPr/>
          </p:nvGrpSpPr>
          <p:grpSpPr>
            <a:xfrm>
              <a:off x="555165" y="6566163"/>
              <a:ext cx="525003" cy="161577"/>
              <a:chOff x="555165" y="6566163"/>
              <a:chExt cx="525003" cy="161577"/>
            </a:xfrm>
            <a:grpFill/>
          </p:grpSpPr>
          <p:sp>
            <p:nvSpPr>
              <p:cNvPr id="20" name="Freeform: Shape 19">
                <a:extLst>
                  <a:ext uri="{FF2B5EF4-FFF2-40B4-BE49-F238E27FC236}">
                    <a16:creationId xmlns:a16="http://schemas.microsoft.com/office/drawing/2014/main" id="{C026A05D-F9D6-3B34-B224-F0F0ADEBB9F3}"/>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2BF1F977-3C2A-364C-6D12-9D9546F76F44}"/>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84678171-B8EF-A8EB-A784-1BF93612A29C}"/>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801E39E7-6981-A4FD-EFB8-277903AAC9C3}"/>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2EDD1D71-CF00-365C-D640-95D3D16EDC0D}"/>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C50B4EBD-AF0B-B781-2474-5472F6273A05}"/>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167271963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userDrawn="1">
  <p:cSld name="Two Content + Subtitles ">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0D18551D-791B-450D-BD0F-4EEC0603C07D}"/>
              </a:ext>
            </a:extLst>
          </p:cNvPr>
          <p:cNvSpPr>
            <a:spLocks noGrp="1"/>
          </p:cNvSpPr>
          <p:nvPr>
            <p:ph type="ftr" sz="quarter" idx="24"/>
          </p:nvPr>
        </p:nvSpPr>
        <p:spPr/>
        <p:txBody>
          <a:bodyPr/>
          <a:lstStyle/>
          <a:p>
            <a:r>
              <a:rPr lang="es"/>
              <a:t>Nombre de la sección (opcional) / Título / Mes 20YY</a:t>
            </a:r>
          </a:p>
        </p:txBody>
      </p:sp>
      <p:sp>
        <p:nvSpPr>
          <p:cNvPr id="5" name="Slide Number Placeholder 4">
            <a:extLst>
              <a:ext uri="{FF2B5EF4-FFF2-40B4-BE49-F238E27FC236}">
                <a16:creationId xmlns:a16="http://schemas.microsoft.com/office/drawing/2014/main" id="{B0862F50-D7AA-4A1E-9B6A-F951D2D7E3E4}"/>
              </a:ext>
            </a:extLst>
          </p:cNvPr>
          <p:cNvSpPr>
            <a:spLocks noGrp="1"/>
          </p:cNvSpPr>
          <p:nvPr>
            <p:ph type="sldNum" sz="quarter" idx="12"/>
          </p:nvPr>
        </p:nvSpPr>
        <p:spPr/>
        <p:txBody>
          <a:bodyPr/>
          <a:lstStyle/>
          <a:p>
            <a:fld id="{5CFA18E4-D58E-4B28-B105-28D9665A8EBC}" type="slidenum">
              <a:rPr lang="en-US" smtClean="0"/>
              <a:pPr/>
              <a:t>‹#›</a:t>
            </a:fld>
            <a:endParaRPr lang="en-US"/>
          </a:p>
        </p:txBody>
      </p:sp>
      <p:sp>
        <p:nvSpPr>
          <p:cNvPr id="15" name="Title 6">
            <a:extLst>
              <a:ext uri="{FF2B5EF4-FFF2-40B4-BE49-F238E27FC236}">
                <a16:creationId xmlns:a16="http://schemas.microsoft.com/office/drawing/2014/main" id="{58A82081-6A70-4E53-9668-8A704A416147}"/>
              </a:ext>
            </a:extLst>
          </p:cNvPr>
          <p:cNvSpPr>
            <a:spLocks noGrp="1"/>
          </p:cNvSpPr>
          <p:nvPr>
            <p:ph type="title" hasCustomPrompt="1"/>
          </p:nvPr>
        </p:nvSpPr>
        <p:spPr>
          <a:xfrm>
            <a:off x="567039" y="342900"/>
            <a:ext cx="11062709" cy="460551"/>
          </a:xfrm>
        </p:spPr>
        <p:txBody>
          <a:bodyPr/>
          <a:lstStyle/>
          <a:p>
            <a:r>
              <a:rPr lang="es"/>
              <a:t>[Titular]</a:t>
            </a:r>
          </a:p>
        </p:txBody>
      </p:sp>
      <p:sp>
        <p:nvSpPr>
          <p:cNvPr id="17" name="Sub-headline">
            <a:extLst>
              <a:ext uri="{FF2B5EF4-FFF2-40B4-BE49-F238E27FC236}">
                <a16:creationId xmlns:a16="http://schemas.microsoft.com/office/drawing/2014/main" id="{EDB95B89-2A33-48DD-AC3B-313AD82CB610}"/>
              </a:ext>
            </a:extLst>
          </p:cNvPr>
          <p:cNvSpPr>
            <a:spLocks noGrp="1"/>
          </p:cNvSpPr>
          <p:nvPr>
            <p:ph type="body" sz="quarter" idx="13" hasCustomPrompt="1"/>
          </p:nvPr>
        </p:nvSpPr>
        <p:spPr>
          <a:xfrm>
            <a:off x="567039" y="899026"/>
            <a:ext cx="11064240" cy="278706"/>
          </a:xfrm>
          <a:prstGeom prst="rect">
            <a:avLst/>
          </a:prstGeom>
        </p:spPr>
        <p:txBody>
          <a:bodyPr lIns="0"/>
          <a:lstStyle>
            <a:lvl1pPr marL="0" indent="0">
              <a:buNone/>
              <a:defRPr sz="1800" b="0">
                <a:latin typeface="+mn-lt"/>
              </a:defRPr>
            </a:lvl1pPr>
            <a:lvl2pPr marL="169863" indent="0">
              <a:buNone/>
              <a:defRPr/>
            </a:lvl2pPr>
          </a:lstStyle>
          <a:p>
            <a:pPr lvl="0"/>
            <a:r>
              <a:rPr lang="es"/>
              <a:t>[Subtitular]</a:t>
            </a:r>
          </a:p>
        </p:txBody>
      </p:sp>
      <p:sp>
        <p:nvSpPr>
          <p:cNvPr id="10" name="Subtitle Left">
            <a:extLst>
              <a:ext uri="{FF2B5EF4-FFF2-40B4-BE49-F238E27FC236}">
                <a16:creationId xmlns:a16="http://schemas.microsoft.com/office/drawing/2014/main" id="{8403981E-786C-4EF9-AF33-61C19C423EFE}"/>
              </a:ext>
            </a:extLst>
          </p:cNvPr>
          <p:cNvSpPr>
            <a:spLocks noGrp="1"/>
          </p:cNvSpPr>
          <p:nvPr>
            <p:ph type="body" sz="quarter" idx="16" hasCustomPrompt="1"/>
          </p:nvPr>
        </p:nvSpPr>
        <p:spPr>
          <a:xfrm>
            <a:off x="567038" y="1273308"/>
            <a:ext cx="5029200" cy="278706"/>
          </a:xfrm>
          <a:prstGeom prst="rect">
            <a:avLst/>
          </a:prstGeom>
        </p:spPr>
        <p:txBody>
          <a:bodyPr anchor="t">
            <a:noAutofit/>
          </a:bodyPr>
          <a:lstStyle>
            <a:lvl1pPr marL="0" indent="0">
              <a:buNone/>
              <a:defRPr sz="1800">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14" name="Content Placeholder 2">
            <a:extLst>
              <a:ext uri="{FF2B5EF4-FFF2-40B4-BE49-F238E27FC236}">
                <a16:creationId xmlns:a16="http://schemas.microsoft.com/office/drawing/2014/main" id="{FD4842E1-8DB4-4D2D-8B37-7306DA8AA400}"/>
              </a:ext>
            </a:extLst>
          </p:cNvPr>
          <p:cNvSpPr>
            <a:spLocks noGrp="1"/>
          </p:cNvSpPr>
          <p:nvPr>
            <p:ph sz="quarter" idx="22" hasCustomPrompt="1"/>
          </p:nvPr>
        </p:nvSpPr>
        <p:spPr>
          <a:xfrm>
            <a:off x="567038" y="1647590"/>
            <a:ext cx="5029200" cy="3915009"/>
          </a:xfrm>
        </p:spPr>
        <p:txBody>
          <a:body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1" name="Subtitle Right">
            <a:extLst>
              <a:ext uri="{FF2B5EF4-FFF2-40B4-BE49-F238E27FC236}">
                <a16:creationId xmlns:a16="http://schemas.microsoft.com/office/drawing/2014/main" id="{B61E0577-E2AB-4D15-B857-69F705573C64}"/>
              </a:ext>
            </a:extLst>
          </p:cNvPr>
          <p:cNvSpPr>
            <a:spLocks noGrp="1"/>
          </p:cNvSpPr>
          <p:nvPr>
            <p:ph type="body" sz="quarter" idx="19" hasCustomPrompt="1"/>
          </p:nvPr>
        </p:nvSpPr>
        <p:spPr>
          <a:xfrm>
            <a:off x="6602078" y="1273308"/>
            <a:ext cx="5029200" cy="278706"/>
          </a:xfrm>
          <a:prstGeom prst="rect">
            <a:avLst/>
          </a:prstGeom>
        </p:spPr>
        <p:txBody>
          <a:bodyPr anchor="t">
            <a:noAutofit/>
          </a:bodyPr>
          <a:lstStyle>
            <a:lvl1pPr marL="0" indent="0">
              <a:buNone/>
              <a:defRPr sz="1800">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s"/>
              <a:t>[Subtítulo]</a:t>
            </a:r>
          </a:p>
        </p:txBody>
      </p:sp>
      <p:sp>
        <p:nvSpPr>
          <p:cNvPr id="18" name="Content Placeholder 2">
            <a:extLst>
              <a:ext uri="{FF2B5EF4-FFF2-40B4-BE49-F238E27FC236}">
                <a16:creationId xmlns:a16="http://schemas.microsoft.com/office/drawing/2014/main" id="{66F8253E-1094-4CA9-B5AB-E7D20AD42CF3}"/>
              </a:ext>
            </a:extLst>
          </p:cNvPr>
          <p:cNvSpPr>
            <a:spLocks noGrp="1"/>
          </p:cNvSpPr>
          <p:nvPr>
            <p:ph sz="quarter" idx="20" hasCustomPrompt="1"/>
          </p:nvPr>
        </p:nvSpPr>
        <p:spPr>
          <a:xfrm>
            <a:off x="6602078" y="1647590"/>
            <a:ext cx="5029200" cy="3915011"/>
          </a:xfrm>
        </p:spPr>
        <p:txBody>
          <a:bodyPr/>
          <a:lstStyle/>
          <a:p>
            <a:pPr lvl="0"/>
            <a:r>
              <a:rPr kumimoji="0" lang="es" sz="1600" b="0" i="0" u="none" strike="noStrike" kern="1200" cap="none" spc="0" normalizeH="0" baseline="0" noProof="0">
                <a:ln>
                  <a:noFill/>
                </a:ln>
                <a:solidFill>
                  <a:srgbClr val="000000"/>
                </a:solidFill>
                <a:effectLst/>
                <a:uLnTx/>
                <a:uFillTx/>
                <a:latin typeface="Arial"/>
                <a:ea typeface="+mn-ea"/>
                <a:cs typeface="+mn-cs"/>
              </a:rPr>
              <a:t>[Haz clic para añadir contenido]</a:t>
            </a:r>
            <a:endParaRPr lang="en-US"/>
          </a:p>
          <a:p>
            <a:pPr lvl="1"/>
            <a:r>
              <a:rPr lang="es"/>
              <a:t>Segundo nivel</a:t>
            </a:r>
          </a:p>
          <a:p>
            <a:pPr lvl="2"/>
            <a:r>
              <a:rPr lang="es"/>
              <a:t>Tercer nivel</a:t>
            </a:r>
          </a:p>
          <a:p>
            <a:pPr lvl="3"/>
            <a:r>
              <a:rPr lang="es"/>
              <a:t>Cuarto nivel</a:t>
            </a:r>
          </a:p>
          <a:p>
            <a:pPr lvl="4"/>
            <a:r>
              <a:rPr lang="es"/>
              <a:t>Quinto nivel</a:t>
            </a:r>
          </a:p>
        </p:txBody>
      </p:sp>
      <p:sp>
        <p:nvSpPr>
          <p:cNvPr id="12" name="Footnote">
            <a:extLst>
              <a:ext uri="{FF2B5EF4-FFF2-40B4-BE49-F238E27FC236}">
                <a16:creationId xmlns:a16="http://schemas.microsoft.com/office/drawing/2014/main" id="{EC8D25E1-630B-4946-B6B3-50E824797772}"/>
              </a:ext>
            </a:extLst>
          </p:cNvPr>
          <p:cNvSpPr>
            <a:spLocks noGrp="1"/>
          </p:cNvSpPr>
          <p:nvPr>
            <p:ph type="body" sz="quarter" idx="15" hasCustomPrompt="1"/>
          </p:nvPr>
        </p:nvSpPr>
        <p:spPr>
          <a:xfrm>
            <a:off x="567039" y="5687045"/>
            <a:ext cx="11060912"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s"/>
              <a:t>[Fuente / Aviso legal / Nota al pie]</a:t>
            </a:r>
          </a:p>
        </p:txBody>
      </p:sp>
    </p:spTree>
    <p:extLst>
      <p:ext uri="{BB962C8B-B14F-4D97-AF65-F5344CB8AC3E}">
        <p14:creationId xmlns:p14="http://schemas.microsoft.com/office/powerpoint/2010/main" val="4147009917"/>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Content - no subtitle">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E553B1B-F09C-4BCE-B1ED-5F7876CB7175}"/>
              </a:ext>
            </a:extLst>
          </p:cNvPr>
          <p:cNvSpPr>
            <a:spLocks noGrp="1"/>
          </p:cNvSpPr>
          <p:nvPr>
            <p:ph type="ftr" sz="quarter" idx="18"/>
          </p:nvPr>
        </p:nvSpPr>
        <p:spPr/>
        <p:txBody>
          <a:bodyPr/>
          <a:lstStyle/>
          <a:p>
            <a:r>
              <a:rPr lang="en-US"/>
              <a:t>Section name (optional) / Title / Month 20YY</a:t>
            </a:r>
          </a:p>
        </p:txBody>
      </p:sp>
      <p:sp>
        <p:nvSpPr>
          <p:cNvPr id="6" name="Slide Number Placeholder 5"/>
          <p:cNvSpPr>
            <a:spLocks noGrp="1"/>
          </p:cNvSpPr>
          <p:nvPr>
            <p:ph type="sldNum" sz="quarter" idx="12"/>
          </p:nvPr>
        </p:nvSpPr>
        <p:spPr/>
        <p:txBody>
          <a:bodyPr/>
          <a:lstStyle/>
          <a:p>
            <a:fld id="{5246FB18-5DF1-419A-B975-14AFDDD65B9F}" type="slidenum">
              <a:rPr lang="en-US" smtClean="0"/>
              <a:t>‹#›</a:t>
            </a:fld>
            <a:endParaRPr lang="en-US"/>
          </a:p>
        </p:txBody>
      </p:sp>
      <p:sp>
        <p:nvSpPr>
          <p:cNvPr id="9" name="Title 6">
            <a:extLst>
              <a:ext uri="{FF2B5EF4-FFF2-40B4-BE49-F238E27FC236}">
                <a16:creationId xmlns:a16="http://schemas.microsoft.com/office/drawing/2014/main" id="{25C0A2CC-8C09-4333-9F19-4CE0A59F345F}"/>
              </a:ext>
            </a:extLst>
          </p:cNvPr>
          <p:cNvSpPr>
            <a:spLocks noGrp="1"/>
          </p:cNvSpPr>
          <p:nvPr>
            <p:ph type="title" hasCustomPrompt="1"/>
          </p:nvPr>
        </p:nvSpPr>
        <p:spPr>
          <a:xfrm>
            <a:off x="567040" y="347472"/>
            <a:ext cx="11060912" cy="826477"/>
          </a:xfrm>
        </p:spPr>
        <p:txBody>
          <a:bodyPr/>
          <a:lstStyle/>
          <a:p>
            <a:r>
              <a:rPr lang="en-US"/>
              <a:t>[Headline]</a:t>
            </a:r>
          </a:p>
        </p:txBody>
      </p:sp>
      <p:sp>
        <p:nvSpPr>
          <p:cNvPr id="3" name="Content Placeholder 2">
            <a:extLst>
              <a:ext uri="{FF2B5EF4-FFF2-40B4-BE49-F238E27FC236}">
                <a16:creationId xmlns:a16="http://schemas.microsoft.com/office/drawing/2014/main" id="{6765E0BB-9159-43DF-B78A-D878AD54B307}"/>
              </a:ext>
            </a:extLst>
          </p:cNvPr>
          <p:cNvSpPr>
            <a:spLocks noGrp="1"/>
          </p:cNvSpPr>
          <p:nvPr>
            <p:ph sz="quarter" idx="17" hasCustomPrompt="1"/>
          </p:nvPr>
        </p:nvSpPr>
        <p:spPr>
          <a:xfrm>
            <a:off x="567037" y="1257300"/>
            <a:ext cx="11064240" cy="4343400"/>
          </a:xfrm>
        </p:spPr>
        <p:txBody>
          <a:bodyPr/>
          <a:lstStyle/>
          <a:p>
            <a:pPr lvl="0"/>
            <a:r>
              <a:rPr kumimoji="0" lang="en-US" sz="1600" b="0" i="0" u="none" strike="noStrike" kern="1200" cap="none" spc="0" normalizeH="0" baseline="0" noProof="0">
                <a:ln>
                  <a:noFill/>
                </a:ln>
                <a:solidFill>
                  <a:srgbClr val="000000"/>
                </a:solidFill>
                <a:effectLst/>
                <a:uLnTx/>
                <a:uFillTx/>
                <a:latin typeface="Arial"/>
                <a:ea typeface="+mn-ea"/>
                <a:cs typeface="+mn-cs"/>
              </a:rPr>
              <a:t>[Click to add content]</a:t>
            </a:r>
            <a:endParaRPr lang="en-US"/>
          </a:p>
          <a:p>
            <a:pPr lvl="1"/>
            <a:r>
              <a:rPr lang="en-US"/>
              <a:t>Second level</a:t>
            </a:r>
          </a:p>
          <a:p>
            <a:pPr lvl="2"/>
            <a:r>
              <a:rPr lang="en-US"/>
              <a:t>Third level</a:t>
            </a:r>
          </a:p>
          <a:p>
            <a:pPr lvl="3"/>
            <a:r>
              <a:rPr lang="en-US"/>
              <a:t>Fourth level</a:t>
            </a:r>
          </a:p>
          <a:p>
            <a:pPr lvl="4"/>
            <a:r>
              <a:rPr lang="en-US"/>
              <a:t>Fifth level</a:t>
            </a:r>
          </a:p>
        </p:txBody>
      </p:sp>
      <p:sp>
        <p:nvSpPr>
          <p:cNvPr id="8" name="Footnote">
            <a:extLst>
              <a:ext uri="{FF2B5EF4-FFF2-40B4-BE49-F238E27FC236}">
                <a16:creationId xmlns:a16="http://schemas.microsoft.com/office/drawing/2014/main" id="{47493D5F-84BF-4940-A104-ECCA1C18969D}"/>
              </a:ext>
            </a:extLst>
          </p:cNvPr>
          <p:cNvSpPr>
            <a:spLocks noGrp="1"/>
          </p:cNvSpPr>
          <p:nvPr>
            <p:ph type="body" sz="quarter" idx="15" hasCustomPrompt="1"/>
          </p:nvPr>
        </p:nvSpPr>
        <p:spPr>
          <a:xfrm>
            <a:off x="567039" y="5687045"/>
            <a:ext cx="11060912"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n-US"/>
              <a:t>[Source / Legal disclaimer / Footnote]</a:t>
            </a:r>
          </a:p>
        </p:txBody>
      </p:sp>
    </p:spTree>
    <p:extLst>
      <p:ext uri="{BB962C8B-B14F-4D97-AF65-F5344CB8AC3E}">
        <p14:creationId xmlns:p14="http://schemas.microsoft.com/office/powerpoint/2010/main" val="365477888"/>
      </p:ext>
    </p:extLst>
  </p:cSld>
  <p:clrMapOvr>
    <a:masterClrMapping/>
  </p:clrMapOvr>
  <p:extLst>
    <p:ext uri="{DCECCB84-F9BA-43D5-87BE-67443E8EF086}">
      <p15:sldGuideLst xmlns:p15="http://schemas.microsoft.com/office/powerpoint/2012/main">
        <p15:guide id="1" orient="horz" pos="792">
          <p15:clr>
            <a:srgbClr val="FBAE40"/>
          </p15:clr>
        </p15:guide>
        <p15:guide id="2" orient="horz" pos="3528">
          <p15:clr>
            <a:srgbClr val="FBAE40"/>
          </p15:clr>
        </p15:guide>
      </p15:sldGuideLst>
    </p:ext>
  </p:extLst>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Content w/Sub-headline">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93D8889F-920C-4319-AFB6-3C9009C9EE2D}"/>
              </a:ext>
            </a:extLst>
          </p:cNvPr>
          <p:cNvSpPr>
            <a:spLocks noGrp="1"/>
          </p:cNvSpPr>
          <p:nvPr>
            <p:ph type="ftr" sz="quarter" idx="20"/>
          </p:nvPr>
        </p:nvSpPr>
        <p:spPr/>
        <p:txBody>
          <a:bodyPr/>
          <a:lstStyle/>
          <a:p>
            <a:r>
              <a:rPr lang="en-US"/>
              <a:t>Section name (optional) / Title / Month 20YY</a:t>
            </a:r>
          </a:p>
        </p:txBody>
      </p:sp>
      <p:sp>
        <p:nvSpPr>
          <p:cNvPr id="6" name="Slide Number Placeholder 5"/>
          <p:cNvSpPr>
            <a:spLocks noGrp="1"/>
          </p:cNvSpPr>
          <p:nvPr>
            <p:ph type="sldNum" sz="quarter" idx="12"/>
          </p:nvPr>
        </p:nvSpPr>
        <p:spPr/>
        <p:txBody>
          <a:bodyPr/>
          <a:lstStyle/>
          <a:p>
            <a:fld id="{5246FB18-5DF1-419A-B975-14AFDDD65B9F}" type="slidenum">
              <a:rPr lang="en-US" smtClean="0"/>
              <a:t>‹#›</a:t>
            </a:fld>
            <a:endParaRPr lang="en-US"/>
          </a:p>
        </p:txBody>
      </p:sp>
      <p:sp>
        <p:nvSpPr>
          <p:cNvPr id="11" name="Title 6">
            <a:extLst>
              <a:ext uri="{FF2B5EF4-FFF2-40B4-BE49-F238E27FC236}">
                <a16:creationId xmlns:a16="http://schemas.microsoft.com/office/drawing/2014/main" id="{249FEED1-049B-4B90-B377-73CC89853AC3}"/>
              </a:ext>
            </a:extLst>
          </p:cNvPr>
          <p:cNvSpPr>
            <a:spLocks noGrp="1"/>
          </p:cNvSpPr>
          <p:nvPr>
            <p:ph type="title" hasCustomPrompt="1"/>
          </p:nvPr>
        </p:nvSpPr>
        <p:spPr>
          <a:xfrm>
            <a:off x="567039" y="342900"/>
            <a:ext cx="11062709" cy="460551"/>
          </a:xfrm>
        </p:spPr>
        <p:txBody>
          <a:bodyPr/>
          <a:lstStyle/>
          <a:p>
            <a:r>
              <a:rPr lang="en-US"/>
              <a:t>[Headline]</a:t>
            </a:r>
          </a:p>
        </p:txBody>
      </p:sp>
      <p:sp>
        <p:nvSpPr>
          <p:cNvPr id="9" name="Sub-headline">
            <a:extLst>
              <a:ext uri="{FF2B5EF4-FFF2-40B4-BE49-F238E27FC236}">
                <a16:creationId xmlns:a16="http://schemas.microsoft.com/office/drawing/2014/main" id="{43FE0DC3-F312-4660-86BD-A98328F26A4F}"/>
              </a:ext>
            </a:extLst>
          </p:cNvPr>
          <p:cNvSpPr>
            <a:spLocks noGrp="1"/>
          </p:cNvSpPr>
          <p:nvPr>
            <p:ph type="body" sz="quarter" idx="13" hasCustomPrompt="1"/>
          </p:nvPr>
        </p:nvSpPr>
        <p:spPr>
          <a:xfrm>
            <a:off x="567039" y="899026"/>
            <a:ext cx="11064240" cy="278706"/>
          </a:xfrm>
          <a:prstGeom prst="rect">
            <a:avLst/>
          </a:prstGeom>
        </p:spPr>
        <p:txBody>
          <a:bodyPr lIns="0"/>
          <a:lstStyle>
            <a:lvl1pPr marL="0" indent="0">
              <a:buNone/>
              <a:defRPr sz="1800" b="0">
                <a:latin typeface="+mn-lt"/>
              </a:defRPr>
            </a:lvl1pPr>
            <a:lvl2pPr marL="169863" indent="0">
              <a:buNone/>
              <a:defRPr/>
            </a:lvl2pPr>
          </a:lstStyle>
          <a:p>
            <a:pPr lvl="0"/>
            <a:r>
              <a:rPr lang="en-US"/>
              <a:t>[Sub-headline]</a:t>
            </a:r>
          </a:p>
        </p:txBody>
      </p:sp>
      <p:sp>
        <p:nvSpPr>
          <p:cNvPr id="8" name="Content Placeholder 2">
            <a:extLst>
              <a:ext uri="{FF2B5EF4-FFF2-40B4-BE49-F238E27FC236}">
                <a16:creationId xmlns:a16="http://schemas.microsoft.com/office/drawing/2014/main" id="{7715AF6A-0E10-44AB-B296-289FDE3CCF3A}"/>
              </a:ext>
            </a:extLst>
          </p:cNvPr>
          <p:cNvSpPr>
            <a:spLocks noGrp="1"/>
          </p:cNvSpPr>
          <p:nvPr>
            <p:ph sz="quarter" idx="17" hasCustomPrompt="1"/>
          </p:nvPr>
        </p:nvSpPr>
        <p:spPr>
          <a:xfrm>
            <a:off x="563712" y="1257300"/>
            <a:ext cx="11064240" cy="4343400"/>
          </a:xfrm>
        </p:spPr>
        <p:txBody>
          <a:bodyPr/>
          <a:lstStyle/>
          <a:p>
            <a:pPr lvl="0"/>
            <a:r>
              <a:rPr kumimoji="0" lang="en-US" sz="1600" b="0" i="0" u="none" strike="noStrike" kern="1200" cap="none" spc="0" normalizeH="0" baseline="0" noProof="0">
                <a:ln>
                  <a:noFill/>
                </a:ln>
                <a:solidFill>
                  <a:srgbClr val="000000"/>
                </a:solidFill>
                <a:effectLst/>
                <a:uLnTx/>
                <a:uFillTx/>
                <a:latin typeface="Arial"/>
                <a:ea typeface="+mn-ea"/>
                <a:cs typeface="+mn-cs"/>
              </a:rPr>
              <a:t>[Click to add content]</a:t>
            </a:r>
            <a:endParaRPr lang="en-US"/>
          </a:p>
          <a:p>
            <a:pPr lvl="1"/>
            <a:r>
              <a:rPr lang="en-US"/>
              <a:t>Second level</a:t>
            </a:r>
          </a:p>
          <a:p>
            <a:pPr lvl="2"/>
            <a:r>
              <a:rPr lang="en-US"/>
              <a:t>Third level</a:t>
            </a:r>
          </a:p>
          <a:p>
            <a:pPr lvl="3"/>
            <a:r>
              <a:rPr lang="en-US"/>
              <a:t>Fourth level</a:t>
            </a:r>
          </a:p>
          <a:p>
            <a:pPr lvl="4"/>
            <a:r>
              <a:rPr lang="en-US"/>
              <a:t>Fifth level</a:t>
            </a:r>
          </a:p>
        </p:txBody>
      </p:sp>
      <p:sp>
        <p:nvSpPr>
          <p:cNvPr id="10" name="Footnote">
            <a:extLst>
              <a:ext uri="{FF2B5EF4-FFF2-40B4-BE49-F238E27FC236}">
                <a16:creationId xmlns:a16="http://schemas.microsoft.com/office/drawing/2014/main" id="{9D7D1A86-6C0E-4CB8-9A24-2845A8A33E26}"/>
              </a:ext>
            </a:extLst>
          </p:cNvPr>
          <p:cNvSpPr>
            <a:spLocks noGrp="1"/>
          </p:cNvSpPr>
          <p:nvPr>
            <p:ph type="body" sz="quarter" idx="15" hasCustomPrompt="1"/>
          </p:nvPr>
        </p:nvSpPr>
        <p:spPr>
          <a:xfrm>
            <a:off x="567039" y="5687045"/>
            <a:ext cx="11060912"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n-US"/>
              <a:t>[Source / Legal disclaimer / Footnote]</a:t>
            </a:r>
          </a:p>
        </p:txBody>
      </p:sp>
    </p:spTree>
    <p:extLst>
      <p:ext uri="{BB962C8B-B14F-4D97-AF65-F5344CB8AC3E}">
        <p14:creationId xmlns:p14="http://schemas.microsoft.com/office/powerpoint/2010/main" val="66772043"/>
      </p:ext>
    </p:extLst>
  </p:cSld>
  <p:clrMapOvr>
    <a:masterClrMapping/>
  </p:clrMapOvr>
  <p:extLst>
    <p:ext uri="{DCECCB84-F9BA-43D5-87BE-67443E8EF086}">
      <p15:sldGuideLst xmlns:p15="http://schemas.microsoft.com/office/powerpoint/2012/main">
        <p15:guide id="1" orient="horz" pos="792">
          <p15:clr>
            <a:srgbClr val="FBAE40"/>
          </p15:clr>
        </p15:guide>
        <p15:guide id="2" orient="horz" pos="3528">
          <p15:clr>
            <a:srgbClr val="FBAE40"/>
          </p15:clr>
        </p15:guide>
      </p15:sldGuideLst>
    </p:ext>
  </p:extLst>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Content w 2 Line Title and Sub-headline">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B5468271-2A9D-4952-80BC-4A10FA385C0C}"/>
              </a:ext>
            </a:extLst>
          </p:cNvPr>
          <p:cNvSpPr>
            <a:spLocks noGrp="1"/>
          </p:cNvSpPr>
          <p:nvPr>
            <p:ph type="ftr" sz="quarter" idx="20"/>
          </p:nvPr>
        </p:nvSpPr>
        <p:spPr/>
        <p:txBody>
          <a:bodyPr/>
          <a:lstStyle/>
          <a:p>
            <a:r>
              <a:rPr lang="en-US"/>
              <a:t>Section name (optional) / Title / Month 20YY</a:t>
            </a:r>
          </a:p>
        </p:txBody>
      </p:sp>
      <p:sp>
        <p:nvSpPr>
          <p:cNvPr id="6" name="Slide Number Placeholder 5"/>
          <p:cNvSpPr>
            <a:spLocks noGrp="1"/>
          </p:cNvSpPr>
          <p:nvPr>
            <p:ph type="sldNum" sz="quarter" idx="12"/>
          </p:nvPr>
        </p:nvSpPr>
        <p:spPr/>
        <p:txBody>
          <a:bodyPr/>
          <a:lstStyle/>
          <a:p>
            <a:fld id="{5246FB18-5DF1-419A-B975-14AFDDD65B9F}" type="slidenum">
              <a:rPr lang="en-US" smtClean="0"/>
              <a:t>‹#›</a:t>
            </a:fld>
            <a:endParaRPr lang="en-US"/>
          </a:p>
        </p:txBody>
      </p:sp>
      <p:sp>
        <p:nvSpPr>
          <p:cNvPr id="7" name="Title 6">
            <a:extLst>
              <a:ext uri="{FF2B5EF4-FFF2-40B4-BE49-F238E27FC236}">
                <a16:creationId xmlns:a16="http://schemas.microsoft.com/office/drawing/2014/main" id="{9F6A52D2-B831-4A7E-B79F-CA60DD5AFA5B}"/>
              </a:ext>
            </a:extLst>
          </p:cNvPr>
          <p:cNvSpPr>
            <a:spLocks noGrp="1"/>
          </p:cNvSpPr>
          <p:nvPr>
            <p:ph type="title" hasCustomPrompt="1"/>
          </p:nvPr>
        </p:nvSpPr>
        <p:spPr>
          <a:xfrm>
            <a:off x="567039" y="342900"/>
            <a:ext cx="11062709" cy="826477"/>
          </a:xfrm>
        </p:spPr>
        <p:txBody>
          <a:bodyPr/>
          <a:lstStyle/>
          <a:p>
            <a:r>
              <a:rPr lang="en-US"/>
              <a:t>[Headline]</a:t>
            </a:r>
          </a:p>
        </p:txBody>
      </p:sp>
      <p:sp>
        <p:nvSpPr>
          <p:cNvPr id="8" name="Sub-headline">
            <a:extLst>
              <a:ext uri="{FF2B5EF4-FFF2-40B4-BE49-F238E27FC236}">
                <a16:creationId xmlns:a16="http://schemas.microsoft.com/office/drawing/2014/main" id="{D212CF22-B0A8-44E6-9016-A098DED0B9DC}"/>
              </a:ext>
            </a:extLst>
          </p:cNvPr>
          <p:cNvSpPr>
            <a:spLocks noGrp="1"/>
          </p:cNvSpPr>
          <p:nvPr>
            <p:ph type="body" sz="quarter" idx="13" hasCustomPrompt="1"/>
          </p:nvPr>
        </p:nvSpPr>
        <p:spPr>
          <a:xfrm>
            <a:off x="567039" y="1262525"/>
            <a:ext cx="11064240" cy="278706"/>
          </a:xfrm>
          <a:prstGeom prst="rect">
            <a:avLst/>
          </a:prstGeom>
        </p:spPr>
        <p:txBody>
          <a:bodyPr lIns="0"/>
          <a:lstStyle>
            <a:lvl1pPr marL="0" indent="0">
              <a:buNone/>
              <a:defRPr sz="1800" b="0">
                <a:latin typeface="+mn-lt"/>
              </a:defRPr>
            </a:lvl1pPr>
            <a:lvl2pPr marL="169863" indent="0">
              <a:buNone/>
              <a:defRPr/>
            </a:lvl2pPr>
          </a:lstStyle>
          <a:p>
            <a:pPr lvl="0"/>
            <a:r>
              <a:rPr lang="en-US"/>
              <a:t>[Sub-headline]</a:t>
            </a:r>
          </a:p>
        </p:txBody>
      </p:sp>
      <p:sp>
        <p:nvSpPr>
          <p:cNvPr id="11" name="Content Placeholder 2">
            <a:extLst>
              <a:ext uri="{FF2B5EF4-FFF2-40B4-BE49-F238E27FC236}">
                <a16:creationId xmlns:a16="http://schemas.microsoft.com/office/drawing/2014/main" id="{3E5ACEF0-A41E-43CA-95FB-8893A51AFE9C}"/>
              </a:ext>
            </a:extLst>
          </p:cNvPr>
          <p:cNvSpPr>
            <a:spLocks noGrp="1"/>
          </p:cNvSpPr>
          <p:nvPr>
            <p:ph sz="quarter" idx="17" hasCustomPrompt="1"/>
          </p:nvPr>
        </p:nvSpPr>
        <p:spPr>
          <a:xfrm>
            <a:off x="567038" y="1638300"/>
            <a:ext cx="11067749" cy="3962400"/>
          </a:xfrm>
        </p:spPr>
        <p:txBody>
          <a:bodyPr/>
          <a:lstStyle/>
          <a:p>
            <a:pPr lvl="0"/>
            <a:r>
              <a:rPr kumimoji="0" lang="en-US" sz="1600" b="0" i="0" u="none" strike="noStrike" kern="1200" cap="none" spc="0" normalizeH="0" baseline="0" noProof="0">
                <a:ln>
                  <a:noFill/>
                </a:ln>
                <a:solidFill>
                  <a:srgbClr val="000000"/>
                </a:solidFill>
                <a:effectLst/>
                <a:uLnTx/>
                <a:uFillTx/>
                <a:latin typeface="Arial"/>
                <a:ea typeface="+mn-ea"/>
                <a:cs typeface="+mn-cs"/>
              </a:rPr>
              <a:t>[Click to add content]</a:t>
            </a:r>
            <a:endParaRPr lang="en-US"/>
          </a:p>
          <a:p>
            <a:pPr lvl="1"/>
            <a:r>
              <a:rPr lang="en-US"/>
              <a:t>Second level</a:t>
            </a:r>
          </a:p>
          <a:p>
            <a:pPr lvl="2"/>
            <a:r>
              <a:rPr lang="en-US"/>
              <a:t>Third level</a:t>
            </a:r>
          </a:p>
          <a:p>
            <a:pPr lvl="3"/>
            <a:r>
              <a:rPr lang="en-US"/>
              <a:t>Fourth level</a:t>
            </a:r>
          </a:p>
          <a:p>
            <a:pPr lvl="4"/>
            <a:r>
              <a:rPr lang="en-US"/>
              <a:t>Fifth level</a:t>
            </a:r>
          </a:p>
        </p:txBody>
      </p:sp>
      <p:sp>
        <p:nvSpPr>
          <p:cNvPr id="10" name="Footnote">
            <a:extLst>
              <a:ext uri="{FF2B5EF4-FFF2-40B4-BE49-F238E27FC236}">
                <a16:creationId xmlns:a16="http://schemas.microsoft.com/office/drawing/2014/main" id="{2AC03367-3865-46D6-B5A4-164C77CEC650}"/>
              </a:ext>
            </a:extLst>
          </p:cNvPr>
          <p:cNvSpPr>
            <a:spLocks noGrp="1"/>
          </p:cNvSpPr>
          <p:nvPr>
            <p:ph type="body" sz="quarter" idx="15" hasCustomPrompt="1"/>
          </p:nvPr>
        </p:nvSpPr>
        <p:spPr>
          <a:xfrm>
            <a:off x="567039" y="5687045"/>
            <a:ext cx="11060912"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n-US"/>
              <a:t>[Source / Legal disclaimer / Footnote]</a:t>
            </a:r>
          </a:p>
        </p:txBody>
      </p:sp>
    </p:spTree>
    <p:extLst>
      <p:ext uri="{BB962C8B-B14F-4D97-AF65-F5344CB8AC3E}">
        <p14:creationId xmlns:p14="http://schemas.microsoft.com/office/powerpoint/2010/main" val="1534173583"/>
      </p:ext>
    </p:extLst>
  </p:cSld>
  <p:clrMapOvr>
    <a:masterClrMapping/>
  </p:clrMapOvr>
  <p:extLst>
    <p:ext uri="{DCECCB84-F9BA-43D5-87BE-67443E8EF086}">
      <p15:sldGuideLst xmlns:p15="http://schemas.microsoft.com/office/powerpoint/2012/main">
        <p15:guide id="1" orient="horz" pos="1032">
          <p15:clr>
            <a:srgbClr val="FBAE40"/>
          </p15:clr>
        </p15:guide>
        <p15:guide id="2" orient="horz" pos="3528">
          <p15:clr>
            <a:srgbClr val="FBAE40"/>
          </p15:clr>
        </p15:guide>
      </p15:sldGuideLst>
    </p:ext>
  </p:extLst>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C2D41B5-9D75-401F-A700-D560FB70E174}"/>
              </a:ext>
            </a:extLst>
          </p:cNvPr>
          <p:cNvSpPr>
            <a:spLocks noGrp="1"/>
          </p:cNvSpPr>
          <p:nvPr>
            <p:ph type="ftr" sz="quarter" idx="22"/>
          </p:nvPr>
        </p:nvSpPr>
        <p:spPr/>
        <p:txBody>
          <a:bodyPr/>
          <a:lstStyle/>
          <a:p>
            <a:r>
              <a:rPr lang="en-US"/>
              <a:t>Section name (optional) / Title / Month 20YY</a:t>
            </a:r>
          </a:p>
        </p:txBody>
      </p:sp>
      <p:sp>
        <p:nvSpPr>
          <p:cNvPr id="7" name="Slide Number Placeholder 6"/>
          <p:cNvSpPr>
            <a:spLocks noGrp="1"/>
          </p:cNvSpPr>
          <p:nvPr>
            <p:ph type="sldNum" sz="quarter" idx="12"/>
          </p:nvPr>
        </p:nvSpPr>
        <p:spPr/>
        <p:txBody>
          <a:bodyPr/>
          <a:lstStyle/>
          <a:p>
            <a:fld id="{5CFA18E4-D58E-4B28-B105-28D9665A8EBC}" type="slidenum">
              <a:rPr lang="en-US" smtClean="0"/>
              <a:t>‹#›</a:t>
            </a:fld>
            <a:endParaRPr lang="en-US"/>
          </a:p>
        </p:txBody>
      </p:sp>
      <p:sp>
        <p:nvSpPr>
          <p:cNvPr id="14" name="Title 6">
            <a:extLst>
              <a:ext uri="{FF2B5EF4-FFF2-40B4-BE49-F238E27FC236}">
                <a16:creationId xmlns:a16="http://schemas.microsoft.com/office/drawing/2014/main" id="{5EA2658C-4D1F-4341-9FB3-AE639A5B7A6D}"/>
              </a:ext>
            </a:extLst>
          </p:cNvPr>
          <p:cNvSpPr>
            <a:spLocks noGrp="1"/>
          </p:cNvSpPr>
          <p:nvPr>
            <p:ph type="title" hasCustomPrompt="1"/>
          </p:nvPr>
        </p:nvSpPr>
        <p:spPr>
          <a:xfrm>
            <a:off x="567039" y="342900"/>
            <a:ext cx="11062709" cy="460551"/>
          </a:xfrm>
        </p:spPr>
        <p:txBody>
          <a:bodyPr/>
          <a:lstStyle/>
          <a:p>
            <a:r>
              <a:rPr lang="en-US"/>
              <a:t>[Headline]</a:t>
            </a:r>
          </a:p>
        </p:txBody>
      </p:sp>
      <p:sp>
        <p:nvSpPr>
          <p:cNvPr id="16" name="Sub-headline">
            <a:extLst>
              <a:ext uri="{FF2B5EF4-FFF2-40B4-BE49-F238E27FC236}">
                <a16:creationId xmlns:a16="http://schemas.microsoft.com/office/drawing/2014/main" id="{E1A85031-5F0D-460E-8199-AA7813EBCC9E}"/>
              </a:ext>
            </a:extLst>
          </p:cNvPr>
          <p:cNvSpPr>
            <a:spLocks noGrp="1"/>
          </p:cNvSpPr>
          <p:nvPr>
            <p:ph type="body" sz="quarter" idx="13" hasCustomPrompt="1"/>
          </p:nvPr>
        </p:nvSpPr>
        <p:spPr>
          <a:xfrm>
            <a:off x="567039" y="899026"/>
            <a:ext cx="11064240" cy="278706"/>
          </a:xfrm>
          <a:prstGeom prst="rect">
            <a:avLst/>
          </a:prstGeom>
        </p:spPr>
        <p:txBody>
          <a:bodyPr lIns="0"/>
          <a:lstStyle>
            <a:lvl1pPr marL="0" indent="0">
              <a:buNone/>
              <a:defRPr sz="1800" b="0">
                <a:latin typeface="+mn-lt"/>
              </a:defRPr>
            </a:lvl1pPr>
            <a:lvl2pPr marL="169863" indent="0">
              <a:buNone/>
              <a:defRPr/>
            </a:lvl2pPr>
          </a:lstStyle>
          <a:p>
            <a:pPr lvl="0"/>
            <a:r>
              <a:rPr lang="en-US"/>
              <a:t>[Sub-headline]</a:t>
            </a:r>
          </a:p>
        </p:txBody>
      </p:sp>
      <p:sp>
        <p:nvSpPr>
          <p:cNvPr id="10" name="Content Placeholder 2">
            <a:extLst>
              <a:ext uri="{FF2B5EF4-FFF2-40B4-BE49-F238E27FC236}">
                <a16:creationId xmlns:a16="http://schemas.microsoft.com/office/drawing/2014/main" id="{8C01F00E-9845-424A-8079-B7849E9BF557}"/>
              </a:ext>
            </a:extLst>
          </p:cNvPr>
          <p:cNvSpPr>
            <a:spLocks noGrp="1"/>
          </p:cNvSpPr>
          <p:nvPr>
            <p:ph sz="quarter" idx="19" hasCustomPrompt="1"/>
          </p:nvPr>
        </p:nvSpPr>
        <p:spPr>
          <a:xfrm>
            <a:off x="567038" y="1257300"/>
            <a:ext cx="5029200" cy="4343398"/>
          </a:xfrm>
        </p:spPr>
        <p:txBody>
          <a:bodyPr/>
          <a:lstStyle/>
          <a:p>
            <a:pPr lvl="0"/>
            <a:r>
              <a:rPr kumimoji="0" lang="en-US" sz="1600" b="0" i="0" u="none" strike="noStrike" kern="1200" cap="none" spc="0" normalizeH="0" baseline="0" noProof="0">
                <a:ln>
                  <a:noFill/>
                </a:ln>
                <a:solidFill>
                  <a:srgbClr val="000000"/>
                </a:solidFill>
                <a:effectLst/>
                <a:uLnTx/>
                <a:uFillTx/>
                <a:latin typeface="Arial"/>
                <a:ea typeface="+mn-ea"/>
                <a:cs typeface="+mn-cs"/>
              </a:rPr>
              <a:t>[Click to add content]</a:t>
            </a:r>
            <a:endParaRPr lang="en-US"/>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E7C4A77-7AC4-4038-B240-8D9582AC63B0}"/>
              </a:ext>
            </a:extLst>
          </p:cNvPr>
          <p:cNvSpPr>
            <a:spLocks noGrp="1"/>
          </p:cNvSpPr>
          <p:nvPr>
            <p:ph sz="quarter" idx="20" hasCustomPrompt="1"/>
          </p:nvPr>
        </p:nvSpPr>
        <p:spPr>
          <a:xfrm>
            <a:off x="6600547" y="1257300"/>
            <a:ext cx="5029200" cy="4343400"/>
          </a:xfrm>
        </p:spPr>
        <p:txBody>
          <a:bodyPr/>
          <a:lstStyle/>
          <a:p>
            <a:pPr lvl="0"/>
            <a:r>
              <a:rPr kumimoji="0" lang="en-US" sz="1600" b="0" i="0" u="none" strike="noStrike" kern="1200" cap="none" spc="0" normalizeH="0" baseline="0" noProof="0">
                <a:ln>
                  <a:noFill/>
                </a:ln>
                <a:solidFill>
                  <a:srgbClr val="000000"/>
                </a:solidFill>
                <a:effectLst/>
                <a:uLnTx/>
                <a:uFillTx/>
                <a:latin typeface="Arial"/>
                <a:ea typeface="+mn-ea"/>
                <a:cs typeface="+mn-cs"/>
              </a:rPr>
              <a:t>[Click to add content]</a:t>
            </a:r>
            <a:endParaRPr lang="en-US"/>
          </a:p>
          <a:p>
            <a:pPr lvl="1"/>
            <a:r>
              <a:rPr lang="en-US"/>
              <a:t>Second level</a:t>
            </a:r>
          </a:p>
          <a:p>
            <a:pPr lvl="2"/>
            <a:r>
              <a:rPr lang="en-US"/>
              <a:t>Third level</a:t>
            </a:r>
          </a:p>
          <a:p>
            <a:pPr lvl="3"/>
            <a:r>
              <a:rPr lang="en-US"/>
              <a:t>Fourth level</a:t>
            </a:r>
          </a:p>
          <a:p>
            <a:pPr lvl="4"/>
            <a:r>
              <a:rPr lang="en-US"/>
              <a:t>Fifth level</a:t>
            </a:r>
          </a:p>
        </p:txBody>
      </p:sp>
      <p:sp>
        <p:nvSpPr>
          <p:cNvPr id="12" name="Footnote">
            <a:extLst>
              <a:ext uri="{FF2B5EF4-FFF2-40B4-BE49-F238E27FC236}">
                <a16:creationId xmlns:a16="http://schemas.microsoft.com/office/drawing/2014/main" id="{1265A9EC-4B54-4E71-9950-83F2CC078114}"/>
              </a:ext>
            </a:extLst>
          </p:cNvPr>
          <p:cNvSpPr>
            <a:spLocks noGrp="1"/>
          </p:cNvSpPr>
          <p:nvPr>
            <p:ph type="body" sz="quarter" idx="15" hasCustomPrompt="1"/>
          </p:nvPr>
        </p:nvSpPr>
        <p:spPr>
          <a:xfrm>
            <a:off x="567039" y="5687045"/>
            <a:ext cx="11060912"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n-US"/>
              <a:t>[Source / Legal disclaimer / Footnote]</a:t>
            </a:r>
          </a:p>
        </p:txBody>
      </p:sp>
    </p:spTree>
    <p:extLst>
      <p:ext uri="{BB962C8B-B14F-4D97-AF65-F5344CB8AC3E}">
        <p14:creationId xmlns:p14="http://schemas.microsoft.com/office/powerpoint/2010/main" val="2072426347"/>
      </p:ext>
    </p:extLst>
  </p:cSld>
  <p:clrMapOvr>
    <a:masterClrMapping/>
  </p:clrMapOvr>
  <p:extLst>
    <p:ext uri="{DCECCB84-F9BA-43D5-87BE-67443E8EF086}">
      <p15:sldGuideLst xmlns:p15="http://schemas.microsoft.com/office/powerpoint/2012/main">
        <p15:guide id="3" orient="horz" pos="792">
          <p15:clr>
            <a:srgbClr val="FBAE40"/>
          </p15:clr>
        </p15:guide>
        <p15:guide id="4" orient="horz" pos="3528">
          <p15:clr>
            <a:srgbClr val="FBAE40"/>
          </p15:clr>
        </p15:guide>
      </p15:sldGuideLst>
    </p:ext>
  </p:extLst>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Two Content + Subtitles ">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0D18551D-791B-450D-BD0F-4EEC0603C07D}"/>
              </a:ext>
            </a:extLst>
          </p:cNvPr>
          <p:cNvSpPr>
            <a:spLocks noGrp="1"/>
          </p:cNvSpPr>
          <p:nvPr>
            <p:ph type="ftr" sz="quarter" idx="24"/>
          </p:nvPr>
        </p:nvSpPr>
        <p:spPr/>
        <p:txBody>
          <a:bodyPr/>
          <a:lstStyle/>
          <a:p>
            <a:r>
              <a:rPr lang="en-US"/>
              <a:t>Section name (optional) / Title / Month 20YY</a:t>
            </a:r>
          </a:p>
        </p:txBody>
      </p:sp>
      <p:sp>
        <p:nvSpPr>
          <p:cNvPr id="5" name="Slide Number Placeholder 4">
            <a:extLst>
              <a:ext uri="{FF2B5EF4-FFF2-40B4-BE49-F238E27FC236}">
                <a16:creationId xmlns:a16="http://schemas.microsoft.com/office/drawing/2014/main" id="{B0862F50-D7AA-4A1E-9B6A-F951D2D7E3E4}"/>
              </a:ext>
            </a:extLst>
          </p:cNvPr>
          <p:cNvSpPr>
            <a:spLocks noGrp="1"/>
          </p:cNvSpPr>
          <p:nvPr>
            <p:ph type="sldNum" sz="quarter" idx="12"/>
          </p:nvPr>
        </p:nvSpPr>
        <p:spPr/>
        <p:txBody>
          <a:bodyPr/>
          <a:lstStyle/>
          <a:p>
            <a:fld id="{5CFA18E4-D58E-4B28-B105-28D9665A8EBC}" type="slidenum">
              <a:rPr lang="en-US" smtClean="0"/>
              <a:pPr/>
              <a:t>‹#›</a:t>
            </a:fld>
            <a:endParaRPr lang="en-US"/>
          </a:p>
        </p:txBody>
      </p:sp>
      <p:sp>
        <p:nvSpPr>
          <p:cNvPr id="15" name="Title 6">
            <a:extLst>
              <a:ext uri="{FF2B5EF4-FFF2-40B4-BE49-F238E27FC236}">
                <a16:creationId xmlns:a16="http://schemas.microsoft.com/office/drawing/2014/main" id="{58A82081-6A70-4E53-9668-8A704A416147}"/>
              </a:ext>
            </a:extLst>
          </p:cNvPr>
          <p:cNvSpPr>
            <a:spLocks noGrp="1"/>
          </p:cNvSpPr>
          <p:nvPr>
            <p:ph type="title" hasCustomPrompt="1"/>
          </p:nvPr>
        </p:nvSpPr>
        <p:spPr>
          <a:xfrm>
            <a:off x="567039" y="342900"/>
            <a:ext cx="11062709" cy="460551"/>
          </a:xfrm>
        </p:spPr>
        <p:txBody>
          <a:bodyPr/>
          <a:lstStyle/>
          <a:p>
            <a:r>
              <a:rPr lang="en-US"/>
              <a:t>[Headline]</a:t>
            </a:r>
          </a:p>
        </p:txBody>
      </p:sp>
      <p:sp>
        <p:nvSpPr>
          <p:cNvPr id="17" name="Sub-headline">
            <a:extLst>
              <a:ext uri="{FF2B5EF4-FFF2-40B4-BE49-F238E27FC236}">
                <a16:creationId xmlns:a16="http://schemas.microsoft.com/office/drawing/2014/main" id="{EDB95B89-2A33-48DD-AC3B-313AD82CB610}"/>
              </a:ext>
            </a:extLst>
          </p:cNvPr>
          <p:cNvSpPr>
            <a:spLocks noGrp="1"/>
          </p:cNvSpPr>
          <p:nvPr>
            <p:ph type="body" sz="quarter" idx="13" hasCustomPrompt="1"/>
          </p:nvPr>
        </p:nvSpPr>
        <p:spPr>
          <a:xfrm>
            <a:off x="567039" y="899026"/>
            <a:ext cx="11064240" cy="278706"/>
          </a:xfrm>
          <a:prstGeom prst="rect">
            <a:avLst/>
          </a:prstGeom>
        </p:spPr>
        <p:txBody>
          <a:bodyPr lIns="0"/>
          <a:lstStyle>
            <a:lvl1pPr marL="0" indent="0">
              <a:buNone/>
              <a:defRPr sz="1800" b="0">
                <a:latin typeface="+mn-lt"/>
              </a:defRPr>
            </a:lvl1pPr>
            <a:lvl2pPr marL="169863" indent="0">
              <a:buNone/>
              <a:defRPr/>
            </a:lvl2pPr>
          </a:lstStyle>
          <a:p>
            <a:pPr lvl="0"/>
            <a:r>
              <a:rPr lang="en-US"/>
              <a:t>[Sub-headline]</a:t>
            </a:r>
          </a:p>
        </p:txBody>
      </p:sp>
      <p:sp>
        <p:nvSpPr>
          <p:cNvPr id="10" name="Subtitle Left">
            <a:extLst>
              <a:ext uri="{FF2B5EF4-FFF2-40B4-BE49-F238E27FC236}">
                <a16:creationId xmlns:a16="http://schemas.microsoft.com/office/drawing/2014/main" id="{8403981E-786C-4EF9-AF33-61C19C423EFE}"/>
              </a:ext>
            </a:extLst>
          </p:cNvPr>
          <p:cNvSpPr>
            <a:spLocks noGrp="1"/>
          </p:cNvSpPr>
          <p:nvPr>
            <p:ph type="body" sz="quarter" idx="16" hasCustomPrompt="1"/>
          </p:nvPr>
        </p:nvSpPr>
        <p:spPr>
          <a:xfrm>
            <a:off x="567038" y="1273308"/>
            <a:ext cx="5029200" cy="278706"/>
          </a:xfrm>
          <a:prstGeom prst="rect">
            <a:avLst/>
          </a:prstGeom>
        </p:spPr>
        <p:txBody>
          <a:bodyPr anchor="t">
            <a:noAutofit/>
          </a:bodyPr>
          <a:lstStyle>
            <a:lvl1pPr marL="0" indent="0">
              <a:buNone/>
              <a:defRPr sz="1800">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n-US"/>
              <a:t>[Subtitle]</a:t>
            </a:r>
          </a:p>
        </p:txBody>
      </p:sp>
      <p:sp>
        <p:nvSpPr>
          <p:cNvPr id="14" name="Content Placeholder 2">
            <a:extLst>
              <a:ext uri="{FF2B5EF4-FFF2-40B4-BE49-F238E27FC236}">
                <a16:creationId xmlns:a16="http://schemas.microsoft.com/office/drawing/2014/main" id="{FD4842E1-8DB4-4D2D-8B37-7306DA8AA400}"/>
              </a:ext>
            </a:extLst>
          </p:cNvPr>
          <p:cNvSpPr>
            <a:spLocks noGrp="1"/>
          </p:cNvSpPr>
          <p:nvPr>
            <p:ph sz="quarter" idx="22" hasCustomPrompt="1"/>
          </p:nvPr>
        </p:nvSpPr>
        <p:spPr>
          <a:xfrm>
            <a:off x="567038" y="1647590"/>
            <a:ext cx="5029200" cy="3915009"/>
          </a:xfrm>
        </p:spPr>
        <p:txBody>
          <a:bodyPr/>
          <a:lstStyle/>
          <a:p>
            <a:pPr lvl="0"/>
            <a:r>
              <a:rPr kumimoji="0" lang="en-US" sz="1600" b="0" i="0" u="none" strike="noStrike" kern="1200" cap="none" spc="0" normalizeH="0" baseline="0" noProof="0">
                <a:ln>
                  <a:noFill/>
                </a:ln>
                <a:solidFill>
                  <a:srgbClr val="000000"/>
                </a:solidFill>
                <a:effectLst/>
                <a:uLnTx/>
                <a:uFillTx/>
                <a:latin typeface="Arial"/>
                <a:ea typeface="+mn-ea"/>
                <a:cs typeface="+mn-cs"/>
              </a:rPr>
              <a:t>[Click to add content]</a:t>
            </a:r>
            <a:endParaRPr lang="en-US"/>
          </a:p>
          <a:p>
            <a:pPr lvl="1"/>
            <a:r>
              <a:rPr lang="en-US"/>
              <a:t>Second level</a:t>
            </a:r>
          </a:p>
          <a:p>
            <a:pPr lvl="2"/>
            <a:r>
              <a:rPr lang="en-US"/>
              <a:t>Third level</a:t>
            </a:r>
          </a:p>
          <a:p>
            <a:pPr lvl="3"/>
            <a:r>
              <a:rPr lang="en-US"/>
              <a:t>Fourth level</a:t>
            </a:r>
          </a:p>
          <a:p>
            <a:pPr lvl="4"/>
            <a:r>
              <a:rPr lang="en-US"/>
              <a:t>Fifth level</a:t>
            </a:r>
          </a:p>
        </p:txBody>
      </p:sp>
      <p:sp>
        <p:nvSpPr>
          <p:cNvPr id="11" name="Subtitle Right">
            <a:extLst>
              <a:ext uri="{FF2B5EF4-FFF2-40B4-BE49-F238E27FC236}">
                <a16:creationId xmlns:a16="http://schemas.microsoft.com/office/drawing/2014/main" id="{B61E0577-E2AB-4D15-B857-69F705573C64}"/>
              </a:ext>
            </a:extLst>
          </p:cNvPr>
          <p:cNvSpPr>
            <a:spLocks noGrp="1"/>
          </p:cNvSpPr>
          <p:nvPr>
            <p:ph type="body" sz="quarter" idx="19" hasCustomPrompt="1"/>
          </p:nvPr>
        </p:nvSpPr>
        <p:spPr>
          <a:xfrm>
            <a:off x="6602078" y="1273308"/>
            <a:ext cx="5029200" cy="278706"/>
          </a:xfrm>
          <a:prstGeom prst="rect">
            <a:avLst/>
          </a:prstGeom>
        </p:spPr>
        <p:txBody>
          <a:bodyPr anchor="t">
            <a:noAutofit/>
          </a:bodyPr>
          <a:lstStyle>
            <a:lvl1pPr marL="0" indent="0">
              <a:buNone/>
              <a:defRPr sz="1800">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n-US"/>
              <a:t>[Subtitle]</a:t>
            </a:r>
          </a:p>
        </p:txBody>
      </p:sp>
      <p:sp>
        <p:nvSpPr>
          <p:cNvPr id="18" name="Content Placeholder 2">
            <a:extLst>
              <a:ext uri="{FF2B5EF4-FFF2-40B4-BE49-F238E27FC236}">
                <a16:creationId xmlns:a16="http://schemas.microsoft.com/office/drawing/2014/main" id="{66F8253E-1094-4CA9-B5AB-E7D20AD42CF3}"/>
              </a:ext>
            </a:extLst>
          </p:cNvPr>
          <p:cNvSpPr>
            <a:spLocks noGrp="1"/>
          </p:cNvSpPr>
          <p:nvPr>
            <p:ph sz="quarter" idx="20" hasCustomPrompt="1"/>
          </p:nvPr>
        </p:nvSpPr>
        <p:spPr>
          <a:xfrm>
            <a:off x="6602078" y="1647590"/>
            <a:ext cx="5029200" cy="3915011"/>
          </a:xfrm>
        </p:spPr>
        <p:txBody>
          <a:bodyPr/>
          <a:lstStyle/>
          <a:p>
            <a:pPr lvl="0"/>
            <a:r>
              <a:rPr kumimoji="0" lang="en-US" sz="1600" b="0" i="0" u="none" strike="noStrike" kern="1200" cap="none" spc="0" normalizeH="0" baseline="0" noProof="0">
                <a:ln>
                  <a:noFill/>
                </a:ln>
                <a:solidFill>
                  <a:srgbClr val="000000"/>
                </a:solidFill>
                <a:effectLst/>
                <a:uLnTx/>
                <a:uFillTx/>
                <a:latin typeface="Arial"/>
                <a:ea typeface="+mn-ea"/>
                <a:cs typeface="+mn-cs"/>
              </a:rPr>
              <a:t>[Click to add content]</a:t>
            </a:r>
            <a:endParaRPr lang="en-US"/>
          </a:p>
          <a:p>
            <a:pPr lvl="1"/>
            <a:r>
              <a:rPr lang="en-US"/>
              <a:t>Second level</a:t>
            </a:r>
          </a:p>
          <a:p>
            <a:pPr lvl="2"/>
            <a:r>
              <a:rPr lang="en-US"/>
              <a:t>Third level</a:t>
            </a:r>
          </a:p>
          <a:p>
            <a:pPr lvl="3"/>
            <a:r>
              <a:rPr lang="en-US"/>
              <a:t>Fourth level</a:t>
            </a:r>
          </a:p>
          <a:p>
            <a:pPr lvl="4"/>
            <a:r>
              <a:rPr lang="en-US"/>
              <a:t>Fifth level</a:t>
            </a:r>
          </a:p>
        </p:txBody>
      </p:sp>
      <p:sp>
        <p:nvSpPr>
          <p:cNvPr id="12" name="Footnote">
            <a:extLst>
              <a:ext uri="{FF2B5EF4-FFF2-40B4-BE49-F238E27FC236}">
                <a16:creationId xmlns:a16="http://schemas.microsoft.com/office/drawing/2014/main" id="{EC8D25E1-630B-4946-B6B3-50E824797772}"/>
              </a:ext>
            </a:extLst>
          </p:cNvPr>
          <p:cNvSpPr>
            <a:spLocks noGrp="1"/>
          </p:cNvSpPr>
          <p:nvPr>
            <p:ph type="body" sz="quarter" idx="15" hasCustomPrompt="1"/>
          </p:nvPr>
        </p:nvSpPr>
        <p:spPr>
          <a:xfrm>
            <a:off x="567039" y="5687045"/>
            <a:ext cx="11060912"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n-US"/>
              <a:t>[Source / Legal disclaimer / Footnote]</a:t>
            </a:r>
          </a:p>
        </p:txBody>
      </p:sp>
    </p:spTree>
    <p:extLst>
      <p:ext uri="{BB962C8B-B14F-4D97-AF65-F5344CB8AC3E}">
        <p14:creationId xmlns:p14="http://schemas.microsoft.com/office/powerpoint/2010/main" val="3638185885"/>
      </p:ext>
    </p:extLst>
  </p:cSld>
  <p:clrMapOvr>
    <a:masterClrMapping/>
  </p:clrMapOvr>
  <p:extLst>
    <p:ext uri="{DCECCB84-F9BA-43D5-87BE-67443E8EF086}">
      <p15:sldGuideLst xmlns:p15="http://schemas.microsoft.com/office/powerpoint/2012/main">
        <p15:guide id="1" orient="horz" pos="792">
          <p15:clr>
            <a:srgbClr val="FBAE40"/>
          </p15:clr>
        </p15:guide>
        <p15:guide id="2" orient="horz" pos="3528">
          <p15:clr>
            <a:srgbClr val="FBAE40"/>
          </p15:clr>
        </p15:guide>
      </p15:sldGuideLst>
    </p:ext>
  </p:extLst>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Content 4 Columns">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7AD1F87-EF68-4B82-B281-A492E4EB948A}"/>
              </a:ext>
            </a:extLst>
          </p:cNvPr>
          <p:cNvSpPr>
            <a:spLocks noGrp="1"/>
          </p:cNvSpPr>
          <p:nvPr>
            <p:ph type="ftr" sz="quarter" idx="31"/>
          </p:nvPr>
        </p:nvSpPr>
        <p:spPr/>
        <p:txBody>
          <a:bodyPr/>
          <a:lstStyle/>
          <a:p>
            <a:r>
              <a:rPr lang="en-US"/>
              <a:t>Section name (optional) / Title / Month 20YY</a:t>
            </a:r>
          </a:p>
        </p:txBody>
      </p:sp>
      <p:sp>
        <p:nvSpPr>
          <p:cNvPr id="5" name="Slide Number Placeholder 4">
            <a:extLst>
              <a:ext uri="{FF2B5EF4-FFF2-40B4-BE49-F238E27FC236}">
                <a16:creationId xmlns:a16="http://schemas.microsoft.com/office/drawing/2014/main" id="{B0862F50-D7AA-4A1E-9B6A-F951D2D7E3E4}"/>
              </a:ext>
            </a:extLst>
          </p:cNvPr>
          <p:cNvSpPr>
            <a:spLocks noGrp="1"/>
          </p:cNvSpPr>
          <p:nvPr>
            <p:ph type="sldNum" sz="quarter" idx="12"/>
          </p:nvPr>
        </p:nvSpPr>
        <p:spPr/>
        <p:txBody>
          <a:bodyPr/>
          <a:lstStyle/>
          <a:p>
            <a:fld id="{5CFA18E4-D58E-4B28-B105-28D9665A8EBC}" type="slidenum">
              <a:rPr lang="en-US" smtClean="0"/>
              <a:pPr/>
              <a:t>‹#›</a:t>
            </a:fld>
            <a:endParaRPr lang="en-US"/>
          </a:p>
        </p:txBody>
      </p:sp>
      <p:sp>
        <p:nvSpPr>
          <p:cNvPr id="35" name="Title 6">
            <a:extLst>
              <a:ext uri="{FF2B5EF4-FFF2-40B4-BE49-F238E27FC236}">
                <a16:creationId xmlns:a16="http://schemas.microsoft.com/office/drawing/2014/main" id="{3DE2B13A-4728-4D28-B252-5AC74A85D744}"/>
              </a:ext>
            </a:extLst>
          </p:cNvPr>
          <p:cNvSpPr>
            <a:spLocks noGrp="1"/>
          </p:cNvSpPr>
          <p:nvPr>
            <p:ph type="title" hasCustomPrompt="1"/>
          </p:nvPr>
        </p:nvSpPr>
        <p:spPr>
          <a:xfrm>
            <a:off x="567039" y="342900"/>
            <a:ext cx="11062709" cy="460551"/>
          </a:xfrm>
        </p:spPr>
        <p:txBody>
          <a:bodyPr/>
          <a:lstStyle/>
          <a:p>
            <a:r>
              <a:rPr lang="en-US"/>
              <a:t>[Headline]</a:t>
            </a:r>
          </a:p>
        </p:txBody>
      </p:sp>
      <p:sp>
        <p:nvSpPr>
          <p:cNvPr id="17" name="Sub-headline">
            <a:extLst>
              <a:ext uri="{FF2B5EF4-FFF2-40B4-BE49-F238E27FC236}">
                <a16:creationId xmlns:a16="http://schemas.microsoft.com/office/drawing/2014/main" id="{2EFAA073-8240-4C6D-8D47-1612D459C33A}"/>
              </a:ext>
            </a:extLst>
          </p:cNvPr>
          <p:cNvSpPr>
            <a:spLocks noGrp="1"/>
          </p:cNvSpPr>
          <p:nvPr>
            <p:ph type="body" sz="quarter" idx="13" hasCustomPrompt="1"/>
          </p:nvPr>
        </p:nvSpPr>
        <p:spPr>
          <a:xfrm>
            <a:off x="567039" y="899026"/>
            <a:ext cx="11064240" cy="278706"/>
          </a:xfrm>
          <a:prstGeom prst="rect">
            <a:avLst/>
          </a:prstGeom>
        </p:spPr>
        <p:txBody>
          <a:bodyPr lIns="0"/>
          <a:lstStyle>
            <a:lvl1pPr marL="0" indent="0">
              <a:buNone/>
              <a:defRPr sz="1800" b="0">
                <a:latin typeface="+mn-lt"/>
              </a:defRPr>
            </a:lvl1pPr>
            <a:lvl2pPr marL="169863" indent="0">
              <a:buNone/>
              <a:defRPr/>
            </a:lvl2pPr>
          </a:lstStyle>
          <a:p>
            <a:pPr lvl="0"/>
            <a:r>
              <a:rPr lang="en-US"/>
              <a:t>[Sub-headline]</a:t>
            </a:r>
          </a:p>
        </p:txBody>
      </p:sp>
      <p:sp>
        <p:nvSpPr>
          <p:cNvPr id="20" name="Subtitle Left">
            <a:extLst>
              <a:ext uri="{FF2B5EF4-FFF2-40B4-BE49-F238E27FC236}">
                <a16:creationId xmlns:a16="http://schemas.microsoft.com/office/drawing/2014/main" id="{1100B900-C5D3-47E6-B07C-F64665097B85}"/>
              </a:ext>
            </a:extLst>
          </p:cNvPr>
          <p:cNvSpPr>
            <a:spLocks noGrp="1"/>
          </p:cNvSpPr>
          <p:nvPr>
            <p:ph type="body" sz="quarter" idx="16" hasCustomPrompt="1"/>
          </p:nvPr>
        </p:nvSpPr>
        <p:spPr>
          <a:xfrm>
            <a:off x="558801" y="1261872"/>
            <a:ext cx="2560320" cy="493776"/>
          </a:xfrm>
          <a:prstGeom prst="rect">
            <a:avLst/>
          </a:prstGeom>
        </p:spPr>
        <p:txBody>
          <a:bodyPr anchor="t">
            <a:noAutofit/>
          </a:bodyPr>
          <a:lstStyle>
            <a:lvl1pPr marL="0" indent="0">
              <a:buNone/>
              <a:defRPr sz="1600">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n-US"/>
              <a:t>[Subtitle]</a:t>
            </a:r>
          </a:p>
        </p:txBody>
      </p:sp>
      <p:sp>
        <p:nvSpPr>
          <p:cNvPr id="29" name="Text Placeholder 7">
            <a:extLst>
              <a:ext uri="{FF2B5EF4-FFF2-40B4-BE49-F238E27FC236}">
                <a16:creationId xmlns:a16="http://schemas.microsoft.com/office/drawing/2014/main" id="{C3974BE8-A7E1-4699-8477-65E1DA07C859}"/>
              </a:ext>
            </a:extLst>
          </p:cNvPr>
          <p:cNvSpPr>
            <a:spLocks noGrp="1"/>
          </p:cNvSpPr>
          <p:nvPr>
            <p:ph type="body" sz="quarter" idx="24" hasCustomPrompt="1"/>
          </p:nvPr>
        </p:nvSpPr>
        <p:spPr>
          <a:xfrm>
            <a:off x="558800" y="1803659"/>
            <a:ext cx="2560320" cy="3797041"/>
          </a:xfrm>
          <a:prstGeom prst="rect">
            <a:avLst/>
          </a:prstGeom>
        </p:spPr>
        <p:txBody>
          <a:bodyPr/>
          <a:lstStyle>
            <a:lvl1pPr marL="0" indent="0">
              <a:spcBef>
                <a:spcPts val="0"/>
              </a:spcBef>
              <a:spcAft>
                <a:spcPts val="600"/>
              </a:spcAft>
              <a:buFontTx/>
              <a:buNone/>
              <a:defRPr sz="1600"/>
            </a:lvl1pPr>
            <a:lvl2pPr marL="114300" indent="0">
              <a:spcBef>
                <a:spcPts val="0"/>
              </a:spcBef>
              <a:spcAft>
                <a:spcPts val="600"/>
              </a:spcAft>
              <a:buFontTx/>
              <a:buNone/>
              <a:defRPr sz="1400"/>
            </a:lvl2pPr>
            <a:lvl3pPr>
              <a:defRPr sz="1100"/>
            </a:lvl3pPr>
            <a:lvl4pPr>
              <a:defRPr sz="1050"/>
            </a:lvl4pPr>
            <a:lvl5pPr>
              <a:defRPr sz="1050"/>
            </a:lvl5pPr>
          </a:lstStyle>
          <a:p>
            <a:pPr lvl="0"/>
            <a:r>
              <a:rPr lang="en-US"/>
              <a:t>[Click to add text]</a:t>
            </a:r>
          </a:p>
        </p:txBody>
      </p:sp>
      <p:sp>
        <p:nvSpPr>
          <p:cNvPr id="24" name="Subtitle Left Middle">
            <a:extLst>
              <a:ext uri="{FF2B5EF4-FFF2-40B4-BE49-F238E27FC236}">
                <a16:creationId xmlns:a16="http://schemas.microsoft.com/office/drawing/2014/main" id="{19F653FA-A9BA-497A-A83F-D117941654E1}"/>
              </a:ext>
            </a:extLst>
          </p:cNvPr>
          <p:cNvSpPr>
            <a:spLocks noGrp="1"/>
          </p:cNvSpPr>
          <p:nvPr>
            <p:ph type="body" sz="quarter" idx="17" hasCustomPrompt="1"/>
          </p:nvPr>
        </p:nvSpPr>
        <p:spPr>
          <a:xfrm>
            <a:off x="3395078" y="1261872"/>
            <a:ext cx="2560320" cy="493776"/>
          </a:xfrm>
          <a:prstGeom prst="rect">
            <a:avLst/>
          </a:prstGeom>
        </p:spPr>
        <p:txBody>
          <a:bodyPr anchor="t">
            <a:noAutofit/>
          </a:bodyPr>
          <a:lstStyle>
            <a:lvl1pPr marL="0" indent="0">
              <a:buNone/>
              <a:defRPr sz="1600">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n-US"/>
              <a:t>[Subtitle]</a:t>
            </a:r>
          </a:p>
        </p:txBody>
      </p:sp>
      <p:sp>
        <p:nvSpPr>
          <p:cNvPr id="37" name="Text Placeholder 7">
            <a:extLst>
              <a:ext uri="{FF2B5EF4-FFF2-40B4-BE49-F238E27FC236}">
                <a16:creationId xmlns:a16="http://schemas.microsoft.com/office/drawing/2014/main" id="{4A722BFE-0050-4972-B7CE-C4405F024346}"/>
              </a:ext>
            </a:extLst>
          </p:cNvPr>
          <p:cNvSpPr>
            <a:spLocks noGrp="1"/>
          </p:cNvSpPr>
          <p:nvPr>
            <p:ph type="body" sz="quarter" idx="25" hasCustomPrompt="1"/>
          </p:nvPr>
        </p:nvSpPr>
        <p:spPr>
          <a:xfrm>
            <a:off x="3395077" y="1803659"/>
            <a:ext cx="2560320" cy="3797041"/>
          </a:xfrm>
          <a:prstGeom prst="rect">
            <a:avLst/>
          </a:prstGeom>
        </p:spPr>
        <p:txBody>
          <a:bodyPr/>
          <a:lstStyle>
            <a:lvl1pPr marL="0" indent="0">
              <a:spcBef>
                <a:spcPts val="0"/>
              </a:spcBef>
              <a:spcAft>
                <a:spcPts val="600"/>
              </a:spcAft>
              <a:buFontTx/>
              <a:buNone/>
              <a:defRPr sz="1600"/>
            </a:lvl1pPr>
            <a:lvl2pPr marL="114300" indent="0">
              <a:spcBef>
                <a:spcPts val="0"/>
              </a:spcBef>
              <a:spcAft>
                <a:spcPts val="600"/>
              </a:spcAft>
              <a:buFontTx/>
              <a:buNone/>
              <a:defRPr sz="1400"/>
            </a:lvl2pPr>
            <a:lvl3pPr>
              <a:defRPr sz="1100"/>
            </a:lvl3pPr>
            <a:lvl4pPr>
              <a:defRPr sz="1050"/>
            </a:lvl4pPr>
            <a:lvl5pPr>
              <a:defRPr sz="1050"/>
            </a:lvl5pPr>
          </a:lstStyle>
          <a:p>
            <a:pPr lvl="0"/>
            <a:r>
              <a:rPr lang="en-US"/>
              <a:t>[Click to add text]</a:t>
            </a:r>
          </a:p>
        </p:txBody>
      </p:sp>
      <p:sp>
        <p:nvSpPr>
          <p:cNvPr id="26" name="Subtitle Middle">
            <a:extLst>
              <a:ext uri="{FF2B5EF4-FFF2-40B4-BE49-F238E27FC236}">
                <a16:creationId xmlns:a16="http://schemas.microsoft.com/office/drawing/2014/main" id="{C67D1831-D469-4022-AC57-0C8E07B415FD}"/>
              </a:ext>
            </a:extLst>
          </p:cNvPr>
          <p:cNvSpPr>
            <a:spLocks noGrp="1"/>
          </p:cNvSpPr>
          <p:nvPr>
            <p:ph type="body" sz="quarter" idx="19" hasCustomPrompt="1"/>
          </p:nvPr>
        </p:nvSpPr>
        <p:spPr>
          <a:xfrm>
            <a:off x="6231355" y="1261872"/>
            <a:ext cx="2560320" cy="493776"/>
          </a:xfrm>
          <a:prstGeom prst="rect">
            <a:avLst/>
          </a:prstGeom>
        </p:spPr>
        <p:txBody>
          <a:bodyPr anchor="t">
            <a:noAutofit/>
          </a:bodyPr>
          <a:lstStyle>
            <a:lvl1pPr marL="0" indent="0">
              <a:buNone/>
              <a:defRPr sz="1600">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n-US"/>
              <a:t>[Subtitle]</a:t>
            </a:r>
          </a:p>
        </p:txBody>
      </p:sp>
      <p:sp>
        <p:nvSpPr>
          <p:cNvPr id="38" name="Text Placeholder 7">
            <a:extLst>
              <a:ext uri="{FF2B5EF4-FFF2-40B4-BE49-F238E27FC236}">
                <a16:creationId xmlns:a16="http://schemas.microsoft.com/office/drawing/2014/main" id="{F6CB5D78-D81A-4133-8C2C-5B5D05482A5B}"/>
              </a:ext>
            </a:extLst>
          </p:cNvPr>
          <p:cNvSpPr>
            <a:spLocks noGrp="1"/>
          </p:cNvSpPr>
          <p:nvPr>
            <p:ph type="body" sz="quarter" idx="26" hasCustomPrompt="1"/>
          </p:nvPr>
        </p:nvSpPr>
        <p:spPr>
          <a:xfrm>
            <a:off x="6231354" y="1803659"/>
            <a:ext cx="2560320" cy="3797041"/>
          </a:xfrm>
          <a:prstGeom prst="rect">
            <a:avLst/>
          </a:prstGeom>
        </p:spPr>
        <p:txBody>
          <a:bodyPr/>
          <a:lstStyle>
            <a:lvl1pPr marL="0" indent="0">
              <a:spcBef>
                <a:spcPts val="0"/>
              </a:spcBef>
              <a:spcAft>
                <a:spcPts val="600"/>
              </a:spcAft>
              <a:buFontTx/>
              <a:buNone/>
              <a:defRPr sz="1600"/>
            </a:lvl1pPr>
            <a:lvl2pPr marL="114300" indent="0">
              <a:spcBef>
                <a:spcPts val="0"/>
              </a:spcBef>
              <a:spcAft>
                <a:spcPts val="600"/>
              </a:spcAft>
              <a:buFontTx/>
              <a:buNone/>
              <a:defRPr sz="1400"/>
            </a:lvl2pPr>
            <a:lvl3pPr>
              <a:defRPr sz="1100"/>
            </a:lvl3pPr>
            <a:lvl4pPr>
              <a:defRPr sz="1050"/>
            </a:lvl4pPr>
            <a:lvl5pPr>
              <a:defRPr sz="1050"/>
            </a:lvl5pPr>
          </a:lstStyle>
          <a:p>
            <a:pPr lvl="0"/>
            <a:r>
              <a:rPr lang="en-US"/>
              <a:t>[Click to add text]</a:t>
            </a:r>
          </a:p>
        </p:txBody>
      </p:sp>
      <p:sp>
        <p:nvSpPr>
          <p:cNvPr id="27" name="Subtitle Right Middle">
            <a:extLst>
              <a:ext uri="{FF2B5EF4-FFF2-40B4-BE49-F238E27FC236}">
                <a16:creationId xmlns:a16="http://schemas.microsoft.com/office/drawing/2014/main" id="{F1585BC4-F61A-4906-BC79-1A13DBBBA0D4}"/>
              </a:ext>
            </a:extLst>
          </p:cNvPr>
          <p:cNvSpPr>
            <a:spLocks noGrp="1"/>
          </p:cNvSpPr>
          <p:nvPr>
            <p:ph type="body" sz="quarter" idx="21" hasCustomPrompt="1"/>
          </p:nvPr>
        </p:nvSpPr>
        <p:spPr>
          <a:xfrm>
            <a:off x="9067631" y="1261872"/>
            <a:ext cx="2560320" cy="493776"/>
          </a:xfrm>
          <a:prstGeom prst="rect">
            <a:avLst/>
          </a:prstGeom>
        </p:spPr>
        <p:txBody>
          <a:bodyPr anchor="t">
            <a:noAutofit/>
          </a:bodyPr>
          <a:lstStyle>
            <a:lvl1pPr marL="0" indent="0">
              <a:buNone/>
              <a:defRPr sz="1600">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n-US"/>
              <a:t>[Subtitle]</a:t>
            </a:r>
          </a:p>
        </p:txBody>
      </p:sp>
      <p:sp>
        <p:nvSpPr>
          <p:cNvPr id="39" name="Text Placeholder 7">
            <a:extLst>
              <a:ext uri="{FF2B5EF4-FFF2-40B4-BE49-F238E27FC236}">
                <a16:creationId xmlns:a16="http://schemas.microsoft.com/office/drawing/2014/main" id="{BFCEE010-7658-4DA0-96B4-C7212FD2F4B1}"/>
              </a:ext>
            </a:extLst>
          </p:cNvPr>
          <p:cNvSpPr>
            <a:spLocks noGrp="1"/>
          </p:cNvSpPr>
          <p:nvPr>
            <p:ph type="body" sz="quarter" idx="27" hasCustomPrompt="1"/>
          </p:nvPr>
        </p:nvSpPr>
        <p:spPr>
          <a:xfrm>
            <a:off x="9067631" y="1803659"/>
            <a:ext cx="2560320" cy="3797041"/>
          </a:xfrm>
          <a:prstGeom prst="rect">
            <a:avLst/>
          </a:prstGeom>
        </p:spPr>
        <p:txBody>
          <a:bodyPr/>
          <a:lstStyle>
            <a:lvl1pPr marL="0" indent="0">
              <a:spcBef>
                <a:spcPts val="0"/>
              </a:spcBef>
              <a:spcAft>
                <a:spcPts val="600"/>
              </a:spcAft>
              <a:buFontTx/>
              <a:buNone/>
              <a:defRPr sz="1600"/>
            </a:lvl1pPr>
            <a:lvl2pPr marL="114300" indent="0">
              <a:spcBef>
                <a:spcPts val="0"/>
              </a:spcBef>
              <a:spcAft>
                <a:spcPts val="600"/>
              </a:spcAft>
              <a:buFontTx/>
              <a:buNone/>
              <a:defRPr sz="1400"/>
            </a:lvl2pPr>
            <a:lvl3pPr>
              <a:defRPr sz="1100"/>
            </a:lvl3pPr>
            <a:lvl4pPr>
              <a:defRPr sz="1050"/>
            </a:lvl4pPr>
            <a:lvl5pPr>
              <a:defRPr sz="1050"/>
            </a:lvl5pPr>
          </a:lstStyle>
          <a:p>
            <a:pPr lvl="0"/>
            <a:r>
              <a:rPr lang="en-US"/>
              <a:t>[Click to add text]</a:t>
            </a:r>
          </a:p>
        </p:txBody>
      </p:sp>
      <p:sp>
        <p:nvSpPr>
          <p:cNvPr id="18" name="Footnote">
            <a:extLst>
              <a:ext uri="{FF2B5EF4-FFF2-40B4-BE49-F238E27FC236}">
                <a16:creationId xmlns:a16="http://schemas.microsoft.com/office/drawing/2014/main" id="{ECA1AF56-EBF3-4BA2-BE51-E2712FF6CFCF}"/>
              </a:ext>
            </a:extLst>
          </p:cNvPr>
          <p:cNvSpPr>
            <a:spLocks noGrp="1"/>
          </p:cNvSpPr>
          <p:nvPr>
            <p:ph type="body" sz="quarter" idx="15" hasCustomPrompt="1"/>
          </p:nvPr>
        </p:nvSpPr>
        <p:spPr>
          <a:xfrm>
            <a:off x="567039" y="5687045"/>
            <a:ext cx="11060912"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n-US"/>
              <a:t>[Source / Legal disclaimer / Footnote]</a:t>
            </a:r>
          </a:p>
        </p:txBody>
      </p:sp>
    </p:spTree>
    <p:extLst>
      <p:ext uri="{BB962C8B-B14F-4D97-AF65-F5344CB8AC3E}">
        <p14:creationId xmlns:p14="http://schemas.microsoft.com/office/powerpoint/2010/main" val="2029114118"/>
      </p:ext>
    </p:extLst>
  </p:cSld>
  <p:clrMapOvr>
    <a:masterClrMapping/>
  </p:clrMapOvr>
  <p:extLst>
    <p:ext uri="{DCECCB84-F9BA-43D5-87BE-67443E8EF086}">
      <p15:sldGuideLst xmlns:p15="http://schemas.microsoft.com/office/powerpoint/2012/main">
        <p15:guide id="1" orient="horz" pos="792">
          <p15:clr>
            <a:srgbClr val="FBAE40"/>
          </p15:clr>
        </p15:guide>
        <p15:guide id="2" orient="horz" pos="3528">
          <p15:clr>
            <a:srgbClr val="FBAE40"/>
          </p15:clr>
        </p15:guide>
      </p15:sldGuideLst>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Content 5 Columns">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748C1FB7-A846-4204-8CEA-AC3CFF89BDC9}"/>
              </a:ext>
            </a:extLst>
          </p:cNvPr>
          <p:cNvSpPr>
            <a:spLocks noGrp="1"/>
          </p:cNvSpPr>
          <p:nvPr>
            <p:ph type="ftr" sz="quarter" idx="31"/>
          </p:nvPr>
        </p:nvSpPr>
        <p:spPr/>
        <p:txBody>
          <a:bodyPr/>
          <a:lstStyle/>
          <a:p>
            <a:r>
              <a:rPr lang="en-US"/>
              <a:t>Section name (optional) / Title / Month 20YY</a:t>
            </a:r>
          </a:p>
        </p:txBody>
      </p:sp>
      <p:sp>
        <p:nvSpPr>
          <p:cNvPr id="5" name="Slide Number Placeholder 4">
            <a:extLst>
              <a:ext uri="{FF2B5EF4-FFF2-40B4-BE49-F238E27FC236}">
                <a16:creationId xmlns:a16="http://schemas.microsoft.com/office/drawing/2014/main" id="{B0862F50-D7AA-4A1E-9B6A-F951D2D7E3E4}"/>
              </a:ext>
            </a:extLst>
          </p:cNvPr>
          <p:cNvSpPr>
            <a:spLocks noGrp="1"/>
          </p:cNvSpPr>
          <p:nvPr>
            <p:ph type="sldNum" sz="quarter" idx="12"/>
          </p:nvPr>
        </p:nvSpPr>
        <p:spPr/>
        <p:txBody>
          <a:bodyPr/>
          <a:lstStyle/>
          <a:p>
            <a:fld id="{5CFA18E4-D58E-4B28-B105-28D9665A8EBC}" type="slidenum">
              <a:rPr lang="en-US" smtClean="0"/>
              <a:pPr/>
              <a:t>‹#›</a:t>
            </a:fld>
            <a:endParaRPr lang="en-US"/>
          </a:p>
        </p:txBody>
      </p:sp>
      <p:sp>
        <p:nvSpPr>
          <p:cNvPr id="35" name="Title 6">
            <a:extLst>
              <a:ext uri="{FF2B5EF4-FFF2-40B4-BE49-F238E27FC236}">
                <a16:creationId xmlns:a16="http://schemas.microsoft.com/office/drawing/2014/main" id="{3DE2B13A-4728-4D28-B252-5AC74A85D744}"/>
              </a:ext>
            </a:extLst>
          </p:cNvPr>
          <p:cNvSpPr>
            <a:spLocks noGrp="1"/>
          </p:cNvSpPr>
          <p:nvPr>
            <p:ph type="title" hasCustomPrompt="1"/>
          </p:nvPr>
        </p:nvSpPr>
        <p:spPr>
          <a:xfrm>
            <a:off x="567039" y="342900"/>
            <a:ext cx="11062709" cy="460551"/>
          </a:xfrm>
        </p:spPr>
        <p:txBody>
          <a:bodyPr/>
          <a:lstStyle/>
          <a:p>
            <a:r>
              <a:rPr lang="en-US"/>
              <a:t>[Headline]</a:t>
            </a:r>
          </a:p>
        </p:txBody>
      </p:sp>
      <p:sp>
        <p:nvSpPr>
          <p:cNvPr id="19" name="Sub-headline">
            <a:extLst>
              <a:ext uri="{FF2B5EF4-FFF2-40B4-BE49-F238E27FC236}">
                <a16:creationId xmlns:a16="http://schemas.microsoft.com/office/drawing/2014/main" id="{69FB779E-C080-4729-854B-F8289471D6AC}"/>
              </a:ext>
            </a:extLst>
          </p:cNvPr>
          <p:cNvSpPr>
            <a:spLocks noGrp="1"/>
          </p:cNvSpPr>
          <p:nvPr>
            <p:ph type="body" sz="quarter" idx="13" hasCustomPrompt="1"/>
          </p:nvPr>
        </p:nvSpPr>
        <p:spPr>
          <a:xfrm>
            <a:off x="567039" y="899026"/>
            <a:ext cx="11064240" cy="278706"/>
          </a:xfrm>
          <a:prstGeom prst="rect">
            <a:avLst/>
          </a:prstGeom>
        </p:spPr>
        <p:txBody>
          <a:bodyPr lIns="0"/>
          <a:lstStyle>
            <a:lvl1pPr marL="0" indent="0">
              <a:buNone/>
              <a:defRPr sz="1800" b="0">
                <a:latin typeface="+mn-lt"/>
              </a:defRPr>
            </a:lvl1pPr>
            <a:lvl2pPr marL="169863" indent="0">
              <a:buNone/>
              <a:defRPr/>
            </a:lvl2pPr>
          </a:lstStyle>
          <a:p>
            <a:pPr lvl="0"/>
            <a:r>
              <a:rPr lang="en-US"/>
              <a:t>[Sub-headline]</a:t>
            </a:r>
          </a:p>
        </p:txBody>
      </p:sp>
      <p:sp>
        <p:nvSpPr>
          <p:cNvPr id="20" name="Subtitle Left">
            <a:extLst>
              <a:ext uri="{FF2B5EF4-FFF2-40B4-BE49-F238E27FC236}">
                <a16:creationId xmlns:a16="http://schemas.microsoft.com/office/drawing/2014/main" id="{1100B900-C5D3-47E6-B07C-F64665097B85}"/>
              </a:ext>
            </a:extLst>
          </p:cNvPr>
          <p:cNvSpPr>
            <a:spLocks noGrp="1"/>
          </p:cNvSpPr>
          <p:nvPr>
            <p:ph type="body" sz="quarter" idx="16" hasCustomPrompt="1"/>
          </p:nvPr>
        </p:nvSpPr>
        <p:spPr>
          <a:xfrm>
            <a:off x="558801" y="1261872"/>
            <a:ext cx="2038238" cy="493776"/>
          </a:xfrm>
          <a:prstGeom prst="rect">
            <a:avLst/>
          </a:prstGeom>
        </p:spPr>
        <p:txBody>
          <a:bodyPr anchor="t">
            <a:noAutofit/>
          </a:bodyPr>
          <a:lstStyle>
            <a:lvl1pPr marL="0" indent="0">
              <a:buNone/>
              <a:defRPr sz="1600">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n-US"/>
              <a:t>[Subtitle]</a:t>
            </a:r>
          </a:p>
        </p:txBody>
      </p:sp>
      <p:sp>
        <p:nvSpPr>
          <p:cNvPr id="29" name="Text Placeholder 7">
            <a:extLst>
              <a:ext uri="{FF2B5EF4-FFF2-40B4-BE49-F238E27FC236}">
                <a16:creationId xmlns:a16="http://schemas.microsoft.com/office/drawing/2014/main" id="{C3974BE8-A7E1-4699-8477-65E1DA07C859}"/>
              </a:ext>
            </a:extLst>
          </p:cNvPr>
          <p:cNvSpPr>
            <a:spLocks noGrp="1"/>
          </p:cNvSpPr>
          <p:nvPr>
            <p:ph type="body" sz="quarter" idx="24" hasCustomPrompt="1"/>
          </p:nvPr>
        </p:nvSpPr>
        <p:spPr>
          <a:xfrm>
            <a:off x="558801" y="1803659"/>
            <a:ext cx="2036233" cy="3797041"/>
          </a:xfrm>
          <a:prstGeom prst="rect">
            <a:avLst/>
          </a:prstGeom>
        </p:spPr>
        <p:txBody>
          <a:bodyPr/>
          <a:lstStyle>
            <a:lvl1pPr marL="0" indent="0">
              <a:spcBef>
                <a:spcPts val="0"/>
              </a:spcBef>
              <a:spcAft>
                <a:spcPts val="600"/>
              </a:spcAft>
              <a:buFontTx/>
              <a:buNone/>
              <a:defRPr sz="1600"/>
            </a:lvl1pPr>
            <a:lvl2pPr marL="114300" indent="0">
              <a:spcBef>
                <a:spcPts val="0"/>
              </a:spcBef>
              <a:spcAft>
                <a:spcPts val="600"/>
              </a:spcAft>
              <a:buFontTx/>
              <a:buNone/>
              <a:defRPr sz="1400"/>
            </a:lvl2pPr>
            <a:lvl3pPr>
              <a:defRPr sz="1100"/>
            </a:lvl3pPr>
            <a:lvl4pPr>
              <a:defRPr sz="1050"/>
            </a:lvl4pPr>
            <a:lvl5pPr>
              <a:defRPr sz="1050"/>
            </a:lvl5pPr>
          </a:lstStyle>
          <a:p>
            <a:pPr lvl="0"/>
            <a:r>
              <a:rPr lang="en-US"/>
              <a:t>[Click to add text]</a:t>
            </a:r>
          </a:p>
        </p:txBody>
      </p:sp>
      <p:sp>
        <p:nvSpPr>
          <p:cNvPr id="24" name="Subtitle Left Middle">
            <a:extLst>
              <a:ext uri="{FF2B5EF4-FFF2-40B4-BE49-F238E27FC236}">
                <a16:creationId xmlns:a16="http://schemas.microsoft.com/office/drawing/2014/main" id="{19F653FA-A9BA-497A-A83F-D117941654E1}"/>
              </a:ext>
            </a:extLst>
          </p:cNvPr>
          <p:cNvSpPr>
            <a:spLocks noGrp="1"/>
          </p:cNvSpPr>
          <p:nvPr>
            <p:ph type="body" sz="quarter" idx="17" hasCustomPrompt="1"/>
          </p:nvPr>
        </p:nvSpPr>
        <p:spPr>
          <a:xfrm>
            <a:off x="2819483" y="1261872"/>
            <a:ext cx="2036064" cy="493776"/>
          </a:xfrm>
          <a:prstGeom prst="rect">
            <a:avLst/>
          </a:prstGeom>
        </p:spPr>
        <p:txBody>
          <a:bodyPr anchor="t">
            <a:noAutofit/>
          </a:bodyPr>
          <a:lstStyle>
            <a:lvl1pPr marL="0" indent="0">
              <a:buNone/>
              <a:defRPr sz="1600">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n-US"/>
              <a:t>[Subtitle]</a:t>
            </a:r>
          </a:p>
        </p:txBody>
      </p:sp>
      <p:sp>
        <p:nvSpPr>
          <p:cNvPr id="37" name="Text Placeholder 7">
            <a:extLst>
              <a:ext uri="{FF2B5EF4-FFF2-40B4-BE49-F238E27FC236}">
                <a16:creationId xmlns:a16="http://schemas.microsoft.com/office/drawing/2014/main" id="{4A722BFE-0050-4972-B7CE-C4405F024346}"/>
              </a:ext>
            </a:extLst>
          </p:cNvPr>
          <p:cNvSpPr>
            <a:spLocks noGrp="1"/>
          </p:cNvSpPr>
          <p:nvPr>
            <p:ph type="body" sz="quarter" idx="25" hasCustomPrompt="1"/>
          </p:nvPr>
        </p:nvSpPr>
        <p:spPr>
          <a:xfrm>
            <a:off x="2819314" y="1803659"/>
            <a:ext cx="2036233" cy="3797041"/>
          </a:xfrm>
          <a:prstGeom prst="rect">
            <a:avLst/>
          </a:prstGeom>
        </p:spPr>
        <p:txBody>
          <a:bodyPr/>
          <a:lstStyle>
            <a:lvl1pPr marL="0" indent="0">
              <a:spcBef>
                <a:spcPts val="0"/>
              </a:spcBef>
              <a:spcAft>
                <a:spcPts val="600"/>
              </a:spcAft>
              <a:buFontTx/>
              <a:buNone/>
              <a:defRPr sz="1600"/>
            </a:lvl1pPr>
            <a:lvl2pPr marL="114300" indent="0">
              <a:spcBef>
                <a:spcPts val="0"/>
              </a:spcBef>
              <a:spcAft>
                <a:spcPts val="600"/>
              </a:spcAft>
              <a:buFontTx/>
              <a:buNone/>
              <a:defRPr sz="1400"/>
            </a:lvl2pPr>
            <a:lvl3pPr>
              <a:defRPr sz="1100"/>
            </a:lvl3pPr>
            <a:lvl4pPr>
              <a:defRPr sz="1050"/>
            </a:lvl4pPr>
            <a:lvl5pPr>
              <a:defRPr sz="1050"/>
            </a:lvl5pPr>
          </a:lstStyle>
          <a:p>
            <a:pPr lvl="0"/>
            <a:r>
              <a:rPr lang="en-US"/>
              <a:t>[Click to add text]</a:t>
            </a:r>
          </a:p>
        </p:txBody>
      </p:sp>
      <p:sp>
        <p:nvSpPr>
          <p:cNvPr id="26" name="Subtitle Middle">
            <a:extLst>
              <a:ext uri="{FF2B5EF4-FFF2-40B4-BE49-F238E27FC236}">
                <a16:creationId xmlns:a16="http://schemas.microsoft.com/office/drawing/2014/main" id="{C67D1831-D469-4022-AC57-0C8E07B415FD}"/>
              </a:ext>
            </a:extLst>
          </p:cNvPr>
          <p:cNvSpPr>
            <a:spLocks noGrp="1"/>
          </p:cNvSpPr>
          <p:nvPr>
            <p:ph type="body" sz="quarter" idx="19" hasCustomPrompt="1"/>
          </p:nvPr>
        </p:nvSpPr>
        <p:spPr>
          <a:xfrm>
            <a:off x="5077991" y="1261872"/>
            <a:ext cx="2036064" cy="493776"/>
          </a:xfrm>
          <a:prstGeom prst="rect">
            <a:avLst/>
          </a:prstGeom>
        </p:spPr>
        <p:txBody>
          <a:bodyPr anchor="t">
            <a:noAutofit/>
          </a:bodyPr>
          <a:lstStyle>
            <a:lvl1pPr marL="0" indent="0">
              <a:buNone/>
              <a:defRPr sz="1600">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n-US"/>
              <a:t>[Subtitle]</a:t>
            </a:r>
          </a:p>
        </p:txBody>
      </p:sp>
      <p:sp>
        <p:nvSpPr>
          <p:cNvPr id="38" name="Text Placeholder 7">
            <a:extLst>
              <a:ext uri="{FF2B5EF4-FFF2-40B4-BE49-F238E27FC236}">
                <a16:creationId xmlns:a16="http://schemas.microsoft.com/office/drawing/2014/main" id="{F6CB5D78-D81A-4133-8C2C-5B5D05482A5B}"/>
              </a:ext>
            </a:extLst>
          </p:cNvPr>
          <p:cNvSpPr>
            <a:spLocks noGrp="1"/>
          </p:cNvSpPr>
          <p:nvPr>
            <p:ph type="body" sz="quarter" idx="26" hasCustomPrompt="1"/>
          </p:nvPr>
        </p:nvSpPr>
        <p:spPr>
          <a:xfrm>
            <a:off x="5077991" y="1803659"/>
            <a:ext cx="2036233" cy="3797041"/>
          </a:xfrm>
          <a:prstGeom prst="rect">
            <a:avLst/>
          </a:prstGeom>
        </p:spPr>
        <p:txBody>
          <a:bodyPr/>
          <a:lstStyle>
            <a:lvl1pPr marL="0" indent="0">
              <a:spcBef>
                <a:spcPts val="0"/>
              </a:spcBef>
              <a:spcAft>
                <a:spcPts val="600"/>
              </a:spcAft>
              <a:buFontTx/>
              <a:buNone/>
              <a:defRPr sz="1600"/>
            </a:lvl1pPr>
            <a:lvl2pPr marL="114300" indent="0">
              <a:spcBef>
                <a:spcPts val="0"/>
              </a:spcBef>
              <a:spcAft>
                <a:spcPts val="600"/>
              </a:spcAft>
              <a:buFontTx/>
              <a:buNone/>
              <a:defRPr sz="1400"/>
            </a:lvl2pPr>
            <a:lvl3pPr>
              <a:defRPr sz="1100"/>
            </a:lvl3pPr>
            <a:lvl4pPr>
              <a:defRPr sz="1050"/>
            </a:lvl4pPr>
            <a:lvl5pPr>
              <a:defRPr sz="1050"/>
            </a:lvl5pPr>
          </a:lstStyle>
          <a:p>
            <a:pPr lvl="0"/>
            <a:r>
              <a:rPr lang="en-US"/>
              <a:t>[Click to add text]</a:t>
            </a:r>
          </a:p>
        </p:txBody>
      </p:sp>
      <p:sp>
        <p:nvSpPr>
          <p:cNvPr id="27" name="Subtitle Right Middle">
            <a:extLst>
              <a:ext uri="{FF2B5EF4-FFF2-40B4-BE49-F238E27FC236}">
                <a16:creationId xmlns:a16="http://schemas.microsoft.com/office/drawing/2014/main" id="{F1585BC4-F61A-4906-BC79-1A13DBBBA0D4}"/>
              </a:ext>
            </a:extLst>
          </p:cNvPr>
          <p:cNvSpPr>
            <a:spLocks noGrp="1"/>
          </p:cNvSpPr>
          <p:nvPr>
            <p:ph type="body" sz="quarter" idx="21" hasCustomPrompt="1"/>
          </p:nvPr>
        </p:nvSpPr>
        <p:spPr>
          <a:xfrm>
            <a:off x="7336499" y="1261872"/>
            <a:ext cx="2036064" cy="493776"/>
          </a:xfrm>
          <a:prstGeom prst="rect">
            <a:avLst/>
          </a:prstGeom>
        </p:spPr>
        <p:txBody>
          <a:bodyPr anchor="t">
            <a:noAutofit/>
          </a:bodyPr>
          <a:lstStyle>
            <a:lvl1pPr marL="0" indent="0">
              <a:buNone/>
              <a:defRPr sz="1600">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n-US"/>
              <a:t>[Subtitle]</a:t>
            </a:r>
          </a:p>
        </p:txBody>
      </p:sp>
      <p:sp>
        <p:nvSpPr>
          <p:cNvPr id="39" name="Text Placeholder 7">
            <a:extLst>
              <a:ext uri="{FF2B5EF4-FFF2-40B4-BE49-F238E27FC236}">
                <a16:creationId xmlns:a16="http://schemas.microsoft.com/office/drawing/2014/main" id="{BFCEE010-7658-4DA0-96B4-C7212FD2F4B1}"/>
              </a:ext>
            </a:extLst>
          </p:cNvPr>
          <p:cNvSpPr>
            <a:spLocks noGrp="1"/>
          </p:cNvSpPr>
          <p:nvPr>
            <p:ph type="body" sz="quarter" idx="27" hasCustomPrompt="1"/>
          </p:nvPr>
        </p:nvSpPr>
        <p:spPr>
          <a:xfrm>
            <a:off x="7338504" y="1803659"/>
            <a:ext cx="2036233" cy="3797041"/>
          </a:xfrm>
          <a:prstGeom prst="rect">
            <a:avLst/>
          </a:prstGeom>
        </p:spPr>
        <p:txBody>
          <a:bodyPr/>
          <a:lstStyle>
            <a:lvl1pPr marL="0" indent="0">
              <a:spcBef>
                <a:spcPts val="0"/>
              </a:spcBef>
              <a:spcAft>
                <a:spcPts val="600"/>
              </a:spcAft>
              <a:buFontTx/>
              <a:buNone/>
              <a:defRPr sz="1600"/>
            </a:lvl1pPr>
            <a:lvl2pPr marL="114300" indent="0">
              <a:spcBef>
                <a:spcPts val="0"/>
              </a:spcBef>
              <a:spcAft>
                <a:spcPts val="600"/>
              </a:spcAft>
              <a:buFontTx/>
              <a:buNone/>
              <a:defRPr sz="1400"/>
            </a:lvl2pPr>
            <a:lvl3pPr>
              <a:defRPr sz="1100"/>
            </a:lvl3pPr>
            <a:lvl4pPr>
              <a:defRPr sz="1050"/>
            </a:lvl4pPr>
            <a:lvl5pPr>
              <a:defRPr sz="1050"/>
            </a:lvl5pPr>
          </a:lstStyle>
          <a:p>
            <a:pPr lvl="0"/>
            <a:r>
              <a:rPr lang="en-US"/>
              <a:t>[Click to add text]</a:t>
            </a:r>
          </a:p>
        </p:txBody>
      </p:sp>
      <p:sp>
        <p:nvSpPr>
          <p:cNvPr id="28" name="Subtitle Right">
            <a:extLst>
              <a:ext uri="{FF2B5EF4-FFF2-40B4-BE49-F238E27FC236}">
                <a16:creationId xmlns:a16="http://schemas.microsoft.com/office/drawing/2014/main" id="{C4963B24-E3E6-4DAA-8C97-B00492206191}"/>
              </a:ext>
            </a:extLst>
          </p:cNvPr>
          <p:cNvSpPr>
            <a:spLocks noGrp="1"/>
          </p:cNvSpPr>
          <p:nvPr>
            <p:ph type="body" sz="quarter" idx="23" hasCustomPrompt="1"/>
          </p:nvPr>
        </p:nvSpPr>
        <p:spPr>
          <a:xfrm>
            <a:off x="9595009" y="1261872"/>
            <a:ext cx="2036064" cy="493776"/>
          </a:xfrm>
          <a:prstGeom prst="rect">
            <a:avLst/>
          </a:prstGeom>
        </p:spPr>
        <p:txBody>
          <a:bodyPr anchor="t">
            <a:noAutofit/>
          </a:bodyPr>
          <a:lstStyle>
            <a:lvl1pPr marL="0" indent="0">
              <a:buNone/>
              <a:defRPr sz="1600">
                <a:solidFill>
                  <a:schemeClr val="tx1"/>
                </a:solidFill>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n-US"/>
              <a:t>[Subtitle]</a:t>
            </a:r>
          </a:p>
        </p:txBody>
      </p:sp>
      <p:sp>
        <p:nvSpPr>
          <p:cNvPr id="40" name="Text Placeholder 7">
            <a:extLst>
              <a:ext uri="{FF2B5EF4-FFF2-40B4-BE49-F238E27FC236}">
                <a16:creationId xmlns:a16="http://schemas.microsoft.com/office/drawing/2014/main" id="{ED2680F6-9FB0-4C12-942B-F6C0798EDF72}"/>
              </a:ext>
            </a:extLst>
          </p:cNvPr>
          <p:cNvSpPr>
            <a:spLocks noGrp="1"/>
          </p:cNvSpPr>
          <p:nvPr>
            <p:ph type="body" sz="quarter" idx="28" hasCustomPrompt="1"/>
          </p:nvPr>
        </p:nvSpPr>
        <p:spPr>
          <a:xfrm>
            <a:off x="9591718" y="1803659"/>
            <a:ext cx="2036233" cy="3797041"/>
          </a:xfrm>
          <a:prstGeom prst="rect">
            <a:avLst/>
          </a:prstGeom>
        </p:spPr>
        <p:txBody>
          <a:bodyPr/>
          <a:lstStyle>
            <a:lvl1pPr marL="0" indent="0">
              <a:spcBef>
                <a:spcPts val="0"/>
              </a:spcBef>
              <a:spcAft>
                <a:spcPts val="600"/>
              </a:spcAft>
              <a:buFontTx/>
              <a:buNone/>
              <a:defRPr sz="1600"/>
            </a:lvl1pPr>
            <a:lvl2pPr marL="114300" indent="0">
              <a:spcBef>
                <a:spcPts val="0"/>
              </a:spcBef>
              <a:spcAft>
                <a:spcPts val="600"/>
              </a:spcAft>
              <a:buFontTx/>
              <a:buNone/>
              <a:defRPr sz="1400"/>
            </a:lvl2pPr>
            <a:lvl3pPr>
              <a:defRPr sz="1100"/>
            </a:lvl3pPr>
            <a:lvl4pPr>
              <a:defRPr sz="1050"/>
            </a:lvl4pPr>
            <a:lvl5pPr>
              <a:defRPr sz="1050"/>
            </a:lvl5pPr>
          </a:lstStyle>
          <a:p>
            <a:pPr lvl="0"/>
            <a:r>
              <a:rPr lang="en-US"/>
              <a:t>[Click to add text]</a:t>
            </a:r>
          </a:p>
        </p:txBody>
      </p:sp>
      <p:sp>
        <p:nvSpPr>
          <p:cNvPr id="21" name="Footnote">
            <a:extLst>
              <a:ext uri="{FF2B5EF4-FFF2-40B4-BE49-F238E27FC236}">
                <a16:creationId xmlns:a16="http://schemas.microsoft.com/office/drawing/2014/main" id="{3C5A0243-A327-433A-9F14-332E3492906F}"/>
              </a:ext>
            </a:extLst>
          </p:cNvPr>
          <p:cNvSpPr>
            <a:spLocks noGrp="1"/>
          </p:cNvSpPr>
          <p:nvPr>
            <p:ph type="body" sz="quarter" idx="15" hasCustomPrompt="1"/>
          </p:nvPr>
        </p:nvSpPr>
        <p:spPr>
          <a:xfrm>
            <a:off x="567039" y="5687045"/>
            <a:ext cx="11060912"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n-US"/>
              <a:t>[Source / Legal disclaimer / Footnote]</a:t>
            </a:r>
          </a:p>
        </p:txBody>
      </p:sp>
    </p:spTree>
    <p:extLst>
      <p:ext uri="{BB962C8B-B14F-4D97-AF65-F5344CB8AC3E}">
        <p14:creationId xmlns:p14="http://schemas.microsoft.com/office/powerpoint/2010/main" val="3744402837"/>
      </p:ext>
    </p:extLst>
  </p:cSld>
  <p:clrMapOvr>
    <a:masterClrMapping/>
  </p:clrMapOvr>
  <p:extLst>
    <p:ext uri="{DCECCB84-F9BA-43D5-87BE-67443E8EF086}">
      <p15:sldGuideLst xmlns:p15="http://schemas.microsoft.com/office/powerpoint/2012/main">
        <p15:guide id="1" orient="horz" pos="792">
          <p15:clr>
            <a:srgbClr val="FBAE40"/>
          </p15:clr>
        </p15:guide>
        <p15:guide id="2" orient="horz" pos="3528">
          <p15:clr>
            <a:srgbClr val="FBAE40"/>
          </p15:clr>
        </p15:guide>
      </p15:sldGuideLst>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Content with Sidebar">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1B39D5CE-25C4-4159-ADD6-CA00C1A2DD0E}"/>
              </a:ext>
            </a:extLst>
          </p:cNvPr>
          <p:cNvSpPr>
            <a:spLocks noGrp="1"/>
          </p:cNvSpPr>
          <p:nvPr>
            <p:ph type="ftr" sz="quarter" idx="23"/>
          </p:nvPr>
        </p:nvSpPr>
        <p:spPr/>
        <p:txBody>
          <a:bodyPr/>
          <a:lstStyle/>
          <a:p>
            <a:r>
              <a:rPr lang="en-US"/>
              <a:t>Section name (optional) / Title / Month 20YY</a:t>
            </a:r>
          </a:p>
        </p:txBody>
      </p:sp>
      <p:sp>
        <p:nvSpPr>
          <p:cNvPr id="7" name="Slide Number Placeholder 6"/>
          <p:cNvSpPr>
            <a:spLocks noGrp="1"/>
          </p:cNvSpPr>
          <p:nvPr>
            <p:ph type="sldNum" sz="quarter" idx="12"/>
          </p:nvPr>
        </p:nvSpPr>
        <p:spPr/>
        <p:txBody>
          <a:bodyPr/>
          <a:lstStyle/>
          <a:p>
            <a:fld id="{5CFA18E4-D58E-4B28-B105-28D9665A8EBC}" type="slidenum">
              <a:rPr lang="en-US" smtClean="0"/>
              <a:t>‹#›</a:t>
            </a:fld>
            <a:endParaRPr lang="en-US"/>
          </a:p>
        </p:txBody>
      </p:sp>
      <p:sp>
        <p:nvSpPr>
          <p:cNvPr id="13" name="Title 6">
            <a:extLst>
              <a:ext uri="{FF2B5EF4-FFF2-40B4-BE49-F238E27FC236}">
                <a16:creationId xmlns:a16="http://schemas.microsoft.com/office/drawing/2014/main" id="{42742681-C1B5-4850-A0DD-35CAA74ED1B9}"/>
              </a:ext>
            </a:extLst>
          </p:cNvPr>
          <p:cNvSpPr>
            <a:spLocks noGrp="1"/>
          </p:cNvSpPr>
          <p:nvPr>
            <p:ph type="title" hasCustomPrompt="1"/>
          </p:nvPr>
        </p:nvSpPr>
        <p:spPr>
          <a:xfrm>
            <a:off x="567039" y="342900"/>
            <a:ext cx="11062709" cy="460551"/>
          </a:xfrm>
        </p:spPr>
        <p:txBody>
          <a:bodyPr/>
          <a:lstStyle/>
          <a:p>
            <a:r>
              <a:rPr lang="en-US"/>
              <a:t>[Headline]</a:t>
            </a:r>
          </a:p>
        </p:txBody>
      </p:sp>
      <p:sp>
        <p:nvSpPr>
          <p:cNvPr id="15" name="Sub-headline">
            <a:extLst>
              <a:ext uri="{FF2B5EF4-FFF2-40B4-BE49-F238E27FC236}">
                <a16:creationId xmlns:a16="http://schemas.microsoft.com/office/drawing/2014/main" id="{ECA76DEA-E03A-418D-B5EF-41D0803AF4A9}"/>
              </a:ext>
            </a:extLst>
          </p:cNvPr>
          <p:cNvSpPr>
            <a:spLocks noGrp="1"/>
          </p:cNvSpPr>
          <p:nvPr>
            <p:ph type="body" sz="quarter" idx="13" hasCustomPrompt="1"/>
          </p:nvPr>
        </p:nvSpPr>
        <p:spPr>
          <a:xfrm>
            <a:off x="567039" y="899026"/>
            <a:ext cx="11064240" cy="278706"/>
          </a:xfrm>
          <a:prstGeom prst="rect">
            <a:avLst/>
          </a:prstGeom>
        </p:spPr>
        <p:txBody>
          <a:bodyPr lIns="0"/>
          <a:lstStyle>
            <a:lvl1pPr marL="0" indent="0">
              <a:buNone/>
              <a:defRPr sz="1800" b="0">
                <a:latin typeface="+mn-lt"/>
              </a:defRPr>
            </a:lvl1pPr>
            <a:lvl2pPr marL="169863" indent="0">
              <a:buNone/>
              <a:defRPr/>
            </a:lvl2pPr>
          </a:lstStyle>
          <a:p>
            <a:pPr lvl="0"/>
            <a:r>
              <a:rPr lang="en-US"/>
              <a:t>[Sub-headline]</a:t>
            </a:r>
          </a:p>
        </p:txBody>
      </p:sp>
      <p:sp>
        <p:nvSpPr>
          <p:cNvPr id="9" name="Content Placeholder 2">
            <a:extLst>
              <a:ext uri="{FF2B5EF4-FFF2-40B4-BE49-F238E27FC236}">
                <a16:creationId xmlns:a16="http://schemas.microsoft.com/office/drawing/2014/main" id="{451C7B44-767D-4CAD-B04D-4A671173B7DD}"/>
              </a:ext>
            </a:extLst>
          </p:cNvPr>
          <p:cNvSpPr>
            <a:spLocks noGrp="1"/>
          </p:cNvSpPr>
          <p:nvPr>
            <p:ph sz="quarter" idx="22" hasCustomPrompt="1"/>
          </p:nvPr>
        </p:nvSpPr>
        <p:spPr>
          <a:xfrm>
            <a:off x="567038" y="1261872"/>
            <a:ext cx="7315200" cy="4338828"/>
          </a:xfrm>
        </p:spPr>
        <p:txBody>
          <a:bodyPr/>
          <a:lstStyle/>
          <a:p>
            <a:pPr lvl="0"/>
            <a:r>
              <a:rPr kumimoji="0" lang="en-US" sz="1600" b="0" i="0" u="none" strike="noStrike" kern="1200" cap="none" spc="0" normalizeH="0" baseline="0" noProof="0">
                <a:ln>
                  <a:noFill/>
                </a:ln>
                <a:solidFill>
                  <a:srgbClr val="000000"/>
                </a:solidFill>
                <a:effectLst/>
                <a:uLnTx/>
                <a:uFillTx/>
                <a:latin typeface="Arial"/>
                <a:ea typeface="+mn-ea"/>
                <a:cs typeface="+mn-cs"/>
              </a:rPr>
              <a:t>[Click to add content]</a:t>
            </a:r>
            <a:endParaRPr lang="en-US"/>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hasCustomPrompt="1"/>
          </p:nvPr>
        </p:nvSpPr>
        <p:spPr>
          <a:xfrm>
            <a:off x="8391525" y="1261872"/>
            <a:ext cx="3238224" cy="4338828"/>
          </a:xfrm>
          <a:prstGeom prst="rect">
            <a:avLst/>
          </a:prstGeom>
        </p:spPr>
        <p:txBody>
          <a:bodyPr anchor="t">
            <a:normAutofit/>
          </a:bodyPr>
          <a:lstStyle>
            <a:lvl1pPr marL="0" indent="0">
              <a:buNone/>
              <a:defRPr sz="1600">
                <a:latin typeface="+mn-lt"/>
                <a:cs typeface="+mj-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marR="0" lvl="0" indent="0" algn="l" defTabSz="914400" rtl="0" eaLnBrk="1" fontAlgn="auto" latinLnBrk="0" hangingPunct="1">
              <a:lnSpc>
                <a:spcPct val="100000"/>
              </a:lnSpc>
              <a:spcBef>
                <a:spcPts val="0"/>
              </a:spcBef>
              <a:spcAft>
                <a:spcPts val="600"/>
              </a:spcAft>
              <a:buClrTx/>
              <a:buSzTx/>
              <a:buFont typeface="Arial" panose="020B0604020202020204" pitchFamily="34" charset="0"/>
              <a:buNone/>
              <a:tabLst/>
              <a:defRPr/>
            </a:pPr>
            <a:r>
              <a:rPr lang="en-US"/>
              <a:t>[Sidebar: </a:t>
            </a:r>
            <a:r>
              <a:rPr lang="en-US" sz="1600" b="0" i="0">
                <a:solidFill>
                  <a:schemeClr val="tx1"/>
                </a:solidFill>
                <a:effectLst/>
                <a:latin typeface="arial" panose="020B0604020202020204" pitchFamily="34" charset="0"/>
              </a:rPr>
              <a:t>A short article placed alongside a main article and containing additional or explanatory material</a:t>
            </a:r>
            <a:r>
              <a:rPr lang="en-US"/>
              <a:t>]</a:t>
            </a:r>
          </a:p>
        </p:txBody>
      </p:sp>
      <p:sp>
        <p:nvSpPr>
          <p:cNvPr id="11" name="Footnote">
            <a:extLst>
              <a:ext uri="{FF2B5EF4-FFF2-40B4-BE49-F238E27FC236}">
                <a16:creationId xmlns:a16="http://schemas.microsoft.com/office/drawing/2014/main" id="{0CEB134A-D831-4DCA-9EA7-071F02467220}"/>
              </a:ext>
            </a:extLst>
          </p:cNvPr>
          <p:cNvSpPr>
            <a:spLocks noGrp="1"/>
          </p:cNvSpPr>
          <p:nvPr>
            <p:ph type="body" sz="quarter" idx="15" hasCustomPrompt="1"/>
          </p:nvPr>
        </p:nvSpPr>
        <p:spPr>
          <a:xfrm>
            <a:off x="567039" y="5687045"/>
            <a:ext cx="11060912"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n-US"/>
              <a:t>[Source / Legal disclaimer / Footnote]</a:t>
            </a:r>
          </a:p>
        </p:txBody>
      </p:sp>
    </p:spTree>
    <p:extLst>
      <p:ext uri="{BB962C8B-B14F-4D97-AF65-F5344CB8AC3E}">
        <p14:creationId xmlns:p14="http://schemas.microsoft.com/office/powerpoint/2010/main" val="1259593424"/>
      </p:ext>
    </p:extLst>
  </p:cSld>
  <p:clrMapOvr>
    <a:masterClrMapping/>
  </p:clrMapOvr>
  <p:extLst>
    <p:ext uri="{DCECCB84-F9BA-43D5-87BE-67443E8EF086}">
      <p15:sldGuideLst xmlns:p15="http://schemas.microsoft.com/office/powerpoint/2012/main">
        <p15:guide id="4" orient="horz" pos="792">
          <p15:clr>
            <a:srgbClr val="FBAE40"/>
          </p15:clr>
        </p15:guide>
        <p15:guide id="5" orient="horz" pos="3528">
          <p15:clr>
            <a:srgbClr val="FBAE40"/>
          </p15:clr>
        </p15:guide>
      </p15:sldGuideLst>
    </p:ext>
  </p:extLst>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3CFD3640-0B0A-4CDD-9EEF-F7EBC909605E}"/>
              </a:ext>
            </a:extLst>
          </p:cNvPr>
          <p:cNvSpPr>
            <a:spLocks noGrp="1"/>
          </p:cNvSpPr>
          <p:nvPr>
            <p:ph type="ftr" sz="quarter" idx="20"/>
          </p:nvPr>
        </p:nvSpPr>
        <p:spPr/>
        <p:txBody>
          <a:bodyPr/>
          <a:lstStyle/>
          <a:p>
            <a:r>
              <a:rPr lang="en-US"/>
              <a:t>Section name (optional) / Title / Month 20YY</a:t>
            </a:r>
          </a:p>
        </p:txBody>
      </p:sp>
      <p:sp>
        <p:nvSpPr>
          <p:cNvPr id="5" name="Slide Number Placeholder 4"/>
          <p:cNvSpPr>
            <a:spLocks noGrp="1"/>
          </p:cNvSpPr>
          <p:nvPr>
            <p:ph type="sldNum" sz="quarter" idx="12"/>
          </p:nvPr>
        </p:nvSpPr>
        <p:spPr/>
        <p:txBody>
          <a:bodyPr/>
          <a:lstStyle/>
          <a:p>
            <a:fld id="{5246FB18-5DF1-419A-B975-14AFDDD65B9F}" type="slidenum">
              <a:rPr lang="en-US" smtClean="0"/>
              <a:t>‹#›</a:t>
            </a:fld>
            <a:endParaRPr lang="en-US"/>
          </a:p>
        </p:txBody>
      </p:sp>
      <p:sp>
        <p:nvSpPr>
          <p:cNvPr id="7" name="Title 6">
            <a:extLst>
              <a:ext uri="{FF2B5EF4-FFF2-40B4-BE49-F238E27FC236}">
                <a16:creationId xmlns:a16="http://schemas.microsoft.com/office/drawing/2014/main" id="{80A99D0A-2C2D-4F5C-9C1C-40CBA421CC3A}"/>
              </a:ext>
            </a:extLst>
          </p:cNvPr>
          <p:cNvSpPr>
            <a:spLocks noGrp="1"/>
          </p:cNvSpPr>
          <p:nvPr>
            <p:ph type="title" hasCustomPrompt="1"/>
          </p:nvPr>
        </p:nvSpPr>
        <p:spPr>
          <a:xfrm>
            <a:off x="566928" y="342900"/>
            <a:ext cx="11072535" cy="460551"/>
          </a:xfrm>
        </p:spPr>
        <p:txBody>
          <a:bodyPr/>
          <a:lstStyle/>
          <a:p>
            <a:r>
              <a:rPr lang="en-US"/>
              <a:t>[Headline]</a:t>
            </a:r>
          </a:p>
        </p:txBody>
      </p:sp>
      <p:sp>
        <p:nvSpPr>
          <p:cNvPr id="11" name="Sub-headline">
            <a:extLst>
              <a:ext uri="{FF2B5EF4-FFF2-40B4-BE49-F238E27FC236}">
                <a16:creationId xmlns:a16="http://schemas.microsoft.com/office/drawing/2014/main" id="{672251B6-50E4-45A2-8538-B97AD5A6412A}"/>
              </a:ext>
            </a:extLst>
          </p:cNvPr>
          <p:cNvSpPr>
            <a:spLocks noGrp="1"/>
          </p:cNvSpPr>
          <p:nvPr>
            <p:ph type="body" sz="quarter" idx="13" hasCustomPrompt="1"/>
          </p:nvPr>
        </p:nvSpPr>
        <p:spPr>
          <a:xfrm>
            <a:off x="567039" y="899026"/>
            <a:ext cx="11064240" cy="278706"/>
          </a:xfrm>
          <a:prstGeom prst="rect">
            <a:avLst/>
          </a:prstGeom>
        </p:spPr>
        <p:txBody>
          <a:bodyPr lIns="0"/>
          <a:lstStyle>
            <a:lvl1pPr marL="0" indent="0">
              <a:buNone/>
              <a:defRPr sz="1800" b="0">
                <a:latin typeface="+mn-lt"/>
              </a:defRPr>
            </a:lvl1pPr>
            <a:lvl2pPr marL="169863" indent="0">
              <a:buNone/>
              <a:defRPr/>
            </a:lvl2pPr>
          </a:lstStyle>
          <a:p>
            <a:pPr lvl="0"/>
            <a:r>
              <a:rPr lang="en-US"/>
              <a:t>[Sub-headline]</a:t>
            </a:r>
          </a:p>
        </p:txBody>
      </p:sp>
      <p:sp>
        <p:nvSpPr>
          <p:cNvPr id="10" name="Footnote">
            <a:extLst>
              <a:ext uri="{FF2B5EF4-FFF2-40B4-BE49-F238E27FC236}">
                <a16:creationId xmlns:a16="http://schemas.microsoft.com/office/drawing/2014/main" id="{73058647-5721-485D-B7D3-C4E40BA29879}"/>
              </a:ext>
            </a:extLst>
          </p:cNvPr>
          <p:cNvSpPr>
            <a:spLocks noGrp="1"/>
          </p:cNvSpPr>
          <p:nvPr>
            <p:ph type="body" sz="quarter" idx="15" hasCustomPrompt="1"/>
          </p:nvPr>
        </p:nvSpPr>
        <p:spPr>
          <a:xfrm>
            <a:off x="567039" y="5687045"/>
            <a:ext cx="11060912"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n-US"/>
              <a:t>[Source / Legal disclaimer / Footnote]</a:t>
            </a:r>
          </a:p>
        </p:txBody>
      </p:sp>
    </p:spTree>
    <p:extLst>
      <p:ext uri="{BB962C8B-B14F-4D97-AF65-F5344CB8AC3E}">
        <p14:creationId xmlns:p14="http://schemas.microsoft.com/office/powerpoint/2010/main" val="2323785463"/>
      </p:ext>
    </p:extLst>
  </p:cSld>
  <p:clrMapOvr>
    <a:masterClrMapping/>
  </p:clrMapOvr>
  <p:extLst>
    <p:ext uri="{DCECCB84-F9BA-43D5-87BE-67443E8EF086}">
      <p15:sldGuideLst xmlns:p15="http://schemas.microsoft.com/office/powerpoint/2012/main">
        <p15:guide id="1" orient="horz" pos="792">
          <p15:clr>
            <a:srgbClr val="FBAE40"/>
          </p15:clr>
        </p15:guide>
        <p15:guide id="2" orient="horz" pos="3528">
          <p15:clr>
            <a:srgbClr val="FBAE40"/>
          </p15:clr>
        </p15:guide>
      </p15:sldGuideLst>
    </p:ext>
  </p:extLst>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565545F-A45B-415E-A056-8F885CBEF48A}"/>
              </a:ext>
            </a:extLst>
          </p:cNvPr>
          <p:cNvSpPr>
            <a:spLocks noGrp="1"/>
          </p:cNvSpPr>
          <p:nvPr>
            <p:ph type="ftr" sz="quarter" idx="20"/>
          </p:nvPr>
        </p:nvSpPr>
        <p:spPr/>
        <p:txBody>
          <a:bodyPr/>
          <a:lstStyle/>
          <a:p>
            <a:r>
              <a:rPr lang="en-US"/>
              <a:t>Section name (optional) / Title / Month 20YY</a:t>
            </a:r>
          </a:p>
        </p:txBody>
      </p:sp>
      <p:sp>
        <p:nvSpPr>
          <p:cNvPr id="4" name="Slide Number Placeholder 3"/>
          <p:cNvSpPr>
            <a:spLocks noGrp="1"/>
          </p:cNvSpPr>
          <p:nvPr>
            <p:ph type="sldNum" sz="quarter" idx="12"/>
          </p:nvPr>
        </p:nvSpPr>
        <p:spPr/>
        <p:txBody>
          <a:bodyPr/>
          <a:lstStyle/>
          <a:p>
            <a:fld id="{5CFA18E4-D58E-4B28-B105-28D9665A8EBC}" type="slidenum">
              <a:rPr lang="en-US" smtClean="0"/>
              <a:t>‹#›</a:t>
            </a:fld>
            <a:endParaRPr lang="en-US"/>
          </a:p>
        </p:txBody>
      </p:sp>
    </p:spTree>
    <p:extLst>
      <p:ext uri="{BB962C8B-B14F-4D97-AF65-F5344CB8AC3E}">
        <p14:creationId xmlns:p14="http://schemas.microsoft.com/office/powerpoint/2010/main" val="2482811699"/>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Content + Image/Icon">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33AD3F0-575D-4B1E-8B9F-7FAAA4AFFB13}"/>
              </a:ext>
              <a:ext uri="{C183D7F6-B498-43B3-948B-1728B52AA6E4}">
                <adec:decorative xmlns:adec="http://schemas.microsoft.com/office/drawing/2017/decorative" val="1"/>
              </a:ext>
            </a:extLst>
          </p:cNvPr>
          <p:cNvSpPr/>
          <p:nvPr userDrawn="1"/>
        </p:nvSpPr>
        <p:spPr bwMode="white">
          <a:xfrm>
            <a:off x="6096000" y="0"/>
            <a:ext cx="6096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Footer Placeholder 1">
            <a:extLst>
              <a:ext uri="{FF2B5EF4-FFF2-40B4-BE49-F238E27FC236}">
                <a16:creationId xmlns:a16="http://schemas.microsoft.com/office/drawing/2014/main" id="{F9E02ADF-333C-4936-930B-5ADB127FBBBF}"/>
              </a:ext>
            </a:extLst>
          </p:cNvPr>
          <p:cNvSpPr>
            <a:spLocks noGrp="1"/>
          </p:cNvSpPr>
          <p:nvPr>
            <p:ph type="ftr" sz="quarter" idx="24"/>
          </p:nvPr>
        </p:nvSpPr>
        <p:spPr/>
        <p:txBody>
          <a:bodyPr/>
          <a:lstStyle/>
          <a:p>
            <a:r>
              <a:rPr lang="en-US"/>
              <a:t>Section name (optional) / Title / Month 20YY</a:t>
            </a:r>
          </a:p>
        </p:txBody>
      </p:sp>
      <p:sp>
        <p:nvSpPr>
          <p:cNvPr id="5" name="Slide Number Placeholder 4">
            <a:extLst>
              <a:ext uri="{FF2B5EF4-FFF2-40B4-BE49-F238E27FC236}">
                <a16:creationId xmlns:a16="http://schemas.microsoft.com/office/drawing/2014/main" id="{B0862F50-D7AA-4A1E-9B6A-F951D2D7E3E4}"/>
              </a:ext>
            </a:extLst>
          </p:cNvPr>
          <p:cNvSpPr>
            <a:spLocks noGrp="1"/>
          </p:cNvSpPr>
          <p:nvPr>
            <p:ph type="sldNum" sz="quarter" idx="12"/>
          </p:nvPr>
        </p:nvSpPr>
        <p:spPr/>
        <p:txBody>
          <a:bodyPr/>
          <a:lstStyle>
            <a:lvl1pPr>
              <a:defRPr>
                <a:solidFill>
                  <a:schemeClr val="tx1"/>
                </a:solidFill>
              </a:defRPr>
            </a:lvl1pPr>
          </a:lstStyle>
          <a:p>
            <a:fld id="{5CFA18E4-D58E-4B28-B105-28D9665A8EBC}" type="slidenum">
              <a:rPr lang="en-US" smtClean="0"/>
              <a:pPr/>
              <a:t>‹#›</a:t>
            </a:fld>
            <a:endParaRPr lang="en-US"/>
          </a:p>
        </p:txBody>
      </p:sp>
      <p:sp>
        <p:nvSpPr>
          <p:cNvPr id="18" name="Title 6">
            <a:extLst>
              <a:ext uri="{FF2B5EF4-FFF2-40B4-BE49-F238E27FC236}">
                <a16:creationId xmlns:a16="http://schemas.microsoft.com/office/drawing/2014/main" id="{ACC3B94F-8B4A-4229-A4CB-D9FFAF4DB876}"/>
              </a:ext>
            </a:extLst>
          </p:cNvPr>
          <p:cNvSpPr>
            <a:spLocks noGrp="1"/>
          </p:cNvSpPr>
          <p:nvPr>
            <p:ph type="title" hasCustomPrompt="1"/>
          </p:nvPr>
        </p:nvSpPr>
        <p:spPr>
          <a:xfrm>
            <a:off x="567039" y="342900"/>
            <a:ext cx="5029200" cy="460551"/>
          </a:xfrm>
        </p:spPr>
        <p:txBody>
          <a:bodyPr/>
          <a:lstStyle>
            <a:lvl1pPr>
              <a:defRPr>
                <a:solidFill>
                  <a:schemeClr val="tx1"/>
                </a:solidFill>
              </a:defRPr>
            </a:lvl1pPr>
          </a:lstStyle>
          <a:p>
            <a:r>
              <a:rPr lang="en-US"/>
              <a:t>[Headline]</a:t>
            </a:r>
          </a:p>
        </p:txBody>
      </p:sp>
      <p:sp>
        <p:nvSpPr>
          <p:cNvPr id="17" name="Sub-headline">
            <a:extLst>
              <a:ext uri="{FF2B5EF4-FFF2-40B4-BE49-F238E27FC236}">
                <a16:creationId xmlns:a16="http://schemas.microsoft.com/office/drawing/2014/main" id="{008DE19F-5F33-4A28-BF51-238AF8073CC0}"/>
              </a:ext>
            </a:extLst>
          </p:cNvPr>
          <p:cNvSpPr>
            <a:spLocks noGrp="1"/>
          </p:cNvSpPr>
          <p:nvPr>
            <p:ph type="body" sz="quarter" idx="18" hasCustomPrompt="1"/>
          </p:nvPr>
        </p:nvSpPr>
        <p:spPr>
          <a:xfrm>
            <a:off x="567038" y="899026"/>
            <a:ext cx="5029200" cy="278706"/>
          </a:xfrm>
          <a:prstGeom prst="rect">
            <a:avLst/>
          </a:prstGeom>
        </p:spPr>
        <p:txBody>
          <a:bodyPr/>
          <a:lstStyle>
            <a:lvl1pPr marL="0" indent="0">
              <a:buNone/>
              <a:defRPr sz="1800" b="0">
                <a:solidFill>
                  <a:schemeClr val="tx1"/>
                </a:solidFill>
                <a:latin typeface="+mn-lt"/>
              </a:defRPr>
            </a:lvl1pPr>
            <a:lvl2pPr marL="169863" indent="0">
              <a:buNone/>
              <a:defRPr/>
            </a:lvl2pPr>
          </a:lstStyle>
          <a:p>
            <a:pPr lvl="0"/>
            <a:r>
              <a:rPr lang="en-US"/>
              <a:t>[Sub-headline]</a:t>
            </a:r>
          </a:p>
        </p:txBody>
      </p:sp>
      <p:sp>
        <p:nvSpPr>
          <p:cNvPr id="12" name="Content Placeholder 2">
            <a:extLst>
              <a:ext uri="{FF2B5EF4-FFF2-40B4-BE49-F238E27FC236}">
                <a16:creationId xmlns:a16="http://schemas.microsoft.com/office/drawing/2014/main" id="{CA01EFD8-ABD4-4ED2-8406-0FD82407E703}"/>
              </a:ext>
            </a:extLst>
          </p:cNvPr>
          <p:cNvSpPr>
            <a:spLocks noGrp="1"/>
          </p:cNvSpPr>
          <p:nvPr>
            <p:ph sz="quarter" idx="23" hasCustomPrompt="1"/>
          </p:nvPr>
        </p:nvSpPr>
        <p:spPr>
          <a:xfrm>
            <a:off x="567038" y="1261872"/>
            <a:ext cx="5029200" cy="4343400"/>
          </a:xfrm>
        </p:spPr>
        <p:txBody>
          <a:bodyPr/>
          <a:lstStyle>
            <a:lvl1pPr marL="0" indent="0">
              <a:buNone/>
              <a:defRPr/>
            </a:lvl1pPr>
          </a:lstStyle>
          <a:p>
            <a:pPr marL="169863" marR="0" lvl="0" indent="-16986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[Click to add content]</a:t>
            </a:r>
            <a:endParaRPr lang="en-US"/>
          </a:p>
          <a:p>
            <a:pPr lvl="1"/>
            <a:r>
              <a:rPr lang="en-US"/>
              <a:t>Second level</a:t>
            </a:r>
          </a:p>
          <a:p>
            <a:pPr lvl="2"/>
            <a:r>
              <a:rPr lang="en-US"/>
              <a:t>Third level</a:t>
            </a:r>
          </a:p>
          <a:p>
            <a:pPr lvl="3"/>
            <a:r>
              <a:rPr lang="en-US"/>
              <a:t>Fourth level</a:t>
            </a:r>
          </a:p>
          <a:p>
            <a:pPr lvl="4"/>
            <a:r>
              <a:rPr lang="en-US"/>
              <a:t>Fifth level</a:t>
            </a:r>
          </a:p>
        </p:txBody>
      </p:sp>
      <p:sp>
        <p:nvSpPr>
          <p:cNvPr id="19" name="Footnote">
            <a:extLst>
              <a:ext uri="{FF2B5EF4-FFF2-40B4-BE49-F238E27FC236}">
                <a16:creationId xmlns:a16="http://schemas.microsoft.com/office/drawing/2014/main" id="{EB7E34AC-0B79-4BA4-B779-779BE3515BE6}"/>
              </a:ext>
            </a:extLst>
          </p:cNvPr>
          <p:cNvSpPr>
            <a:spLocks noGrp="1"/>
          </p:cNvSpPr>
          <p:nvPr>
            <p:ph type="body" sz="quarter" idx="15" hasCustomPrompt="1"/>
          </p:nvPr>
        </p:nvSpPr>
        <p:spPr>
          <a:xfrm>
            <a:off x="567039" y="5696189"/>
            <a:ext cx="5029200"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n-US"/>
              <a:t>[Source / Legal disclaimer / Footnote]</a:t>
            </a:r>
          </a:p>
        </p:txBody>
      </p:sp>
      <p:sp>
        <p:nvSpPr>
          <p:cNvPr id="4" name="Rectangle 3">
            <a:extLst>
              <a:ext uri="{FF2B5EF4-FFF2-40B4-BE49-F238E27FC236}">
                <a16:creationId xmlns:a16="http://schemas.microsoft.com/office/drawing/2014/main" id="{7299A5BD-E34E-A51C-10FB-99B5B461D20B}"/>
              </a:ext>
              <a:ext uri="{C183D7F6-B498-43B3-948B-1728B52AA6E4}">
                <adec:decorative xmlns:adec="http://schemas.microsoft.com/office/drawing/2017/decorative" val="1"/>
              </a:ext>
            </a:extLst>
          </p:cNvPr>
          <p:cNvSpPr/>
          <p:nvPr userDrawn="1"/>
        </p:nvSpPr>
        <p:spPr>
          <a:xfrm>
            <a:off x="5272088" y="6575649"/>
            <a:ext cx="6129126" cy="200055"/>
          </a:xfrm>
          <a:prstGeom prst="rect">
            <a:avLst/>
          </a:prstGeom>
        </p:spPr>
        <p:txBody>
          <a:bodyPr wrap="square" anchor="b">
            <a:spAutoFit/>
          </a:bodyPr>
          <a:lstStyle/>
          <a:p>
            <a:pPr algn="r"/>
            <a:r>
              <a:rPr lang="en-US" sz="700">
                <a:latin typeface="+mn-lt"/>
              </a:rPr>
              <a:t>© 2026 S&amp;P Global.</a:t>
            </a:r>
          </a:p>
        </p:txBody>
      </p:sp>
      <p:sp>
        <p:nvSpPr>
          <p:cNvPr id="7" name="Picture Placeholder 6">
            <a:extLst>
              <a:ext uri="{FF2B5EF4-FFF2-40B4-BE49-F238E27FC236}">
                <a16:creationId xmlns:a16="http://schemas.microsoft.com/office/drawing/2014/main" id="{4F90018B-6ACC-43FE-9482-22D4B889F599}"/>
              </a:ext>
            </a:extLst>
          </p:cNvPr>
          <p:cNvSpPr>
            <a:spLocks noGrp="1"/>
          </p:cNvSpPr>
          <p:nvPr>
            <p:ph type="pic" sz="quarter" idx="17" hasCustomPrompt="1"/>
          </p:nvPr>
        </p:nvSpPr>
        <p:spPr>
          <a:xfrm>
            <a:off x="6607175" y="647700"/>
            <a:ext cx="5027613" cy="5557838"/>
          </a:xfrm>
          <a:prstGeom prst="rect">
            <a:avLst/>
          </a:prstGeom>
        </p:spPr>
        <p:txBody>
          <a:bodyPr anchor="ctr"/>
          <a:lstStyle>
            <a:lvl1pPr marL="0" indent="0" algn="ctr">
              <a:buNone/>
              <a:defRPr>
                <a:solidFill>
                  <a:schemeClr val="bg1"/>
                </a:solidFill>
              </a:defRPr>
            </a:lvl1pPr>
          </a:lstStyle>
          <a:p>
            <a:r>
              <a:rPr lang="en-US"/>
              <a:t>[Insert photo]</a:t>
            </a:r>
          </a:p>
        </p:txBody>
      </p:sp>
    </p:spTree>
    <p:extLst>
      <p:ext uri="{BB962C8B-B14F-4D97-AF65-F5344CB8AC3E}">
        <p14:creationId xmlns:p14="http://schemas.microsoft.com/office/powerpoint/2010/main" val="623181090"/>
      </p:ext>
    </p:extLst>
  </p:cSld>
  <p:clrMapOvr>
    <a:masterClrMapping/>
  </p:clrMapOvr>
  <p:extLst>
    <p:ext uri="{DCECCB84-F9BA-43D5-87BE-67443E8EF086}">
      <p15:sldGuideLst xmlns:p15="http://schemas.microsoft.com/office/powerpoint/2012/main">
        <p15:guide id="1" orient="horz" pos="792">
          <p15:clr>
            <a:srgbClr val="FBAE40"/>
          </p15:clr>
        </p15:guide>
        <p15:guide id="2" orient="horz" pos="3528">
          <p15:clr>
            <a:srgbClr val="FBAE4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Content + Photo Whit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66346E94-E9F1-4F0C-9AB7-02D722F342D1}"/>
              </a:ext>
              <a:ext uri="{C183D7F6-B498-43B3-948B-1728B52AA6E4}">
                <adec:decorative xmlns:adec="http://schemas.microsoft.com/office/drawing/2017/decorative" val="0"/>
              </a:ext>
            </a:extLst>
          </p:cNvPr>
          <p:cNvSpPr>
            <a:spLocks noGrp="1"/>
          </p:cNvSpPr>
          <p:nvPr>
            <p:ph type="pic" sz="quarter" idx="15" hasCustomPrompt="1"/>
          </p:nvPr>
        </p:nvSpPr>
        <p:spPr>
          <a:xfrm>
            <a:off x="6608463" y="0"/>
            <a:ext cx="5577236" cy="6858000"/>
          </a:xfrm>
          <a:prstGeom prst="rect">
            <a:avLst/>
          </a:prstGeom>
          <a:blipFill>
            <a:blip r:embed="rId2"/>
            <a:stretch>
              <a:fillRect/>
            </a:stretch>
          </a:blipFill>
        </p:spPr>
        <p:txBody>
          <a:bodyPr anchor="ctr"/>
          <a:lstStyle>
            <a:lvl1pPr marL="0" indent="0" algn="ctr">
              <a:buNone/>
              <a:defRPr>
                <a:solidFill>
                  <a:schemeClr val="bg1"/>
                </a:solidFill>
              </a:defRPr>
            </a:lvl1pPr>
          </a:lstStyle>
          <a:p>
            <a:r>
              <a:rPr lang="en-US"/>
              <a:t>[Insert photo]</a:t>
            </a:r>
          </a:p>
        </p:txBody>
      </p:sp>
      <p:sp>
        <p:nvSpPr>
          <p:cNvPr id="2" name="Footer Placeholder 1">
            <a:extLst>
              <a:ext uri="{FF2B5EF4-FFF2-40B4-BE49-F238E27FC236}">
                <a16:creationId xmlns:a16="http://schemas.microsoft.com/office/drawing/2014/main" id="{72F337A5-7C22-412D-BC21-002BC4A09A86}"/>
              </a:ext>
            </a:extLst>
          </p:cNvPr>
          <p:cNvSpPr>
            <a:spLocks noGrp="1"/>
          </p:cNvSpPr>
          <p:nvPr>
            <p:ph type="ftr" sz="quarter" idx="24"/>
          </p:nvPr>
        </p:nvSpPr>
        <p:spPr>
          <a:xfrm>
            <a:off x="6614764" y="0"/>
            <a:ext cx="5016515" cy="317674"/>
          </a:xfrm>
        </p:spPr>
        <p:txBody>
          <a:bodyPr/>
          <a:lstStyle>
            <a:lvl1pPr>
              <a:defRPr>
                <a:solidFill>
                  <a:schemeClr val="bg1"/>
                </a:solidFill>
              </a:defRPr>
            </a:lvl1pPr>
          </a:lstStyle>
          <a:p>
            <a:r>
              <a:rPr lang="en-US"/>
              <a:t>Section name (optional) / Title / Month 20YY</a:t>
            </a:r>
          </a:p>
        </p:txBody>
      </p:sp>
      <p:sp>
        <p:nvSpPr>
          <p:cNvPr id="5" name="Slide Number Placeholder 4">
            <a:extLst>
              <a:ext uri="{FF2B5EF4-FFF2-40B4-BE49-F238E27FC236}">
                <a16:creationId xmlns:a16="http://schemas.microsoft.com/office/drawing/2014/main" id="{B0862F50-D7AA-4A1E-9B6A-F951D2D7E3E4}"/>
              </a:ext>
            </a:extLst>
          </p:cNvPr>
          <p:cNvSpPr>
            <a:spLocks noGrp="1"/>
          </p:cNvSpPr>
          <p:nvPr>
            <p:ph type="sldNum" sz="quarter" idx="12"/>
          </p:nvPr>
        </p:nvSpPr>
        <p:spPr/>
        <p:txBody>
          <a:bodyPr/>
          <a:lstStyle>
            <a:lvl1pPr>
              <a:defRPr>
                <a:solidFill>
                  <a:schemeClr val="bg1"/>
                </a:solidFill>
              </a:defRPr>
            </a:lvl1pPr>
          </a:lstStyle>
          <a:p>
            <a:fld id="{5CFA18E4-D58E-4B28-B105-28D9665A8EBC}" type="slidenum">
              <a:rPr lang="en-US" smtClean="0"/>
              <a:pPr/>
              <a:t>‹#›</a:t>
            </a:fld>
            <a:endParaRPr lang="en-US"/>
          </a:p>
        </p:txBody>
      </p:sp>
      <p:sp>
        <p:nvSpPr>
          <p:cNvPr id="15" name="Title 6">
            <a:extLst>
              <a:ext uri="{FF2B5EF4-FFF2-40B4-BE49-F238E27FC236}">
                <a16:creationId xmlns:a16="http://schemas.microsoft.com/office/drawing/2014/main" id="{4DEB00A0-9CA9-4213-AE07-D0B1C6101ED8}"/>
              </a:ext>
            </a:extLst>
          </p:cNvPr>
          <p:cNvSpPr>
            <a:spLocks noGrp="1"/>
          </p:cNvSpPr>
          <p:nvPr>
            <p:ph type="title" hasCustomPrompt="1"/>
          </p:nvPr>
        </p:nvSpPr>
        <p:spPr>
          <a:xfrm>
            <a:off x="567039" y="342900"/>
            <a:ext cx="5029200" cy="460551"/>
          </a:xfrm>
        </p:spPr>
        <p:txBody>
          <a:bodyPr/>
          <a:lstStyle>
            <a:lvl1pPr>
              <a:defRPr>
                <a:solidFill>
                  <a:schemeClr val="tx1"/>
                </a:solidFill>
              </a:defRPr>
            </a:lvl1pPr>
          </a:lstStyle>
          <a:p>
            <a:r>
              <a:rPr lang="en-US"/>
              <a:t>[Headline]</a:t>
            </a:r>
          </a:p>
        </p:txBody>
      </p:sp>
      <p:sp>
        <p:nvSpPr>
          <p:cNvPr id="14" name="Sub-headline">
            <a:extLst>
              <a:ext uri="{FF2B5EF4-FFF2-40B4-BE49-F238E27FC236}">
                <a16:creationId xmlns:a16="http://schemas.microsoft.com/office/drawing/2014/main" id="{86B6FCCF-A4F5-44A7-AAF4-704B7EC6998C}"/>
              </a:ext>
            </a:extLst>
          </p:cNvPr>
          <p:cNvSpPr>
            <a:spLocks noGrp="1"/>
          </p:cNvSpPr>
          <p:nvPr>
            <p:ph type="body" sz="quarter" idx="18" hasCustomPrompt="1"/>
          </p:nvPr>
        </p:nvSpPr>
        <p:spPr>
          <a:xfrm>
            <a:off x="567038" y="899026"/>
            <a:ext cx="5029200" cy="278706"/>
          </a:xfrm>
          <a:prstGeom prst="rect">
            <a:avLst/>
          </a:prstGeom>
        </p:spPr>
        <p:txBody>
          <a:bodyPr/>
          <a:lstStyle>
            <a:lvl1pPr marL="0" indent="0">
              <a:buNone/>
              <a:defRPr sz="1800" b="0">
                <a:solidFill>
                  <a:schemeClr val="tx1"/>
                </a:solidFill>
                <a:latin typeface="+mn-lt"/>
              </a:defRPr>
            </a:lvl1pPr>
            <a:lvl2pPr marL="169863" indent="0">
              <a:buNone/>
              <a:defRPr/>
            </a:lvl2pPr>
          </a:lstStyle>
          <a:p>
            <a:pPr lvl="0"/>
            <a:r>
              <a:rPr lang="en-US"/>
              <a:t>[Sub-headline]</a:t>
            </a:r>
          </a:p>
        </p:txBody>
      </p:sp>
      <p:sp>
        <p:nvSpPr>
          <p:cNvPr id="10" name="Content Placeholder 2">
            <a:extLst>
              <a:ext uri="{FF2B5EF4-FFF2-40B4-BE49-F238E27FC236}">
                <a16:creationId xmlns:a16="http://schemas.microsoft.com/office/drawing/2014/main" id="{63FDC5DF-2C64-4D49-8041-AB11BEEFF14D}"/>
              </a:ext>
            </a:extLst>
          </p:cNvPr>
          <p:cNvSpPr>
            <a:spLocks noGrp="1"/>
          </p:cNvSpPr>
          <p:nvPr>
            <p:ph sz="quarter" idx="23" hasCustomPrompt="1"/>
          </p:nvPr>
        </p:nvSpPr>
        <p:spPr>
          <a:xfrm>
            <a:off x="567038" y="1257300"/>
            <a:ext cx="5029200" cy="4347449"/>
          </a:xfrm>
        </p:spPr>
        <p:txBody>
          <a:bodyPr/>
          <a:lstStyle>
            <a:lvl1pPr marL="0" indent="0">
              <a:buNone/>
              <a:defRPr/>
            </a:lvl1pPr>
          </a:lstStyle>
          <a:p>
            <a:pPr marL="169863" marR="0" lvl="0" indent="-16986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[Click to add content]</a:t>
            </a:r>
            <a:endParaRPr lang="en-US"/>
          </a:p>
          <a:p>
            <a:pPr lvl="1"/>
            <a:r>
              <a:rPr lang="en-US"/>
              <a:t>Second level</a:t>
            </a:r>
          </a:p>
          <a:p>
            <a:pPr lvl="2"/>
            <a:r>
              <a:rPr lang="en-US"/>
              <a:t>Third level</a:t>
            </a:r>
          </a:p>
          <a:p>
            <a:pPr lvl="3"/>
            <a:r>
              <a:rPr lang="en-US"/>
              <a:t>Fourth level</a:t>
            </a:r>
          </a:p>
          <a:p>
            <a:pPr lvl="4"/>
            <a:r>
              <a:rPr lang="en-US"/>
              <a:t>Fifth level</a:t>
            </a:r>
          </a:p>
        </p:txBody>
      </p:sp>
      <p:sp>
        <p:nvSpPr>
          <p:cNvPr id="16" name="Footnote">
            <a:extLst>
              <a:ext uri="{FF2B5EF4-FFF2-40B4-BE49-F238E27FC236}">
                <a16:creationId xmlns:a16="http://schemas.microsoft.com/office/drawing/2014/main" id="{56769A6F-555D-49D4-B0C0-D1976DD436B9}"/>
              </a:ext>
            </a:extLst>
          </p:cNvPr>
          <p:cNvSpPr>
            <a:spLocks noGrp="1"/>
          </p:cNvSpPr>
          <p:nvPr>
            <p:ph type="body" sz="quarter" idx="25" hasCustomPrompt="1"/>
          </p:nvPr>
        </p:nvSpPr>
        <p:spPr>
          <a:xfrm>
            <a:off x="567039" y="5687045"/>
            <a:ext cx="5029200"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n-US"/>
              <a:t>[Source / Legal disclaimer / Footnote]</a:t>
            </a:r>
          </a:p>
        </p:txBody>
      </p:sp>
      <p:sp>
        <p:nvSpPr>
          <p:cNvPr id="3" name="Rectangle 2">
            <a:extLst>
              <a:ext uri="{FF2B5EF4-FFF2-40B4-BE49-F238E27FC236}">
                <a16:creationId xmlns:a16="http://schemas.microsoft.com/office/drawing/2014/main" id="{547E1BFB-9083-AC94-B8D3-3A2B50F44F74}"/>
              </a:ext>
              <a:ext uri="{C183D7F6-B498-43B3-948B-1728B52AA6E4}">
                <adec:decorative xmlns:adec="http://schemas.microsoft.com/office/drawing/2017/decorative" val="1"/>
              </a:ext>
            </a:extLst>
          </p:cNvPr>
          <p:cNvSpPr/>
          <p:nvPr userDrawn="1"/>
        </p:nvSpPr>
        <p:spPr>
          <a:xfrm>
            <a:off x="5272088" y="6575649"/>
            <a:ext cx="6129126" cy="200055"/>
          </a:xfrm>
          <a:prstGeom prst="rect">
            <a:avLst/>
          </a:prstGeom>
        </p:spPr>
        <p:txBody>
          <a:bodyPr wrap="square" anchor="b">
            <a:spAutoFit/>
          </a:bodyPr>
          <a:lstStyle/>
          <a:p>
            <a:pPr algn="r"/>
            <a:r>
              <a:rPr lang="en-US" sz="700">
                <a:solidFill>
                  <a:schemeClr val="bg1"/>
                </a:solidFill>
                <a:latin typeface="+mn-lt"/>
              </a:rPr>
              <a:t>© 2026 S&amp;P Global.</a:t>
            </a:r>
          </a:p>
        </p:txBody>
      </p:sp>
    </p:spTree>
    <p:extLst>
      <p:ext uri="{BB962C8B-B14F-4D97-AF65-F5344CB8AC3E}">
        <p14:creationId xmlns:p14="http://schemas.microsoft.com/office/powerpoint/2010/main" val="962028449"/>
      </p:ext>
    </p:extLst>
  </p:cSld>
  <p:clrMapOvr>
    <a:masterClrMapping/>
  </p:clrMapOvr>
  <p:extLst>
    <p:ext uri="{DCECCB84-F9BA-43D5-87BE-67443E8EF086}">
      <p15:sldGuideLst xmlns:p15="http://schemas.microsoft.com/office/powerpoint/2012/main">
        <p15:guide id="1" orient="horz" pos="792">
          <p15:clr>
            <a:srgbClr val="FBAE40"/>
          </p15:clr>
        </p15:guide>
        <p15:guide id="2" orient="horz" pos="3528">
          <p15:clr>
            <a:srgbClr val="FBAE40"/>
          </p15:clr>
        </p15:guide>
      </p15:sldGuideLst>
    </p:ext>
  </p:extLst>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Content + Photo Black">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32C59F7-AD2F-414F-9894-A41140E432C6}"/>
              </a:ext>
              <a:ext uri="{C183D7F6-B498-43B3-948B-1728B52AA6E4}">
                <adec:decorative xmlns:adec="http://schemas.microsoft.com/office/drawing/2017/decorative" val="1"/>
              </a:ext>
            </a:extLst>
          </p:cNvPr>
          <p:cNvSpPr/>
          <p:nvPr userDrawn="1"/>
        </p:nvSpPr>
        <p:spPr bwMode="white">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8" name="Picture Placeholder 7">
            <a:extLst>
              <a:ext uri="{FF2B5EF4-FFF2-40B4-BE49-F238E27FC236}">
                <a16:creationId xmlns:a16="http://schemas.microsoft.com/office/drawing/2014/main" id="{66346E94-E9F1-4F0C-9AB7-02D722F342D1}"/>
              </a:ext>
            </a:extLst>
          </p:cNvPr>
          <p:cNvSpPr>
            <a:spLocks noGrp="1"/>
          </p:cNvSpPr>
          <p:nvPr>
            <p:ph type="pic" sz="quarter" idx="15" hasCustomPrompt="1"/>
          </p:nvPr>
        </p:nvSpPr>
        <p:spPr>
          <a:xfrm>
            <a:off x="6614764" y="876"/>
            <a:ext cx="5577840" cy="6211537"/>
          </a:xfrm>
          <a:prstGeom prst="rect">
            <a:avLst/>
          </a:prstGeom>
          <a:blipFill>
            <a:blip r:embed="rId2"/>
            <a:stretch>
              <a:fillRect/>
            </a:stretch>
          </a:blipFill>
        </p:spPr>
        <p:txBody>
          <a:bodyPr anchor="ctr"/>
          <a:lstStyle>
            <a:lvl1pPr marL="0" indent="0" algn="ctr">
              <a:buNone/>
              <a:defRPr>
                <a:solidFill>
                  <a:schemeClr val="bg1"/>
                </a:solidFill>
              </a:defRPr>
            </a:lvl1pPr>
          </a:lstStyle>
          <a:p>
            <a:r>
              <a:rPr lang="en-US"/>
              <a:t>[Insert photo]</a:t>
            </a:r>
          </a:p>
        </p:txBody>
      </p:sp>
      <p:sp>
        <p:nvSpPr>
          <p:cNvPr id="3" name="Footer Placeholder 2">
            <a:extLst>
              <a:ext uri="{FF2B5EF4-FFF2-40B4-BE49-F238E27FC236}">
                <a16:creationId xmlns:a16="http://schemas.microsoft.com/office/drawing/2014/main" id="{5BDC1762-C160-436E-A662-EB8DFA9B0D52}"/>
              </a:ext>
            </a:extLst>
          </p:cNvPr>
          <p:cNvSpPr>
            <a:spLocks noGrp="1"/>
          </p:cNvSpPr>
          <p:nvPr>
            <p:ph type="ftr" sz="quarter" idx="23"/>
          </p:nvPr>
        </p:nvSpPr>
        <p:spPr>
          <a:xfrm>
            <a:off x="6614764" y="0"/>
            <a:ext cx="5016515" cy="317674"/>
          </a:xfrm>
        </p:spPr>
        <p:txBody>
          <a:bodyPr/>
          <a:lstStyle>
            <a:lvl1pPr>
              <a:defRPr>
                <a:solidFill>
                  <a:schemeClr val="bg1"/>
                </a:solidFill>
              </a:defRPr>
            </a:lvl1pPr>
          </a:lstStyle>
          <a:p>
            <a:r>
              <a:rPr lang="en-US"/>
              <a:t>Section name (optional) / Title / Month 20YY</a:t>
            </a:r>
          </a:p>
        </p:txBody>
      </p:sp>
      <p:sp>
        <p:nvSpPr>
          <p:cNvPr id="5" name="Slide Number Placeholder 4">
            <a:extLst>
              <a:ext uri="{FF2B5EF4-FFF2-40B4-BE49-F238E27FC236}">
                <a16:creationId xmlns:a16="http://schemas.microsoft.com/office/drawing/2014/main" id="{B0862F50-D7AA-4A1E-9B6A-F951D2D7E3E4}"/>
              </a:ext>
            </a:extLst>
          </p:cNvPr>
          <p:cNvSpPr>
            <a:spLocks noGrp="1"/>
          </p:cNvSpPr>
          <p:nvPr>
            <p:ph type="sldNum" sz="quarter" idx="12"/>
          </p:nvPr>
        </p:nvSpPr>
        <p:spPr/>
        <p:txBody>
          <a:bodyPr/>
          <a:lstStyle>
            <a:lvl1pPr>
              <a:defRPr>
                <a:solidFill>
                  <a:schemeClr val="bg1"/>
                </a:solidFill>
              </a:defRPr>
            </a:lvl1pPr>
          </a:lstStyle>
          <a:p>
            <a:fld id="{5CFA18E4-D58E-4B28-B105-28D9665A8EBC}" type="slidenum">
              <a:rPr lang="en-US" smtClean="0"/>
              <a:pPr/>
              <a:t>‹#›</a:t>
            </a:fld>
            <a:endParaRPr lang="en-US"/>
          </a:p>
        </p:txBody>
      </p:sp>
      <p:sp>
        <p:nvSpPr>
          <p:cNvPr id="15" name="Title 6">
            <a:extLst>
              <a:ext uri="{FF2B5EF4-FFF2-40B4-BE49-F238E27FC236}">
                <a16:creationId xmlns:a16="http://schemas.microsoft.com/office/drawing/2014/main" id="{4DEB00A0-9CA9-4213-AE07-D0B1C6101ED8}"/>
              </a:ext>
            </a:extLst>
          </p:cNvPr>
          <p:cNvSpPr>
            <a:spLocks noGrp="1"/>
          </p:cNvSpPr>
          <p:nvPr>
            <p:ph type="title" hasCustomPrompt="1"/>
          </p:nvPr>
        </p:nvSpPr>
        <p:spPr>
          <a:xfrm>
            <a:off x="567038" y="342900"/>
            <a:ext cx="5029200" cy="460551"/>
          </a:xfrm>
        </p:spPr>
        <p:txBody>
          <a:bodyPr/>
          <a:lstStyle>
            <a:lvl1pPr>
              <a:defRPr>
                <a:solidFill>
                  <a:schemeClr val="bg1"/>
                </a:solidFill>
              </a:defRPr>
            </a:lvl1pPr>
          </a:lstStyle>
          <a:p>
            <a:r>
              <a:rPr lang="en-US"/>
              <a:t>[Headline]</a:t>
            </a:r>
          </a:p>
        </p:txBody>
      </p:sp>
      <p:sp>
        <p:nvSpPr>
          <p:cNvPr id="14" name="Sub-headline">
            <a:extLst>
              <a:ext uri="{FF2B5EF4-FFF2-40B4-BE49-F238E27FC236}">
                <a16:creationId xmlns:a16="http://schemas.microsoft.com/office/drawing/2014/main" id="{86B6FCCF-A4F5-44A7-AAF4-704B7EC6998C}"/>
              </a:ext>
            </a:extLst>
          </p:cNvPr>
          <p:cNvSpPr>
            <a:spLocks noGrp="1"/>
          </p:cNvSpPr>
          <p:nvPr>
            <p:ph type="body" sz="quarter" idx="18" hasCustomPrompt="1"/>
          </p:nvPr>
        </p:nvSpPr>
        <p:spPr>
          <a:xfrm>
            <a:off x="567037" y="899026"/>
            <a:ext cx="5029200" cy="278706"/>
          </a:xfrm>
          <a:prstGeom prst="rect">
            <a:avLst/>
          </a:prstGeom>
        </p:spPr>
        <p:txBody>
          <a:bodyPr/>
          <a:lstStyle>
            <a:lvl1pPr marL="0" indent="0">
              <a:buNone/>
              <a:defRPr sz="1800" b="0">
                <a:solidFill>
                  <a:schemeClr val="bg1"/>
                </a:solidFill>
                <a:latin typeface="+mn-lt"/>
              </a:defRPr>
            </a:lvl1pPr>
            <a:lvl2pPr marL="169863" indent="0">
              <a:buNone/>
              <a:defRPr/>
            </a:lvl2pPr>
          </a:lstStyle>
          <a:p>
            <a:pPr lvl="0"/>
            <a:r>
              <a:rPr lang="en-US"/>
              <a:t>[Sub-headline]</a:t>
            </a:r>
          </a:p>
        </p:txBody>
      </p:sp>
      <p:sp>
        <p:nvSpPr>
          <p:cNvPr id="11" name="Text Placeholder 2">
            <a:extLst>
              <a:ext uri="{FF2B5EF4-FFF2-40B4-BE49-F238E27FC236}">
                <a16:creationId xmlns:a16="http://schemas.microsoft.com/office/drawing/2014/main" id="{8EB16B89-7E3C-44A4-A187-AEB2FBABC140}"/>
              </a:ext>
            </a:extLst>
          </p:cNvPr>
          <p:cNvSpPr>
            <a:spLocks noGrp="1"/>
          </p:cNvSpPr>
          <p:nvPr>
            <p:ph type="body" sz="quarter" idx="22" hasCustomPrompt="1"/>
          </p:nvPr>
        </p:nvSpPr>
        <p:spPr>
          <a:xfrm>
            <a:off x="566737" y="1261872"/>
            <a:ext cx="5029200" cy="4330202"/>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169863" marR="0" lvl="0" indent="-16986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[Click to add text]</a:t>
            </a:r>
          </a:p>
          <a:p>
            <a:pPr marL="341313" marR="0" lvl="1"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rial"/>
                <a:ea typeface="+mn-ea"/>
                <a:cs typeface="+mn-cs"/>
              </a:rPr>
              <a:t>Second level</a:t>
            </a:r>
          </a:p>
          <a:p>
            <a:pPr marL="517525" marR="0" lvl="2" indent="-17621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200" b="0" i="0" u="none" strike="noStrike" kern="1200" cap="none" spc="0" normalizeH="0" baseline="0" noProof="0">
                <a:ln>
                  <a:noFill/>
                </a:ln>
                <a:solidFill>
                  <a:srgbClr val="000000"/>
                </a:solidFill>
                <a:effectLst/>
                <a:uLnTx/>
                <a:uFillTx/>
                <a:latin typeface="Arial"/>
                <a:ea typeface="+mn-ea"/>
                <a:cs typeface="+mn-cs"/>
              </a:rPr>
              <a:t>Third level</a:t>
            </a:r>
          </a:p>
          <a:p>
            <a:pPr marL="687388" marR="0" lvl="3" indent="-16986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050" b="0" i="0" u="none" strike="noStrike" kern="1200" cap="none" spc="0" normalizeH="0" baseline="0" noProof="0">
                <a:ln>
                  <a:noFill/>
                </a:ln>
                <a:solidFill>
                  <a:srgbClr val="000000"/>
                </a:solidFill>
                <a:effectLst/>
                <a:uLnTx/>
                <a:uFillTx/>
                <a:latin typeface="Arial"/>
                <a:ea typeface="+mn-ea"/>
                <a:cs typeface="+mn-cs"/>
              </a:rPr>
              <a:t>Fourth level</a:t>
            </a:r>
          </a:p>
          <a:p>
            <a:pPr marL="914400" marR="0" lvl="4" indent="-22701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050" b="0" i="0" u="none" strike="noStrike" kern="1200" cap="none" spc="0" normalizeH="0" baseline="0" noProof="0">
                <a:ln>
                  <a:noFill/>
                </a:ln>
                <a:solidFill>
                  <a:srgbClr val="000000"/>
                </a:solidFill>
                <a:effectLst/>
                <a:uLnTx/>
                <a:uFillTx/>
                <a:latin typeface="Arial"/>
                <a:ea typeface="+mn-ea"/>
                <a:cs typeface="+mn-cs"/>
              </a:rPr>
              <a:t>Fifth level</a:t>
            </a:r>
          </a:p>
        </p:txBody>
      </p:sp>
      <p:sp>
        <p:nvSpPr>
          <p:cNvPr id="7" name="Rectangle 6">
            <a:extLst>
              <a:ext uri="{FF2B5EF4-FFF2-40B4-BE49-F238E27FC236}">
                <a16:creationId xmlns:a16="http://schemas.microsoft.com/office/drawing/2014/main" id="{57285486-ACD7-4852-746E-37A9B16F363C}"/>
              </a:ext>
              <a:ext uri="{C183D7F6-B498-43B3-948B-1728B52AA6E4}">
                <adec:decorative xmlns:adec="http://schemas.microsoft.com/office/drawing/2017/decorative" val="1"/>
              </a:ext>
            </a:extLst>
          </p:cNvPr>
          <p:cNvSpPr/>
          <p:nvPr userDrawn="1"/>
        </p:nvSpPr>
        <p:spPr>
          <a:xfrm>
            <a:off x="5272088" y="6575649"/>
            <a:ext cx="6129126" cy="200055"/>
          </a:xfrm>
          <a:prstGeom prst="rect">
            <a:avLst/>
          </a:prstGeom>
        </p:spPr>
        <p:txBody>
          <a:bodyPr wrap="square" anchor="b">
            <a:spAutoFit/>
          </a:bodyPr>
          <a:lstStyle/>
          <a:p>
            <a:pPr algn="r"/>
            <a:r>
              <a:rPr lang="en-US" sz="700">
                <a:solidFill>
                  <a:schemeClr val="bg1"/>
                </a:solidFill>
                <a:latin typeface="+mn-lt"/>
              </a:rPr>
              <a:t>© 2026 S&amp;P Global.</a:t>
            </a:r>
          </a:p>
        </p:txBody>
      </p:sp>
      <p:sp>
        <p:nvSpPr>
          <p:cNvPr id="27" name="Footnote">
            <a:extLst>
              <a:ext uri="{FF2B5EF4-FFF2-40B4-BE49-F238E27FC236}">
                <a16:creationId xmlns:a16="http://schemas.microsoft.com/office/drawing/2014/main" id="{BC72EC15-8B35-4605-A3A1-D682493CE35C}"/>
              </a:ext>
            </a:extLst>
          </p:cNvPr>
          <p:cNvSpPr>
            <a:spLocks noGrp="1"/>
          </p:cNvSpPr>
          <p:nvPr>
            <p:ph type="body" sz="quarter" idx="24" hasCustomPrompt="1"/>
          </p:nvPr>
        </p:nvSpPr>
        <p:spPr>
          <a:xfrm>
            <a:off x="567039" y="5687045"/>
            <a:ext cx="5029200"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solidFill>
                  <a:schemeClr val="bg1"/>
                </a:solidFill>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n-US"/>
              <a:t>[Source / Legal disclaimer / Footnote]</a:t>
            </a:r>
          </a:p>
        </p:txBody>
      </p:sp>
      <p:pic>
        <p:nvPicPr>
          <p:cNvPr id="6" name="Picture 5">
            <a:extLst>
              <a:ext uri="{FF2B5EF4-FFF2-40B4-BE49-F238E27FC236}">
                <a16:creationId xmlns:a16="http://schemas.microsoft.com/office/drawing/2014/main" id="{73FA89C6-726E-4AE0-2A70-8ECD0B535271}"/>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66956" y="6392768"/>
            <a:ext cx="762002" cy="365761"/>
          </a:xfrm>
          <a:prstGeom prst="rect">
            <a:avLst/>
          </a:prstGeom>
        </p:spPr>
      </p:pic>
      <p:sp>
        <p:nvSpPr>
          <p:cNvPr id="4" name="Rectangle 3">
            <a:extLst>
              <a:ext uri="{FF2B5EF4-FFF2-40B4-BE49-F238E27FC236}">
                <a16:creationId xmlns:a16="http://schemas.microsoft.com/office/drawing/2014/main" id="{A3DA1DC1-542E-42FD-684B-E6F75DAEC588}"/>
              </a:ext>
              <a:ext uri="{C183D7F6-B498-43B3-948B-1728B52AA6E4}">
                <adec:decorative xmlns:adec="http://schemas.microsoft.com/office/drawing/2017/decorative" val="1"/>
              </a:ext>
            </a:extLst>
          </p:cNvPr>
          <p:cNvSpPr/>
          <p:nvPr userDrawn="1"/>
        </p:nvSpPr>
        <p:spPr>
          <a:xfrm>
            <a:off x="2692521" y="6724001"/>
            <a:ext cx="6806957" cy="107722"/>
          </a:xfrm>
          <a:prstGeom prst="rect">
            <a:avLst/>
          </a:prstGeom>
        </p:spPr>
        <p:txBody>
          <a:bodyPr wrap="square" lIns="0" tIns="0" rIns="0" bIns="0" anchor="b">
            <a:spAutoFit/>
          </a:bodyPr>
          <a:lstStyle/>
          <a:p>
            <a:pPr algn="ctr"/>
            <a:r>
              <a:rPr lang="en-US" sz="700">
                <a:solidFill>
                  <a:schemeClr val="bg1"/>
                </a:solidFill>
                <a:latin typeface="+mn-lt"/>
              </a:rPr>
              <a:t>©2026 S&amp;P Global Inc. Any unauthorized use of this copyrighted material constitutes infringement of our intellectual property and will subject you to possible legal action.</a:t>
            </a:r>
          </a:p>
        </p:txBody>
      </p:sp>
    </p:spTree>
    <p:extLst>
      <p:ext uri="{BB962C8B-B14F-4D97-AF65-F5344CB8AC3E}">
        <p14:creationId xmlns:p14="http://schemas.microsoft.com/office/powerpoint/2010/main" val="1991682084"/>
      </p:ext>
    </p:extLst>
  </p:cSld>
  <p:clrMapOvr>
    <a:masterClrMapping/>
  </p:clrMapOvr>
  <p:extLst>
    <p:ext uri="{DCECCB84-F9BA-43D5-87BE-67443E8EF086}">
      <p15:sldGuideLst xmlns:p15="http://schemas.microsoft.com/office/powerpoint/2012/main">
        <p15:guide id="1" orient="horz" pos="792">
          <p15:clr>
            <a:srgbClr val="FBAE40"/>
          </p15:clr>
        </p15:guide>
        <p15:guide id="2" orient="horz" pos="3528">
          <p15:clr>
            <a:srgbClr val="FBAE40"/>
          </p15:clr>
        </p15:guide>
      </p15:sldGuideLst>
    </p:ext>
  </p:extLst>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Content + Photo Blue">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66346E94-E9F1-4F0C-9AB7-02D722F342D1}"/>
              </a:ext>
            </a:extLst>
          </p:cNvPr>
          <p:cNvSpPr>
            <a:spLocks noGrp="1"/>
          </p:cNvSpPr>
          <p:nvPr>
            <p:ph type="pic" sz="quarter" idx="15" hasCustomPrompt="1"/>
          </p:nvPr>
        </p:nvSpPr>
        <p:spPr>
          <a:xfrm>
            <a:off x="6614764" y="-2027"/>
            <a:ext cx="5577236" cy="6858000"/>
          </a:xfrm>
          <a:prstGeom prst="rect">
            <a:avLst/>
          </a:prstGeom>
          <a:blipFill>
            <a:blip r:embed="rId2"/>
            <a:stretch>
              <a:fillRect/>
            </a:stretch>
          </a:blipFill>
        </p:spPr>
        <p:txBody>
          <a:bodyPr anchor="ctr"/>
          <a:lstStyle>
            <a:lvl1pPr marL="0" indent="0" algn="ctr">
              <a:buNone/>
              <a:defRPr>
                <a:solidFill>
                  <a:schemeClr val="bg1"/>
                </a:solidFill>
              </a:defRPr>
            </a:lvl1pPr>
          </a:lstStyle>
          <a:p>
            <a:r>
              <a:rPr lang="en-US"/>
              <a:t>[Insert photo]</a:t>
            </a:r>
          </a:p>
        </p:txBody>
      </p:sp>
      <p:sp>
        <p:nvSpPr>
          <p:cNvPr id="3" name="Footer Placeholder 2">
            <a:extLst>
              <a:ext uri="{FF2B5EF4-FFF2-40B4-BE49-F238E27FC236}">
                <a16:creationId xmlns:a16="http://schemas.microsoft.com/office/drawing/2014/main" id="{FDFEBAF8-EEFB-4D95-AA38-225A850C5D36}"/>
              </a:ext>
            </a:extLst>
          </p:cNvPr>
          <p:cNvSpPr>
            <a:spLocks noGrp="1"/>
          </p:cNvSpPr>
          <p:nvPr>
            <p:ph type="ftr" sz="quarter" idx="23"/>
          </p:nvPr>
        </p:nvSpPr>
        <p:spPr>
          <a:xfrm>
            <a:off x="6614764" y="0"/>
            <a:ext cx="5016515" cy="317674"/>
          </a:xfrm>
        </p:spPr>
        <p:txBody>
          <a:bodyPr/>
          <a:lstStyle>
            <a:lvl1pPr>
              <a:defRPr>
                <a:solidFill>
                  <a:schemeClr val="bg1"/>
                </a:solidFill>
              </a:defRPr>
            </a:lvl1pPr>
          </a:lstStyle>
          <a:p>
            <a:r>
              <a:rPr lang="en-US"/>
              <a:t>Section name (optional) / Title / Month 20YY</a:t>
            </a:r>
          </a:p>
        </p:txBody>
      </p:sp>
      <p:sp>
        <p:nvSpPr>
          <p:cNvPr id="5" name="Slide Number Placeholder 4">
            <a:extLst>
              <a:ext uri="{FF2B5EF4-FFF2-40B4-BE49-F238E27FC236}">
                <a16:creationId xmlns:a16="http://schemas.microsoft.com/office/drawing/2014/main" id="{B0862F50-D7AA-4A1E-9B6A-F951D2D7E3E4}"/>
              </a:ext>
            </a:extLst>
          </p:cNvPr>
          <p:cNvSpPr>
            <a:spLocks noGrp="1"/>
          </p:cNvSpPr>
          <p:nvPr>
            <p:ph type="sldNum" sz="quarter" idx="12"/>
          </p:nvPr>
        </p:nvSpPr>
        <p:spPr/>
        <p:txBody>
          <a:bodyPr/>
          <a:lstStyle>
            <a:lvl1pPr>
              <a:defRPr>
                <a:solidFill>
                  <a:schemeClr val="bg1"/>
                </a:solidFill>
              </a:defRPr>
            </a:lvl1pPr>
          </a:lstStyle>
          <a:p>
            <a:fld id="{5CFA18E4-D58E-4B28-B105-28D9665A8EBC}" type="slidenum">
              <a:rPr lang="en-US" smtClean="0"/>
              <a:pPr/>
              <a:t>‹#›</a:t>
            </a:fld>
            <a:endParaRPr lang="en-US"/>
          </a:p>
        </p:txBody>
      </p:sp>
      <p:sp>
        <p:nvSpPr>
          <p:cNvPr id="2" name="Rectangle 1">
            <a:extLst>
              <a:ext uri="{FF2B5EF4-FFF2-40B4-BE49-F238E27FC236}">
                <a16:creationId xmlns:a16="http://schemas.microsoft.com/office/drawing/2014/main" id="{B32C59F7-AD2F-414F-9894-A41140E432C6}"/>
              </a:ext>
              <a:ext uri="{C183D7F6-B498-43B3-948B-1728B52AA6E4}">
                <adec:decorative xmlns:adec="http://schemas.microsoft.com/office/drawing/2017/decorative" val="1"/>
              </a:ext>
            </a:extLst>
          </p:cNvPr>
          <p:cNvSpPr/>
          <p:nvPr userDrawn="1"/>
        </p:nvSpPr>
        <p:spPr bwMode="white">
          <a:xfrm>
            <a:off x="0" y="0"/>
            <a:ext cx="6614764"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schemeClr val="tx1"/>
              </a:solidFill>
            </a:endParaRPr>
          </a:p>
        </p:txBody>
      </p:sp>
      <p:sp>
        <p:nvSpPr>
          <p:cNvPr id="15" name="Title 6">
            <a:extLst>
              <a:ext uri="{FF2B5EF4-FFF2-40B4-BE49-F238E27FC236}">
                <a16:creationId xmlns:a16="http://schemas.microsoft.com/office/drawing/2014/main" id="{4DEB00A0-9CA9-4213-AE07-D0B1C6101ED8}"/>
              </a:ext>
            </a:extLst>
          </p:cNvPr>
          <p:cNvSpPr>
            <a:spLocks noGrp="1"/>
          </p:cNvSpPr>
          <p:nvPr>
            <p:ph type="title" hasCustomPrompt="1"/>
          </p:nvPr>
        </p:nvSpPr>
        <p:spPr>
          <a:xfrm>
            <a:off x="567039" y="342900"/>
            <a:ext cx="5029200" cy="460551"/>
          </a:xfrm>
        </p:spPr>
        <p:txBody>
          <a:bodyPr/>
          <a:lstStyle>
            <a:lvl1pPr>
              <a:defRPr>
                <a:solidFill>
                  <a:schemeClr val="tx1"/>
                </a:solidFill>
              </a:defRPr>
            </a:lvl1pPr>
          </a:lstStyle>
          <a:p>
            <a:r>
              <a:rPr lang="en-US"/>
              <a:t>[Headline]</a:t>
            </a:r>
          </a:p>
        </p:txBody>
      </p:sp>
      <p:sp>
        <p:nvSpPr>
          <p:cNvPr id="14" name="Sub-headline">
            <a:extLst>
              <a:ext uri="{FF2B5EF4-FFF2-40B4-BE49-F238E27FC236}">
                <a16:creationId xmlns:a16="http://schemas.microsoft.com/office/drawing/2014/main" id="{86B6FCCF-A4F5-44A7-AAF4-704B7EC6998C}"/>
              </a:ext>
              <a:ext uri="{C183D7F6-B498-43B3-948B-1728B52AA6E4}">
                <adec:decorative xmlns:adec="http://schemas.microsoft.com/office/drawing/2017/decorative" val="0"/>
              </a:ext>
            </a:extLst>
          </p:cNvPr>
          <p:cNvSpPr>
            <a:spLocks noGrp="1"/>
          </p:cNvSpPr>
          <p:nvPr>
            <p:ph type="body" sz="quarter" idx="18" hasCustomPrompt="1"/>
          </p:nvPr>
        </p:nvSpPr>
        <p:spPr>
          <a:xfrm>
            <a:off x="567039" y="899026"/>
            <a:ext cx="5029200" cy="278706"/>
          </a:xfrm>
          <a:prstGeom prst="rect">
            <a:avLst/>
          </a:prstGeom>
        </p:spPr>
        <p:txBody>
          <a:bodyPr/>
          <a:lstStyle>
            <a:lvl1pPr marL="0" indent="0">
              <a:buNone/>
              <a:defRPr sz="1800" b="0">
                <a:solidFill>
                  <a:schemeClr val="tx1"/>
                </a:solidFill>
                <a:latin typeface="+mn-lt"/>
              </a:defRPr>
            </a:lvl1pPr>
            <a:lvl2pPr marL="169863" indent="0">
              <a:buNone/>
              <a:defRPr/>
            </a:lvl2pPr>
          </a:lstStyle>
          <a:p>
            <a:pPr lvl="0"/>
            <a:r>
              <a:rPr lang="en-US"/>
              <a:t>[Sub-headline]</a:t>
            </a:r>
          </a:p>
        </p:txBody>
      </p:sp>
      <p:sp>
        <p:nvSpPr>
          <p:cNvPr id="17" name="Text Placeholder 2">
            <a:extLst>
              <a:ext uri="{FF2B5EF4-FFF2-40B4-BE49-F238E27FC236}">
                <a16:creationId xmlns:a16="http://schemas.microsoft.com/office/drawing/2014/main" id="{A7275159-CD4F-4CFC-A979-703107544995}"/>
              </a:ext>
            </a:extLst>
          </p:cNvPr>
          <p:cNvSpPr>
            <a:spLocks noGrp="1"/>
          </p:cNvSpPr>
          <p:nvPr>
            <p:ph type="body" sz="quarter" idx="22" hasCustomPrompt="1"/>
          </p:nvPr>
        </p:nvSpPr>
        <p:spPr>
          <a:xfrm>
            <a:off x="566739" y="1261872"/>
            <a:ext cx="5029200" cy="4330202"/>
          </a:xfrm>
          <a:prstGeom prst="rect">
            <a:avLst/>
          </a:prstGeom>
        </p:spPr>
        <p:txBody>
          <a:bodyPr/>
          <a:lstStyle>
            <a:lvl1pPr>
              <a:defRPr/>
            </a:lvl1pPr>
          </a:lstStyle>
          <a:p>
            <a:pPr marL="169863" marR="0" lvl="0" indent="-16986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[Click to add text]</a:t>
            </a:r>
          </a:p>
          <a:p>
            <a:pPr marL="341313" marR="0" lvl="1" indent="-1714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000000"/>
                </a:solidFill>
                <a:effectLst/>
                <a:uLnTx/>
                <a:uFillTx/>
                <a:latin typeface="Arial"/>
                <a:ea typeface="+mn-ea"/>
                <a:cs typeface="+mn-cs"/>
              </a:rPr>
              <a:t>Second level</a:t>
            </a:r>
          </a:p>
          <a:p>
            <a:pPr marL="517525" marR="0" lvl="2" indent="-17621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200" b="0" i="0" u="none" strike="noStrike" kern="1200" cap="none" spc="0" normalizeH="0" baseline="0" noProof="0">
                <a:ln>
                  <a:noFill/>
                </a:ln>
                <a:solidFill>
                  <a:srgbClr val="000000"/>
                </a:solidFill>
                <a:effectLst/>
                <a:uLnTx/>
                <a:uFillTx/>
                <a:latin typeface="Arial"/>
                <a:ea typeface="+mn-ea"/>
                <a:cs typeface="+mn-cs"/>
              </a:rPr>
              <a:t>Third level</a:t>
            </a:r>
          </a:p>
          <a:p>
            <a:pPr marL="687388" marR="0" lvl="3" indent="-16986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050" b="0" i="0" u="none" strike="noStrike" kern="1200" cap="none" spc="0" normalizeH="0" baseline="0" noProof="0">
                <a:ln>
                  <a:noFill/>
                </a:ln>
                <a:solidFill>
                  <a:srgbClr val="000000"/>
                </a:solidFill>
                <a:effectLst/>
                <a:uLnTx/>
                <a:uFillTx/>
                <a:latin typeface="Arial"/>
                <a:ea typeface="+mn-ea"/>
                <a:cs typeface="+mn-cs"/>
              </a:rPr>
              <a:t>Fourth level</a:t>
            </a:r>
          </a:p>
          <a:p>
            <a:pPr marL="914400" marR="0" lvl="4" indent="-227013"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050" b="0" i="0" u="none" strike="noStrike" kern="1200" cap="none" spc="0" normalizeH="0" baseline="0" noProof="0">
                <a:ln>
                  <a:noFill/>
                </a:ln>
                <a:solidFill>
                  <a:srgbClr val="000000"/>
                </a:solidFill>
                <a:effectLst/>
                <a:uLnTx/>
                <a:uFillTx/>
                <a:latin typeface="Arial"/>
                <a:ea typeface="+mn-ea"/>
                <a:cs typeface="+mn-cs"/>
              </a:rPr>
              <a:t>Fifth level</a:t>
            </a:r>
          </a:p>
        </p:txBody>
      </p:sp>
      <p:sp>
        <p:nvSpPr>
          <p:cNvPr id="27" name="Footnote">
            <a:extLst>
              <a:ext uri="{FF2B5EF4-FFF2-40B4-BE49-F238E27FC236}">
                <a16:creationId xmlns:a16="http://schemas.microsoft.com/office/drawing/2014/main" id="{09DBF7F0-F472-44D3-9A30-10D3C2163727}"/>
              </a:ext>
            </a:extLst>
          </p:cNvPr>
          <p:cNvSpPr>
            <a:spLocks noGrp="1"/>
          </p:cNvSpPr>
          <p:nvPr>
            <p:ph type="body" sz="quarter" idx="24" hasCustomPrompt="1"/>
          </p:nvPr>
        </p:nvSpPr>
        <p:spPr>
          <a:xfrm>
            <a:off x="567039" y="5687045"/>
            <a:ext cx="5029200"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n-US"/>
              <a:t>[Source / Legal disclaimer / Footnote]</a:t>
            </a:r>
          </a:p>
        </p:txBody>
      </p:sp>
      <p:sp>
        <p:nvSpPr>
          <p:cNvPr id="4" name="Rectangle 3">
            <a:extLst>
              <a:ext uri="{FF2B5EF4-FFF2-40B4-BE49-F238E27FC236}">
                <a16:creationId xmlns:a16="http://schemas.microsoft.com/office/drawing/2014/main" id="{E6D22158-4D94-4224-6ECE-A21CA34E7146}"/>
              </a:ext>
              <a:ext uri="{C183D7F6-B498-43B3-948B-1728B52AA6E4}">
                <adec:decorative xmlns:adec="http://schemas.microsoft.com/office/drawing/2017/decorative" val="1"/>
              </a:ext>
            </a:extLst>
          </p:cNvPr>
          <p:cNvSpPr/>
          <p:nvPr userDrawn="1"/>
        </p:nvSpPr>
        <p:spPr>
          <a:xfrm>
            <a:off x="5272088" y="6575649"/>
            <a:ext cx="6129126" cy="200055"/>
          </a:xfrm>
          <a:prstGeom prst="rect">
            <a:avLst/>
          </a:prstGeom>
        </p:spPr>
        <p:txBody>
          <a:bodyPr wrap="square" anchor="b">
            <a:spAutoFit/>
          </a:bodyPr>
          <a:lstStyle/>
          <a:p>
            <a:pPr algn="r"/>
            <a:r>
              <a:rPr lang="en-US" sz="700">
                <a:solidFill>
                  <a:schemeClr val="bg1"/>
                </a:solidFill>
                <a:latin typeface="+mn-lt"/>
              </a:rPr>
              <a:t>© 2026 S&amp;P Global.</a:t>
            </a:r>
          </a:p>
        </p:txBody>
      </p:sp>
      <p:pic>
        <p:nvPicPr>
          <p:cNvPr id="6" name="Picture 5">
            <a:extLst>
              <a:ext uri="{FF2B5EF4-FFF2-40B4-BE49-F238E27FC236}">
                <a16:creationId xmlns:a16="http://schemas.microsoft.com/office/drawing/2014/main" id="{381BB1C3-F217-963F-9A15-FED868EBAC60}"/>
              </a:ext>
              <a:ext uri="{C183D7F6-B498-43B3-948B-1728B52AA6E4}">
                <adec:decorative xmlns:adec="http://schemas.microsoft.com/office/drawing/2017/decorative" val="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66956" y="6392768"/>
            <a:ext cx="762002" cy="365761"/>
          </a:xfrm>
          <a:prstGeom prst="rect">
            <a:avLst/>
          </a:prstGeom>
        </p:spPr>
      </p:pic>
    </p:spTree>
    <p:extLst>
      <p:ext uri="{BB962C8B-B14F-4D97-AF65-F5344CB8AC3E}">
        <p14:creationId xmlns:p14="http://schemas.microsoft.com/office/powerpoint/2010/main" val="863895313"/>
      </p:ext>
    </p:extLst>
  </p:cSld>
  <p:clrMapOvr>
    <a:masterClrMapping/>
  </p:clrMapOvr>
  <p:extLst>
    <p:ext uri="{DCECCB84-F9BA-43D5-87BE-67443E8EF086}">
      <p15:sldGuideLst xmlns:p15="http://schemas.microsoft.com/office/powerpoint/2012/main">
        <p15:guide id="1" orient="horz" pos="792">
          <p15:clr>
            <a:srgbClr val="FBAE40"/>
          </p15:clr>
        </p15:guide>
        <p15:guide id="2" orient="horz" pos="3528">
          <p15:clr>
            <a:srgbClr val="FBAE40"/>
          </p15:clr>
        </p15:guide>
      </p15:sldGuideLst>
    </p:ext>
  </p:extLst>
</p:sldLayout>
</file>

<file path=ppt/slideLayouts/slideLayout155.xml><?xml version="1.0" encoding="utf-8"?>
<p:sldLayout xmlns:a="http://schemas.openxmlformats.org/drawingml/2006/main" xmlns:r="http://schemas.openxmlformats.org/officeDocument/2006/relationships" xmlns:p="http://schemas.openxmlformats.org/presentationml/2006/main" showMasterSp="0" preserve="1" userDrawn="1">
  <p:cSld name="~        ">
    <p:bg>
      <p:bgPr>
        <a:solidFill>
          <a:schemeClr val="bg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84C3E0C-55B5-4DE0-B5B2-69464524EA73}"/>
              </a:ext>
              <a:ext uri="{C183D7F6-B498-43B3-948B-1728B52AA6E4}">
                <adec:decorative xmlns:adec="http://schemas.microsoft.com/office/drawing/2017/decorative" val="0"/>
              </a:ext>
            </a:extLst>
          </p:cNvPr>
          <p:cNvSpPr/>
          <p:nvPr userDrawn="1"/>
        </p:nvSpPr>
        <p:spPr>
          <a:xfrm>
            <a:off x="0" y="0"/>
            <a:ext cx="12192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rtlCol="0" anchor="ctr"/>
          <a:lstStyle/>
          <a:p>
            <a:pPr algn="ctr"/>
            <a:r>
              <a:rPr lang="en-US" sz="14000" b="1">
                <a:solidFill>
                  <a:schemeClr val="tx1"/>
                </a:solidFill>
              </a:rPr>
              <a:t>ICONS</a:t>
            </a:r>
          </a:p>
        </p:txBody>
      </p:sp>
    </p:spTree>
    <p:extLst>
      <p:ext uri="{BB962C8B-B14F-4D97-AF65-F5344CB8AC3E}">
        <p14:creationId xmlns:p14="http://schemas.microsoft.com/office/powerpoint/2010/main" val="3085857891"/>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showMasterSp="0" preserve="1">
  <p:cSld name="Basic_Cover">
    <p:bg>
      <p:bgPr>
        <a:solidFill>
          <a:schemeClr val="bg1"/>
        </a:solidFill>
        <a:effectLst/>
      </p:bgPr>
    </p:bg>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12EB42F3-0A87-FA3D-A25A-72B48C26D4A5}"/>
              </a:ext>
            </a:extLst>
          </p:cNvPr>
          <p:cNvGraphicFramePr>
            <a:graphicFrameLocks/>
          </p:cNvGraphicFramePr>
          <p:nvPr>
            <p:custDataLst>
              <p:tags r:id="rId1"/>
            </p:custDataLst>
            <p:extLst>
              <p:ext uri="{D42A27DB-BD31-4B8C-83A1-F6EECF244321}">
                <p14:modId xmlns:p14="http://schemas.microsoft.com/office/powerpoint/2010/main" val="5666385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10" name="think-cell data - do not delete" hidden="1">
                        <a:extLst>
                          <a:ext uri="{FF2B5EF4-FFF2-40B4-BE49-F238E27FC236}">
                            <a16:creationId xmlns:a16="http://schemas.microsoft.com/office/drawing/2014/main" id="{12EB42F3-0A87-FA3D-A25A-72B48C26D4A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Title 1">
            <a:extLst>
              <a:ext uri="{FF2B5EF4-FFF2-40B4-BE49-F238E27FC236}">
                <a16:creationId xmlns:a16="http://schemas.microsoft.com/office/drawing/2014/main" id="{9DFFFF3A-A368-8DDF-6544-138D8EE3BF57}"/>
              </a:ext>
            </a:extLst>
          </p:cNvPr>
          <p:cNvSpPr>
            <a:spLocks noGrp="1"/>
          </p:cNvSpPr>
          <p:nvPr>
            <p:ph type="title" hasCustomPrompt="1"/>
          </p:nvPr>
        </p:nvSpPr>
        <p:spPr>
          <a:xfrm>
            <a:off x="558800" y="2114010"/>
            <a:ext cx="8218488" cy="1398263"/>
          </a:xfrm>
          <a:prstGeom prst="rect">
            <a:avLst/>
          </a:prstGeom>
          <a:noFill/>
        </p:spPr>
        <p:txBody>
          <a:bodyPr vert="horz" rIns="0" anchor="b">
            <a:noAutofit/>
          </a:bodyPr>
          <a:lstStyle>
            <a:lvl1pPr>
              <a:defRPr sz="4400" b="0">
                <a:solidFill>
                  <a:schemeClr val="tx1"/>
                </a:solidFill>
              </a:defRPr>
            </a:lvl1pPr>
          </a:lstStyle>
          <a:p>
            <a:r>
              <a:rPr lang="en-US"/>
              <a:t>[Presentation title max two lines]</a:t>
            </a:r>
          </a:p>
        </p:txBody>
      </p:sp>
      <p:sp>
        <p:nvSpPr>
          <p:cNvPr id="15" name="Text Placeholder 10">
            <a:extLst>
              <a:ext uri="{FF2B5EF4-FFF2-40B4-BE49-F238E27FC236}">
                <a16:creationId xmlns:a16="http://schemas.microsoft.com/office/drawing/2014/main" id="{47D835D7-C7D6-4746-2D35-F44393484300}"/>
              </a:ext>
            </a:extLst>
          </p:cNvPr>
          <p:cNvSpPr>
            <a:spLocks noGrp="1"/>
          </p:cNvSpPr>
          <p:nvPr>
            <p:ph type="body" sz="quarter" idx="14" hasCustomPrompt="1"/>
          </p:nvPr>
        </p:nvSpPr>
        <p:spPr>
          <a:xfrm>
            <a:off x="558800" y="3632395"/>
            <a:ext cx="8218488" cy="475488"/>
          </a:xfrm>
        </p:spPr>
        <p:txBody>
          <a:bodyPr>
            <a:noAutofit/>
          </a:bodyPr>
          <a:lstStyle>
            <a:lvl1pPr marL="0" indent="0">
              <a:buNone/>
              <a:defRPr sz="2400">
                <a:solidFill>
                  <a:schemeClr val="tx1"/>
                </a:solidFill>
                <a:latin typeface="Akkurat LL" panose="020B0504010101010104" pitchFamily="34" charset="0"/>
                <a:cs typeface="Akkurat LL" panose="020B0504010101010104" pitchFamily="34" charset="0"/>
              </a:defRPr>
            </a:lvl1pPr>
            <a:lvl2pPr marL="0" indent="0">
              <a:buNone/>
              <a:defRPr/>
            </a:lvl2pPr>
            <a:lvl3pPr marL="0" indent="0">
              <a:buNone/>
              <a:defRPr/>
            </a:lvl3pPr>
            <a:lvl4pPr marL="0" indent="0">
              <a:buNone/>
              <a:defRPr/>
            </a:lvl4pPr>
            <a:lvl5pPr marL="0" indent="0">
              <a:buNone/>
              <a:defRPr/>
            </a:lvl5pPr>
          </a:lstStyle>
          <a:p>
            <a:pPr lvl="0"/>
            <a:r>
              <a:rPr lang="en-US"/>
              <a:t>[Presentation subtitle]</a:t>
            </a:r>
          </a:p>
        </p:txBody>
      </p:sp>
      <p:sp>
        <p:nvSpPr>
          <p:cNvPr id="16" name="Text Placeholder 15">
            <a:extLst>
              <a:ext uri="{FF2B5EF4-FFF2-40B4-BE49-F238E27FC236}">
                <a16:creationId xmlns:a16="http://schemas.microsoft.com/office/drawing/2014/main" id="{94F310B2-0A2F-BD66-1B3C-4E3E591C861A}"/>
              </a:ext>
            </a:extLst>
          </p:cNvPr>
          <p:cNvSpPr>
            <a:spLocks noGrp="1"/>
          </p:cNvSpPr>
          <p:nvPr>
            <p:ph type="body" sz="quarter" idx="16" hasCustomPrompt="1"/>
          </p:nvPr>
        </p:nvSpPr>
        <p:spPr>
          <a:xfrm>
            <a:off x="558800" y="4514985"/>
            <a:ext cx="8218488" cy="1166941"/>
          </a:xfrm>
        </p:spPr>
        <p:txBody>
          <a:bodyPr anchor="b">
            <a:noAutofit/>
          </a:bodyPr>
          <a:lstStyle>
            <a:lvl1pPr marL="0" indent="0">
              <a:buNone/>
              <a:defRPr sz="1200">
                <a:solidFill>
                  <a:schemeClr val="tx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n-US"/>
              <a:t>[Add Presenter name(s) / Department / Title]</a:t>
            </a:r>
          </a:p>
        </p:txBody>
      </p:sp>
      <p:sp>
        <p:nvSpPr>
          <p:cNvPr id="17" name="Text Placeholder 17">
            <a:extLst>
              <a:ext uri="{FF2B5EF4-FFF2-40B4-BE49-F238E27FC236}">
                <a16:creationId xmlns:a16="http://schemas.microsoft.com/office/drawing/2014/main" id="{4FC6FEDC-2746-7753-ED61-2312D49860BB}"/>
              </a:ext>
            </a:extLst>
          </p:cNvPr>
          <p:cNvSpPr>
            <a:spLocks noGrp="1"/>
          </p:cNvSpPr>
          <p:nvPr>
            <p:ph type="body" sz="quarter" idx="17" hasCustomPrompt="1"/>
          </p:nvPr>
        </p:nvSpPr>
        <p:spPr>
          <a:xfrm>
            <a:off x="558800" y="5870012"/>
            <a:ext cx="8218488" cy="214805"/>
          </a:xfrm>
        </p:spPr>
        <p:txBody>
          <a:bodyPr>
            <a:noAutofit/>
          </a:bodyPr>
          <a:lstStyle>
            <a:lvl1pPr marL="0" indent="0" algn="l">
              <a:buNone/>
              <a:defRPr sz="1200">
                <a:solidFill>
                  <a:schemeClr val="tx1"/>
                </a:solidFill>
              </a:defRPr>
            </a:lvl1pPr>
            <a:lvl2pPr marL="0" indent="0">
              <a:buNone/>
              <a:defRPr/>
            </a:lvl2pPr>
            <a:lvl3pPr marL="0" indent="0">
              <a:buNone/>
              <a:defRPr/>
            </a:lvl3pPr>
            <a:lvl4pPr marL="0" indent="0">
              <a:buNone/>
              <a:defRPr/>
            </a:lvl4pPr>
            <a:lvl5pPr marL="0" indent="0">
              <a:buNone/>
              <a:defRPr/>
            </a:lvl5pPr>
          </a:lstStyle>
          <a:p>
            <a:pPr lvl="0"/>
            <a:r>
              <a:rPr lang="en-US"/>
              <a:t>[Insert date]</a:t>
            </a:r>
          </a:p>
        </p:txBody>
      </p:sp>
      <p:grpSp>
        <p:nvGrpSpPr>
          <p:cNvPr id="20" name="Graphic 1">
            <a:extLst>
              <a:ext uri="{FF2B5EF4-FFF2-40B4-BE49-F238E27FC236}">
                <a16:creationId xmlns:a16="http://schemas.microsoft.com/office/drawing/2014/main" id="{0948EBB7-4421-1F1C-E58A-27568206BB0F}"/>
              </a:ext>
            </a:extLst>
          </p:cNvPr>
          <p:cNvGrpSpPr/>
          <p:nvPr/>
        </p:nvGrpSpPr>
        <p:grpSpPr>
          <a:xfrm>
            <a:off x="558800" y="636386"/>
            <a:ext cx="1486631" cy="708697"/>
            <a:chOff x="568668" y="3640224"/>
            <a:chExt cx="1486631" cy="708697"/>
          </a:xfrm>
          <a:solidFill>
            <a:schemeClr val="tx1"/>
          </a:solidFill>
        </p:grpSpPr>
        <p:grpSp>
          <p:nvGrpSpPr>
            <p:cNvPr id="21" name="Graphic 1">
              <a:extLst>
                <a:ext uri="{FF2B5EF4-FFF2-40B4-BE49-F238E27FC236}">
                  <a16:creationId xmlns:a16="http://schemas.microsoft.com/office/drawing/2014/main" id="{66BAAB0D-E80D-9D44-F2A1-2821588761C8}"/>
                </a:ext>
              </a:extLst>
            </p:cNvPr>
            <p:cNvGrpSpPr/>
            <p:nvPr/>
          </p:nvGrpSpPr>
          <p:grpSpPr>
            <a:xfrm>
              <a:off x="568668" y="3640224"/>
              <a:ext cx="1486631" cy="321349"/>
              <a:chOff x="568668" y="3640224"/>
              <a:chExt cx="1486631" cy="321349"/>
            </a:xfrm>
            <a:grpFill/>
          </p:grpSpPr>
          <p:sp>
            <p:nvSpPr>
              <p:cNvPr id="29" name="Freeform: Shape 28">
                <a:extLst>
                  <a:ext uri="{FF2B5EF4-FFF2-40B4-BE49-F238E27FC236}">
                    <a16:creationId xmlns:a16="http://schemas.microsoft.com/office/drawing/2014/main" id="{A52A873C-BA53-1DC1-1798-EF518812BBE7}"/>
                  </a:ext>
                </a:extLst>
              </p:cNvPr>
              <p:cNvSpPr/>
              <p:nvPr/>
            </p:nvSpPr>
            <p:spPr>
              <a:xfrm>
                <a:off x="568668" y="3740272"/>
                <a:ext cx="1486631" cy="221301"/>
              </a:xfrm>
              <a:custGeom>
                <a:avLst/>
                <a:gdLst>
                  <a:gd name="connsiteX0" fmla="*/ 169352 w 1486631"/>
                  <a:gd name="connsiteY0" fmla="*/ 153154 h 221301"/>
                  <a:gd name="connsiteX1" fmla="*/ 151925 w 1486631"/>
                  <a:gd name="connsiteY1" fmla="*/ 197364 h 221301"/>
                  <a:gd name="connsiteX2" fmla="*/ 88921 w 1486631"/>
                  <a:gd name="connsiteY2" fmla="*/ 220139 h 221301"/>
                  <a:gd name="connsiteX3" fmla="*/ 21895 w 1486631"/>
                  <a:gd name="connsiteY3" fmla="*/ 197810 h 221301"/>
                  <a:gd name="connsiteX4" fmla="*/ 0 w 1486631"/>
                  <a:gd name="connsiteY4" fmla="*/ 148688 h 221301"/>
                  <a:gd name="connsiteX5" fmla="*/ 39322 w 1486631"/>
                  <a:gd name="connsiteY5" fmla="*/ 148688 h 221301"/>
                  <a:gd name="connsiteX6" fmla="*/ 50493 w 1486631"/>
                  <a:gd name="connsiteY6" fmla="*/ 174589 h 221301"/>
                  <a:gd name="connsiteX7" fmla="*/ 86687 w 1486631"/>
                  <a:gd name="connsiteY7" fmla="*/ 185753 h 221301"/>
                  <a:gd name="connsiteX8" fmla="*/ 122434 w 1486631"/>
                  <a:gd name="connsiteY8" fmla="*/ 174589 h 221301"/>
                  <a:gd name="connsiteX9" fmla="*/ 122434 w 1486631"/>
                  <a:gd name="connsiteY9" fmla="*/ 136631 h 221301"/>
                  <a:gd name="connsiteX10" fmla="*/ 75069 w 1486631"/>
                  <a:gd name="connsiteY10" fmla="*/ 125914 h 221301"/>
                  <a:gd name="connsiteX11" fmla="*/ 28598 w 1486631"/>
                  <a:gd name="connsiteY11" fmla="*/ 112070 h 221301"/>
                  <a:gd name="connsiteX12" fmla="*/ 5809 w 1486631"/>
                  <a:gd name="connsiteY12" fmla="*/ 72772 h 221301"/>
                  <a:gd name="connsiteX13" fmla="*/ 23682 w 1486631"/>
                  <a:gd name="connsiteY13" fmla="*/ 23650 h 221301"/>
                  <a:gd name="connsiteX14" fmla="*/ 83112 w 1486631"/>
                  <a:gd name="connsiteY14" fmla="*/ 1322 h 221301"/>
                  <a:gd name="connsiteX15" fmla="*/ 144776 w 1486631"/>
                  <a:gd name="connsiteY15" fmla="*/ 21864 h 221301"/>
                  <a:gd name="connsiteX16" fmla="*/ 166224 w 1486631"/>
                  <a:gd name="connsiteY16" fmla="*/ 66967 h 221301"/>
                  <a:gd name="connsiteX17" fmla="*/ 126902 w 1486631"/>
                  <a:gd name="connsiteY17" fmla="*/ 66967 h 221301"/>
                  <a:gd name="connsiteX18" fmla="*/ 117519 w 1486631"/>
                  <a:gd name="connsiteY18" fmla="*/ 45979 h 221301"/>
                  <a:gd name="connsiteX19" fmla="*/ 84452 w 1486631"/>
                  <a:gd name="connsiteY19" fmla="*/ 34814 h 221301"/>
                  <a:gd name="connsiteX20" fmla="*/ 50940 w 1486631"/>
                  <a:gd name="connsiteY20" fmla="*/ 46425 h 221301"/>
                  <a:gd name="connsiteX21" fmla="*/ 55408 w 1486631"/>
                  <a:gd name="connsiteY21" fmla="*/ 83937 h 221301"/>
                  <a:gd name="connsiteX22" fmla="*/ 79537 w 1486631"/>
                  <a:gd name="connsiteY22" fmla="*/ 88849 h 221301"/>
                  <a:gd name="connsiteX23" fmla="*/ 105901 w 1486631"/>
                  <a:gd name="connsiteY23" fmla="*/ 91528 h 221301"/>
                  <a:gd name="connsiteX24" fmla="*/ 151478 w 1486631"/>
                  <a:gd name="connsiteY24" fmla="*/ 110284 h 221301"/>
                  <a:gd name="connsiteX25" fmla="*/ 169352 w 1486631"/>
                  <a:gd name="connsiteY25" fmla="*/ 153154 h 221301"/>
                  <a:gd name="connsiteX26" fmla="*/ 335576 w 1486631"/>
                  <a:gd name="connsiteY26" fmla="*/ 216119 h 221301"/>
                  <a:gd name="connsiteX27" fmla="*/ 320830 w 1486631"/>
                  <a:gd name="connsiteY27" fmla="*/ 199150 h 221301"/>
                  <a:gd name="connsiteX28" fmla="*/ 227441 w 1486631"/>
                  <a:gd name="connsiteY28" fmla="*/ 213887 h 221301"/>
                  <a:gd name="connsiteX29" fmla="*/ 194375 w 1486631"/>
                  <a:gd name="connsiteY29" fmla="*/ 136184 h 221301"/>
                  <a:gd name="connsiteX30" fmla="*/ 228334 w 1486631"/>
                  <a:gd name="connsiteY30" fmla="*/ 99120 h 221301"/>
                  <a:gd name="connsiteX31" fmla="*/ 205993 w 1486631"/>
                  <a:gd name="connsiteY31" fmla="*/ 45979 h 221301"/>
                  <a:gd name="connsiteX32" fmla="*/ 238612 w 1486631"/>
                  <a:gd name="connsiteY32" fmla="*/ 4448 h 221301"/>
                  <a:gd name="connsiteX33" fmla="*/ 298041 w 1486631"/>
                  <a:gd name="connsiteY33" fmla="*/ 9360 h 221301"/>
                  <a:gd name="connsiteX34" fmla="*/ 321277 w 1486631"/>
                  <a:gd name="connsiteY34" fmla="*/ 57143 h 221301"/>
                  <a:gd name="connsiteX35" fmla="*/ 281508 w 1486631"/>
                  <a:gd name="connsiteY35" fmla="*/ 108498 h 221301"/>
                  <a:gd name="connsiteX36" fmla="*/ 318149 w 1486631"/>
                  <a:gd name="connsiteY36" fmla="*/ 148242 h 221301"/>
                  <a:gd name="connsiteX37" fmla="*/ 323511 w 1486631"/>
                  <a:gd name="connsiteY37" fmla="*/ 122341 h 221301"/>
                  <a:gd name="connsiteX38" fmla="*/ 323958 w 1486631"/>
                  <a:gd name="connsiteY38" fmla="*/ 96440 h 221301"/>
                  <a:gd name="connsiteX39" fmla="*/ 378472 w 1486631"/>
                  <a:gd name="connsiteY39" fmla="*/ 96440 h 221301"/>
                  <a:gd name="connsiteX40" fmla="*/ 378472 w 1486631"/>
                  <a:gd name="connsiteY40" fmla="*/ 125914 h 221301"/>
                  <a:gd name="connsiteX41" fmla="*/ 353896 w 1486631"/>
                  <a:gd name="connsiteY41" fmla="*/ 125914 h 221301"/>
                  <a:gd name="connsiteX42" fmla="*/ 340938 w 1486631"/>
                  <a:gd name="connsiteY42" fmla="*/ 173249 h 221301"/>
                  <a:gd name="connsiteX43" fmla="*/ 379813 w 1486631"/>
                  <a:gd name="connsiteY43" fmla="*/ 215673 h 221301"/>
                  <a:gd name="connsiteX44" fmla="*/ 335576 w 1486631"/>
                  <a:gd name="connsiteY44" fmla="*/ 215673 h 221301"/>
                  <a:gd name="connsiteX45" fmla="*/ 250230 w 1486631"/>
                  <a:gd name="connsiteY45" fmla="*/ 122788 h 221301"/>
                  <a:gd name="connsiteX46" fmla="*/ 226100 w 1486631"/>
                  <a:gd name="connsiteY46" fmla="*/ 147349 h 221301"/>
                  <a:gd name="connsiteX47" fmla="*/ 233696 w 1486631"/>
                  <a:gd name="connsiteY47" fmla="*/ 178608 h 221301"/>
                  <a:gd name="connsiteX48" fmla="*/ 298041 w 1486631"/>
                  <a:gd name="connsiteY48" fmla="*/ 176375 h 221301"/>
                  <a:gd name="connsiteX49" fmla="*/ 250230 w 1486631"/>
                  <a:gd name="connsiteY49" fmla="*/ 122788 h 221301"/>
                  <a:gd name="connsiteX50" fmla="*/ 287317 w 1486631"/>
                  <a:gd name="connsiteY50" fmla="*/ 54017 h 221301"/>
                  <a:gd name="connsiteX51" fmla="*/ 274806 w 1486631"/>
                  <a:gd name="connsiteY51" fmla="*/ 33475 h 221301"/>
                  <a:gd name="connsiteX52" fmla="*/ 247995 w 1486631"/>
                  <a:gd name="connsiteY52" fmla="*/ 36154 h 221301"/>
                  <a:gd name="connsiteX53" fmla="*/ 241293 w 1486631"/>
                  <a:gd name="connsiteY53" fmla="*/ 60269 h 221301"/>
                  <a:gd name="connsiteX54" fmla="*/ 260060 w 1486631"/>
                  <a:gd name="connsiteY54" fmla="*/ 85276 h 221301"/>
                  <a:gd name="connsiteX55" fmla="*/ 287317 w 1486631"/>
                  <a:gd name="connsiteY55" fmla="*/ 54017 h 221301"/>
                  <a:gd name="connsiteX56" fmla="*/ 566144 w 1486631"/>
                  <a:gd name="connsiteY56" fmla="*/ 72326 h 221301"/>
                  <a:gd name="connsiteX57" fmla="*/ 545143 w 1486631"/>
                  <a:gd name="connsiteY57" fmla="*/ 123234 h 221301"/>
                  <a:gd name="connsiteX58" fmla="*/ 491522 w 1486631"/>
                  <a:gd name="connsiteY58" fmla="*/ 140204 h 221301"/>
                  <a:gd name="connsiteX59" fmla="*/ 446838 w 1486631"/>
                  <a:gd name="connsiteY59" fmla="*/ 140204 h 221301"/>
                  <a:gd name="connsiteX60" fmla="*/ 446838 w 1486631"/>
                  <a:gd name="connsiteY60" fmla="*/ 215673 h 221301"/>
                  <a:gd name="connsiteX61" fmla="*/ 408857 w 1486631"/>
                  <a:gd name="connsiteY61" fmla="*/ 215673 h 221301"/>
                  <a:gd name="connsiteX62" fmla="*/ 408857 w 1486631"/>
                  <a:gd name="connsiteY62" fmla="*/ 4895 h 221301"/>
                  <a:gd name="connsiteX63" fmla="*/ 491522 w 1486631"/>
                  <a:gd name="connsiteY63" fmla="*/ 4895 h 221301"/>
                  <a:gd name="connsiteX64" fmla="*/ 545143 w 1486631"/>
                  <a:gd name="connsiteY64" fmla="*/ 21418 h 221301"/>
                  <a:gd name="connsiteX65" fmla="*/ 566144 w 1486631"/>
                  <a:gd name="connsiteY65" fmla="*/ 72326 h 221301"/>
                  <a:gd name="connsiteX66" fmla="*/ 566144 w 1486631"/>
                  <a:gd name="connsiteY66" fmla="*/ 72326 h 221301"/>
                  <a:gd name="connsiteX67" fmla="*/ 527716 w 1486631"/>
                  <a:gd name="connsiteY67" fmla="*/ 72772 h 221301"/>
                  <a:gd name="connsiteX68" fmla="*/ 516992 w 1486631"/>
                  <a:gd name="connsiteY68" fmla="*/ 46425 h 221301"/>
                  <a:gd name="connsiteX69" fmla="*/ 490182 w 1486631"/>
                  <a:gd name="connsiteY69" fmla="*/ 38387 h 221301"/>
                  <a:gd name="connsiteX70" fmla="*/ 446838 w 1486631"/>
                  <a:gd name="connsiteY70" fmla="*/ 38387 h 221301"/>
                  <a:gd name="connsiteX71" fmla="*/ 446838 w 1486631"/>
                  <a:gd name="connsiteY71" fmla="*/ 106711 h 221301"/>
                  <a:gd name="connsiteX72" fmla="*/ 490182 w 1486631"/>
                  <a:gd name="connsiteY72" fmla="*/ 106711 h 221301"/>
                  <a:gd name="connsiteX73" fmla="*/ 516992 w 1486631"/>
                  <a:gd name="connsiteY73" fmla="*/ 98673 h 221301"/>
                  <a:gd name="connsiteX74" fmla="*/ 527716 w 1486631"/>
                  <a:gd name="connsiteY74" fmla="*/ 72772 h 221301"/>
                  <a:gd name="connsiteX75" fmla="*/ 527716 w 1486631"/>
                  <a:gd name="connsiteY75" fmla="*/ 72772 h 221301"/>
                  <a:gd name="connsiteX76" fmla="*/ 791798 w 1486631"/>
                  <a:gd name="connsiteY76" fmla="*/ 215673 h 221301"/>
                  <a:gd name="connsiteX77" fmla="*/ 787329 w 1486631"/>
                  <a:gd name="connsiteY77" fmla="*/ 192452 h 221301"/>
                  <a:gd name="connsiteX78" fmla="*/ 731028 w 1486631"/>
                  <a:gd name="connsiteY78" fmla="*/ 219692 h 221301"/>
                  <a:gd name="connsiteX79" fmla="*/ 671598 w 1486631"/>
                  <a:gd name="connsiteY79" fmla="*/ 196024 h 221301"/>
                  <a:gd name="connsiteX80" fmla="*/ 644341 w 1486631"/>
                  <a:gd name="connsiteY80" fmla="*/ 110284 h 221301"/>
                  <a:gd name="connsiteX81" fmla="*/ 671598 w 1486631"/>
                  <a:gd name="connsiteY81" fmla="*/ 25437 h 221301"/>
                  <a:gd name="connsiteX82" fmla="*/ 797160 w 1486631"/>
                  <a:gd name="connsiteY82" fmla="*/ 24990 h 221301"/>
                  <a:gd name="connsiteX83" fmla="*/ 816374 w 1486631"/>
                  <a:gd name="connsiteY83" fmla="*/ 67414 h 221301"/>
                  <a:gd name="connsiteX84" fmla="*/ 777052 w 1486631"/>
                  <a:gd name="connsiteY84" fmla="*/ 67414 h 221301"/>
                  <a:gd name="connsiteX85" fmla="*/ 767668 w 1486631"/>
                  <a:gd name="connsiteY85" fmla="*/ 48211 h 221301"/>
                  <a:gd name="connsiteX86" fmla="*/ 699302 w 1486631"/>
                  <a:gd name="connsiteY86" fmla="*/ 49551 h 221301"/>
                  <a:gd name="connsiteX87" fmla="*/ 682769 w 1486631"/>
                  <a:gd name="connsiteY87" fmla="*/ 111177 h 221301"/>
                  <a:gd name="connsiteX88" fmla="*/ 699302 w 1486631"/>
                  <a:gd name="connsiteY88" fmla="*/ 171910 h 221301"/>
                  <a:gd name="connsiteX89" fmla="*/ 764987 w 1486631"/>
                  <a:gd name="connsiteY89" fmla="*/ 173249 h 221301"/>
                  <a:gd name="connsiteX90" fmla="*/ 778839 w 1486631"/>
                  <a:gd name="connsiteY90" fmla="*/ 132165 h 221301"/>
                  <a:gd name="connsiteX91" fmla="*/ 728347 w 1486631"/>
                  <a:gd name="connsiteY91" fmla="*/ 132165 h 221301"/>
                  <a:gd name="connsiteX92" fmla="*/ 728347 w 1486631"/>
                  <a:gd name="connsiteY92" fmla="*/ 100459 h 221301"/>
                  <a:gd name="connsiteX93" fmla="*/ 815927 w 1486631"/>
                  <a:gd name="connsiteY93" fmla="*/ 100459 h 221301"/>
                  <a:gd name="connsiteX94" fmla="*/ 815927 w 1486631"/>
                  <a:gd name="connsiteY94" fmla="*/ 216119 h 221301"/>
                  <a:gd name="connsiteX95" fmla="*/ 791798 w 1486631"/>
                  <a:gd name="connsiteY95" fmla="*/ 216119 h 221301"/>
                  <a:gd name="connsiteX96" fmla="*/ 909763 w 1486631"/>
                  <a:gd name="connsiteY96" fmla="*/ 215226 h 221301"/>
                  <a:gd name="connsiteX97" fmla="*/ 868207 w 1486631"/>
                  <a:gd name="connsiteY97" fmla="*/ 211207 h 221301"/>
                  <a:gd name="connsiteX98" fmla="*/ 851227 w 1486631"/>
                  <a:gd name="connsiteY98" fmla="*/ 175482 h 221301"/>
                  <a:gd name="connsiteX99" fmla="*/ 851227 w 1486631"/>
                  <a:gd name="connsiteY99" fmla="*/ 429 h 221301"/>
                  <a:gd name="connsiteX100" fmla="*/ 888762 w 1486631"/>
                  <a:gd name="connsiteY100" fmla="*/ 429 h 221301"/>
                  <a:gd name="connsiteX101" fmla="*/ 888762 w 1486631"/>
                  <a:gd name="connsiteY101" fmla="*/ 169677 h 221301"/>
                  <a:gd name="connsiteX102" fmla="*/ 894124 w 1486631"/>
                  <a:gd name="connsiteY102" fmla="*/ 183074 h 221301"/>
                  <a:gd name="connsiteX103" fmla="*/ 909763 w 1486631"/>
                  <a:gd name="connsiteY103" fmla="*/ 184413 h 221301"/>
                  <a:gd name="connsiteX104" fmla="*/ 909763 w 1486631"/>
                  <a:gd name="connsiteY104" fmla="*/ 215226 h 221301"/>
                  <a:gd name="connsiteX105" fmla="*/ 1067497 w 1486631"/>
                  <a:gd name="connsiteY105" fmla="*/ 138417 h 221301"/>
                  <a:gd name="connsiteX106" fmla="*/ 1049177 w 1486631"/>
                  <a:gd name="connsiteY106" fmla="*/ 195578 h 221301"/>
                  <a:gd name="connsiteX107" fmla="*/ 940595 w 1486631"/>
                  <a:gd name="connsiteY107" fmla="*/ 195578 h 221301"/>
                  <a:gd name="connsiteX108" fmla="*/ 940595 w 1486631"/>
                  <a:gd name="connsiteY108" fmla="*/ 81257 h 221301"/>
                  <a:gd name="connsiteX109" fmla="*/ 1049177 w 1486631"/>
                  <a:gd name="connsiteY109" fmla="*/ 81257 h 221301"/>
                  <a:gd name="connsiteX110" fmla="*/ 1067497 w 1486631"/>
                  <a:gd name="connsiteY110" fmla="*/ 138417 h 221301"/>
                  <a:gd name="connsiteX111" fmla="*/ 1029963 w 1486631"/>
                  <a:gd name="connsiteY111" fmla="*/ 138417 h 221301"/>
                  <a:gd name="connsiteX112" fmla="*/ 1018792 w 1486631"/>
                  <a:gd name="connsiteY112" fmla="*/ 99566 h 221301"/>
                  <a:gd name="connsiteX113" fmla="*/ 971874 w 1486631"/>
                  <a:gd name="connsiteY113" fmla="*/ 99566 h 221301"/>
                  <a:gd name="connsiteX114" fmla="*/ 960703 w 1486631"/>
                  <a:gd name="connsiteY114" fmla="*/ 138417 h 221301"/>
                  <a:gd name="connsiteX115" fmla="*/ 971874 w 1486631"/>
                  <a:gd name="connsiteY115" fmla="*/ 177268 h 221301"/>
                  <a:gd name="connsiteX116" fmla="*/ 1018792 w 1486631"/>
                  <a:gd name="connsiteY116" fmla="*/ 177268 h 221301"/>
                  <a:gd name="connsiteX117" fmla="*/ 1029963 w 1486631"/>
                  <a:gd name="connsiteY117" fmla="*/ 138417 h 221301"/>
                  <a:gd name="connsiteX118" fmla="*/ 1239530 w 1486631"/>
                  <a:gd name="connsiteY118" fmla="*/ 138864 h 221301"/>
                  <a:gd name="connsiteX119" fmla="*/ 1211826 w 1486631"/>
                  <a:gd name="connsiteY119" fmla="*/ 206295 h 221301"/>
                  <a:gd name="connsiteX120" fmla="*/ 1130948 w 1486631"/>
                  <a:gd name="connsiteY120" fmla="*/ 198703 h 221301"/>
                  <a:gd name="connsiteX121" fmla="*/ 1128714 w 1486631"/>
                  <a:gd name="connsiteY121" fmla="*/ 215673 h 221301"/>
                  <a:gd name="connsiteX122" fmla="*/ 1096542 w 1486631"/>
                  <a:gd name="connsiteY122" fmla="*/ 215673 h 221301"/>
                  <a:gd name="connsiteX123" fmla="*/ 1096542 w 1486631"/>
                  <a:gd name="connsiteY123" fmla="*/ 876 h 221301"/>
                  <a:gd name="connsiteX124" fmla="*/ 1133629 w 1486631"/>
                  <a:gd name="connsiteY124" fmla="*/ 876 h 221301"/>
                  <a:gd name="connsiteX125" fmla="*/ 1133629 w 1486631"/>
                  <a:gd name="connsiteY125" fmla="*/ 72326 h 221301"/>
                  <a:gd name="connsiteX126" fmla="*/ 1170717 w 1486631"/>
                  <a:gd name="connsiteY126" fmla="*/ 57143 h 221301"/>
                  <a:gd name="connsiteX127" fmla="*/ 1211826 w 1486631"/>
                  <a:gd name="connsiteY127" fmla="*/ 69646 h 221301"/>
                  <a:gd name="connsiteX128" fmla="*/ 1239530 w 1486631"/>
                  <a:gd name="connsiteY128" fmla="*/ 138864 h 221301"/>
                  <a:gd name="connsiteX129" fmla="*/ 1201549 w 1486631"/>
                  <a:gd name="connsiteY129" fmla="*/ 137971 h 221301"/>
                  <a:gd name="connsiteX130" fmla="*/ 1191718 w 1486631"/>
                  <a:gd name="connsiteY130" fmla="*/ 100459 h 221301"/>
                  <a:gd name="connsiteX131" fmla="*/ 1160439 w 1486631"/>
                  <a:gd name="connsiteY131" fmla="*/ 88849 h 221301"/>
                  <a:gd name="connsiteX132" fmla="*/ 1135863 w 1486631"/>
                  <a:gd name="connsiteY132" fmla="*/ 109837 h 221301"/>
                  <a:gd name="connsiteX133" fmla="*/ 1131842 w 1486631"/>
                  <a:gd name="connsiteY133" fmla="*/ 147795 h 221301"/>
                  <a:gd name="connsiteX134" fmla="*/ 1144800 w 1486631"/>
                  <a:gd name="connsiteY134" fmla="*/ 180394 h 221301"/>
                  <a:gd name="connsiteX135" fmla="*/ 1191718 w 1486631"/>
                  <a:gd name="connsiteY135" fmla="*/ 175929 h 221301"/>
                  <a:gd name="connsiteX136" fmla="*/ 1201549 w 1486631"/>
                  <a:gd name="connsiteY136" fmla="*/ 137971 h 221301"/>
                  <a:gd name="connsiteX137" fmla="*/ 1404860 w 1486631"/>
                  <a:gd name="connsiteY137" fmla="*/ 213887 h 221301"/>
                  <a:gd name="connsiteX138" fmla="*/ 1360176 w 1486631"/>
                  <a:gd name="connsiteY138" fmla="*/ 196471 h 221301"/>
                  <a:gd name="connsiteX139" fmla="*/ 1286001 w 1486631"/>
                  <a:gd name="connsiteY139" fmla="*/ 214333 h 221301"/>
                  <a:gd name="connsiteX140" fmla="*/ 1259191 w 1486631"/>
                  <a:gd name="connsiteY140" fmla="*/ 183520 h 221301"/>
                  <a:gd name="connsiteX141" fmla="*/ 1267234 w 1486631"/>
                  <a:gd name="connsiteY141" fmla="*/ 141990 h 221301"/>
                  <a:gd name="connsiteX142" fmla="*/ 1309683 w 1486631"/>
                  <a:gd name="connsiteY142" fmla="*/ 122341 h 221301"/>
                  <a:gd name="connsiteX143" fmla="*/ 1355261 w 1486631"/>
                  <a:gd name="connsiteY143" fmla="*/ 119215 h 221301"/>
                  <a:gd name="connsiteX144" fmla="*/ 1355261 w 1486631"/>
                  <a:gd name="connsiteY144" fmla="*/ 109837 h 221301"/>
                  <a:gd name="connsiteX145" fmla="*/ 1348112 w 1486631"/>
                  <a:gd name="connsiteY145" fmla="*/ 90188 h 221301"/>
                  <a:gd name="connsiteX146" fmla="*/ 1330685 w 1486631"/>
                  <a:gd name="connsiteY146" fmla="*/ 85276 h 221301"/>
                  <a:gd name="connsiteX147" fmla="*/ 1300747 w 1486631"/>
                  <a:gd name="connsiteY147" fmla="*/ 107158 h 221301"/>
                  <a:gd name="connsiteX148" fmla="*/ 1264553 w 1486631"/>
                  <a:gd name="connsiteY148" fmla="*/ 107158 h 221301"/>
                  <a:gd name="connsiteX149" fmla="*/ 1281980 w 1486631"/>
                  <a:gd name="connsiteY149" fmla="*/ 70540 h 221301"/>
                  <a:gd name="connsiteX150" fmla="*/ 1320408 w 1486631"/>
                  <a:gd name="connsiteY150" fmla="*/ 57143 h 221301"/>
                  <a:gd name="connsiteX151" fmla="*/ 1386987 w 1486631"/>
                  <a:gd name="connsiteY151" fmla="*/ 88402 h 221301"/>
                  <a:gd name="connsiteX152" fmla="*/ 1391455 w 1486631"/>
                  <a:gd name="connsiteY152" fmla="*/ 119662 h 221301"/>
                  <a:gd name="connsiteX153" fmla="*/ 1391455 w 1486631"/>
                  <a:gd name="connsiteY153" fmla="*/ 177268 h 221301"/>
                  <a:gd name="connsiteX154" fmla="*/ 1403519 w 1486631"/>
                  <a:gd name="connsiteY154" fmla="*/ 186646 h 221301"/>
                  <a:gd name="connsiteX155" fmla="*/ 1404860 w 1486631"/>
                  <a:gd name="connsiteY155" fmla="*/ 186200 h 221301"/>
                  <a:gd name="connsiteX156" fmla="*/ 1404860 w 1486631"/>
                  <a:gd name="connsiteY156" fmla="*/ 213887 h 221301"/>
                  <a:gd name="connsiteX157" fmla="*/ 1355261 w 1486631"/>
                  <a:gd name="connsiteY157" fmla="*/ 146902 h 221301"/>
                  <a:gd name="connsiteX158" fmla="*/ 1315939 w 1486631"/>
                  <a:gd name="connsiteY158" fmla="*/ 150028 h 221301"/>
                  <a:gd name="connsiteX159" fmla="*/ 1293597 w 1486631"/>
                  <a:gd name="connsiteY159" fmla="*/ 168337 h 221301"/>
                  <a:gd name="connsiteX160" fmla="*/ 1312364 w 1486631"/>
                  <a:gd name="connsiteY160" fmla="*/ 189772 h 221301"/>
                  <a:gd name="connsiteX161" fmla="*/ 1342749 w 1486631"/>
                  <a:gd name="connsiteY161" fmla="*/ 181734 h 221301"/>
                  <a:gd name="connsiteX162" fmla="*/ 1354814 w 1486631"/>
                  <a:gd name="connsiteY162" fmla="*/ 154494 h 221301"/>
                  <a:gd name="connsiteX163" fmla="*/ 1354814 w 1486631"/>
                  <a:gd name="connsiteY163" fmla="*/ 146902 h 221301"/>
                  <a:gd name="connsiteX164" fmla="*/ 1486631 w 1486631"/>
                  <a:gd name="connsiteY164" fmla="*/ 215226 h 221301"/>
                  <a:gd name="connsiteX165" fmla="*/ 1444629 w 1486631"/>
                  <a:gd name="connsiteY165" fmla="*/ 210761 h 221301"/>
                  <a:gd name="connsiteX166" fmla="*/ 1428096 w 1486631"/>
                  <a:gd name="connsiteY166" fmla="*/ 175482 h 221301"/>
                  <a:gd name="connsiteX167" fmla="*/ 1428096 w 1486631"/>
                  <a:gd name="connsiteY167" fmla="*/ 429 h 221301"/>
                  <a:gd name="connsiteX168" fmla="*/ 1465630 w 1486631"/>
                  <a:gd name="connsiteY168" fmla="*/ 429 h 221301"/>
                  <a:gd name="connsiteX169" fmla="*/ 1465630 w 1486631"/>
                  <a:gd name="connsiteY169" fmla="*/ 169677 h 221301"/>
                  <a:gd name="connsiteX170" fmla="*/ 1470992 w 1486631"/>
                  <a:gd name="connsiteY170" fmla="*/ 183074 h 221301"/>
                  <a:gd name="connsiteX171" fmla="*/ 1486631 w 1486631"/>
                  <a:gd name="connsiteY171" fmla="*/ 184413 h 221301"/>
                  <a:gd name="connsiteX172" fmla="*/ 1486631 w 1486631"/>
                  <a:gd name="connsiteY172" fmla="*/ 215226 h 221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486631" h="221301">
                    <a:moveTo>
                      <a:pt x="169352" y="153154"/>
                    </a:moveTo>
                    <a:cubicBezTo>
                      <a:pt x="169352" y="169677"/>
                      <a:pt x="163543" y="185307"/>
                      <a:pt x="151925" y="197364"/>
                    </a:cubicBezTo>
                    <a:cubicBezTo>
                      <a:pt x="135392" y="213887"/>
                      <a:pt x="111263" y="219245"/>
                      <a:pt x="88921" y="220139"/>
                    </a:cubicBezTo>
                    <a:cubicBezTo>
                      <a:pt x="64792" y="220139"/>
                      <a:pt x="40215" y="214333"/>
                      <a:pt x="21895" y="197810"/>
                    </a:cubicBezTo>
                    <a:cubicBezTo>
                      <a:pt x="8043" y="185307"/>
                      <a:pt x="0" y="167444"/>
                      <a:pt x="0" y="148688"/>
                    </a:cubicBezTo>
                    <a:lnTo>
                      <a:pt x="39322" y="148688"/>
                    </a:lnTo>
                    <a:cubicBezTo>
                      <a:pt x="39322" y="158513"/>
                      <a:pt x="43343" y="167891"/>
                      <a:pt x="50493" y="174589"/>
                    </a:cubicBezTo>
                    <a:cubicBezTo>
                      <a:pt x="59876" y="183967"/>
                      <a:pt x="74175" y="186200"/>
                      <a:pt x="86687" y="185753"/>
                    </a:cubicBezTo>
                    <a:cubicBezTo>
                      <a:pt x="98751" y="185753"/>
                      <a:pt x="113497" y="183967"/>
                      <a:pt x="122434" y="174589"/>
                    </a:cubicBezTo>
                    <a:cubicBezTo>
                      <a:pt x="131817" y="164318"/>
                      <a:pt x="135392" y="146009"/>
                      <a:pt x="122434" y="136631"/>
                    </a:cubicBezTo>
                    <a:cubicBezTo>
                      <a:pt x="109475" y="126807"/>
                      <a:pt x="90708" y="127253"/>
                      <a:pt x="75069" y="125914"/>
                    </a:cubicBezTo>
                    <a:cubicBezTo>
                      <a:pt x="58983" y="124574"/>
                      <a:pt x="42003" y="121448"/>
                      <a:pt x="28598" y="112070"/>
                    </a:cubicBezTo>
                    <a:cubicBezTo>
                      <a:pt x="15639" y="102692"/>
                      <a:pt x="7596" y="88402"/>
                      <a:pt x="5809" y="72772"/>
                    </a:cubicBezTo>
                    <a:cubicBezTo>
                      <a:pt x="4022" y="54017"/>
                      <a:pt x="10724" y="36601"/>
                      <a:pt x="23682" y="23650"/>
                    </a:cubicBezTo>
                    <a:cubicBezTo>
                      <a:pt x="38875" y="8467"/>
                      <a:pt x="61664" y="1769"/>
                      <a:pt x="83112" y="1322"/>
                    </a:cubicBezTo>
                    <a:cubicBezTo>
                      <a:pt x="105007" y="876"/>
                      <a:pt x="128689" y="6681"/>
                      <a:pt x="144776" y="21864"/>
                    </a:cubicBezTo>
                    <a:cubicBezTo>
                      <a:pt x="157287" y="33475"/>
                      <a:pt x="165777" y="49551"/>
                      <a:pt x="166224" y="66967"/>
                    </a:cubicBezTo>
                    <a:lnTo>
                      <a:pt x="126902" y="66967"/>
                    </a:lnTo>
                    <a:cubicBezTo>
                      <a:pt x="126455" y="59375"/>
                      <a:pt x="122881" y="51784"/>
                      <a:pt x="117519" y="45979"/>
                    </a:cubicBezTo>
                    <a:cubicBezTo>
                      <a:pt x="109475" y="37494"/>
                      <a:pt x="95623" y="34368"/>
                      <a:pt x="84452" y="34814"/>
                    </a:cubicBezTo>
                    <a:cubicBezTo>
                      <a:pt x="72388" y="34814"/>
                      <a:pt x="59430" y="37494"/>
                      <a:pt x="50940" y="46425"/>
                    </a:cubicBezTo>
                    <a:cubicBezTo>
                      <a:pt x="40662" y="57589"/>
                      <a:pt x="41109" y="76791"/>
                      <a:pt x="55408" y="83937"/>
                    </a:cubicBezTo>
                    <a:cubicBezTo>
                      <a:pt x="62557" y="87509"/>
                      <a:pt x="71494" y="87956"/>
                      <a:pt x="79537" y="88849"/>
                    </a:cubicBezTo>
                    <a:cubicBezTo>
                      <a:pt x="88474" y="89742"/>
                      <a:pt x="96964" y="90635"/>
                      <a:pt x="105901" y="91528"/>
                    </a:cubicBezTo>
                    <a:cubicBezTo>
                      <a:pt x="122434" y="93761"/>
                      <a:pt x="138967" y="98673"/>
                      <a:pt x="151478" y="110284"/>
                    </a:cubicBezTo>
                    <a:cubicBezTo>
                      <a:pt x="163543" y="121001"/>
                      <a:pt x="169352" y="136631"/>
                      <a:pt x="169352" y="153154"/>
                    </a:cubicBezTo>
                    <a:close/>
                    <a:moveTo>
                      <a:pt x="335576" y="216119"/>
                    </a:moveTo>
                    <a:lnTo>
                      <a:pt x="320830" y="199150"/>
                    </a:lnTo>
                    <a:cubicBezTo>
                      <a:pt x="296254" y="221032"/>
                      <a:pt x="257826" y="228177"/>
                      <a:pt x="227441" y="213887"/>
                    </a:cubicBezTo>
                    <a:cubicBezTo>
                      <a:pt x="198396" y="200490"/>
                      <a:pt x="183204" y="166551"/>
                      <a:pt x="194375" y="136184"/>
                    </a:cubicBezTo>
                    <a:cubicBezTo>
                      <a:pt x="200184" y="120108"/>
                      <a:pt x="214036" y="108051"/>
                      <a:pt x="228334" y="99120"/>
                    </a:cubicBezTo>
                    <a:cubicBezTo>
                      <a:pt x="214036" y="83937"/>
                      <a:pt x="203758" y="67414"/>
                      <a:pt x="205993" y="45979"/>
                    </a:cubicBezTo>
                    <a:cubicBezTo>
                      <a:pt x="208227" y="27223"/>
                      <a:pt x="221185" y="11147"/>
                      <a:pt x="238612" y="4448"/>
                    </a:cubicBezTo>
                    <a:cubicBezTo>
                      <a:pt x="257379" y="-2697"/>
                      <a:pt x="280615" y="-1357"/>
                      <a:pt x="298041" y="9360"/>
                    </a:cubicBezTo>
                    <a:cubicBezTo>
                      <a:pt x="315021" y="19631"/>
                      <a:pt x="323064" y="37940"/>
                      <a:pt x="321277" y="57143"/>
                    </a:cubicBezTo>
                    <a:cubicBezTo>
                      <a:pt x="319489" y="81257"/>
                      <a:pt x="301169" y="97333"/>
                      <a:pt x="281508" y="108498"/>
                    </a:cubicBezTo>
                    <a:lnTo>
                      <a:pt x="318149" y="148242"/>
                    </a:lnTo>
                    <a:cubicBezTo>
                      <a:pt x="322171" y="140650"/>
                      <a:pt x="322617" y="130826"/>
                      <a:pt x="323511" y="122341"/>
                    </a:cubicBezTo>
                    <a:cubicBezTo>
                      <a:pt x="324405" y="113856"/>
                      <a:pt x="323958" y="104925"/>
                      <a:pt x="323958" y="96440"/>
                    </a:cubicBezTo>
                    <a:lnTo>
                      <a:pt x="378472" y="96440"/>
                    </a:lnTo>
                    <a:lnTo>
                      <a:pt x="378472" y="125914"/>
                    </a:lnTo>
                    <a:lnTo>
                      <a:pt x="353896" y="125914"/>
                    </a:lnTo>
                    <a:cubicBezTo>
                      <a:pt x="353002" y="142436"/>
                      <a:pt x="350321" y="159406"/>
                      <a:pt x="340938" y="173249"/>
                    </a:cubicBezTo>
                    <a:lnTo>
                      <a:pt x="379813" y="215673"/>
                    </a:lnTo>
                    <a:lnTo>
                      <a:pt x="335576" y="215673"/>
                    </a:lnTo>
                    <a:close/>
                    <a:moveTo>
                      <a:pt x="250230" y="122788"/>
                    </a:moveTo>
                    <a:cubicBezTo>
                      <a:pt x="240399" y="129039"/>
                      <a:pt x="229675" y="135291"/>
                      <a:pt x="226100" y="147349"/>
                    </a:cubicBezTo>
                    <a:cubicBezTo>
                      <a:pt x="222972" y="158066"/>
                      <a:pt x="225653" y="170570"/>
                      <a:pt x="233696" y="178608"/>
                    </a:cubicBezTo>
                    <a:cubicBezTo>
                      <a:pt x="249336" y="194684"/>
                      <a:pt x="283296" y="192898"/>
                      <a:pt x="298041" y="176375"/>
                    </a:cubicBezTo>
                    <a:lnTo>
                      <a:pt x="250230" y="122788"/>
                    </a:lnTo>
                    <a:close/>
                    <a:moveTo>
                      <a:pt x="287317" y="54017"/>
                    </a:moveTo>
                    <a:cubicBezTo>
                      <a:pt x="287317" y="45085"/>
                      <a:pt x="283296" y="37047"/>
                      <a:pt x="274806" y="33475"/>
                    </a:cubicBezTo>
                    <a:cubicBezTo>
                      <a:pt x="266316" y="29456"/>
                      <a:pt x="255592" y="30795"/>
                      <a:pt x="247995" y="36154"/>
                    </a:cubicBezTo>
                    <a:cubicBezTo>
                      <a:pt x="240399" y="41513"/>
                      <a:pt x="238612" y="51784"/>
                      <a:pt x="241293" y="60269"/>
                    </a:cubicBezTo>
                    <a:cubicBezTo>
                      <a:pt x="244421" y="70540"/>
                      <a:pt x="252911" y="78131"/>
                      <a:pt x="260060" y="85276"/>
                    </a:cubicBezTo>
                    <a:cubicBezTo>
                      <a:pt x="273018" y="78131"/>
                      <a:pt x="287317" y="70540"/>
                      <a:pt x="287317" y="54017"/>
                    </a:cubicBezTo>
                    <a:close/>
                    <a:moveTo>
                      <a:pt x="566144" y="72326"/>
                    </a:moveTo>
                    <a:cubicBezTo>
                      <a:pt x="566144" y="91528"/>
                      <a:pt x="559889" y="110730"/>
                      <a:pt x="545143" y="123234"/>
                    </a:cubicBezTo>
                    <a:cubicBezTo>
                      <a:pt x="530397" y="135738"/>
                      <a:pt x="510736" y="140204"/>
                      <a:pt x="491522" y="140204"/>
                    </a:cubicBezTo>
                    <a:lnTo>
                      <a:pt x="446838" y="140204"/>
                    </a:lnTo>
                    <a:lnTo>
                      <a:pt x="446838" y="215673"/>
                    </a:lnTo>
                    <a:lnTo>
                      <a:pt x="408857" y="215673"/>
                    </a:lnTo>
                    <a:lnTo>
                      <a:pt x="408857" y="4895"/>
                    </a:lnTo>
                    <a:lnTo>
                      <a:pt x="491522" y="4895"/>
                    </a:lnTo>
                    <a:cubicBezTo>
                      <a:pt x="510289" y="4895"/>
                      <a:pt x="530397" y="9360"/>
                      <a:pt x="545143" y="21418"/>
                    </a:cubicBezTo>
                    <a:cubicBezTo>
                      <a:pt x="560335" y="33921"/>
                      <a:pt x="566144" y="53124"/>
                      <a:pt x="566144" y="72326"/>
                    </a:cubicBezTo>
                    <a:lnTo>
                      <a:pt x="566144" y="72326"/>
                    </a:lnTo>
                    <a:close/>
                    <a:moveTo>
                      <a:pt x="527716" y="72772"/>
                    </a:moveTo>
                    <a:cubicBezTo>
                      <a:pt x="527716" y="62948"/>
                      <a:pt x="524588" y="53124"/>
                      <a:pt x="516992" y="46425"/>
                    </a:cubicBezTo>
                    <a:cubicBezTo>
                      <a:pt x="509843" y="40173"/>
                      <a:pt x="499565" y="38387"/>
                      <a:pt x="490182" y="38387"/>
                    </a:cubicBezTo>
                    <a:lnTo>
                      <a:pt x="446838" y="38387"/>
                    </a:lnTo>
                    <a:lnTo>
                      <a:pt x="446838" y="106711"/>
                    </a:lnTo>
                    <a:lnTo>
                      <a:pt x="490182" y="106711"/>
                    </a:lnTo>
                    <a:cubicBezTo>
                      <a:pt x="499565" y="106711"/>
                      <a:pt x="509843" y="105372"/>
                      <a:pt x="516992" y="98673"/>
                    </a:cubicBezTo>
                    <a:cubicBezTo>
                      <a:pt x="524588" y="91975"/>
                      <a:pt x="527716" y="82150"/>
                      <a:pt x="527716" y="72772"/>
                    </a:cubicBezTo>
                    <a:lnTo>
                      <a:pt x="527716" y="72772"/>
                    </a:lnTo>
                    <a:close/>
                    <a:moveTo>
                      <a:pt x="791798" y="215673"/>
                    </a:moveTo>
                    <a:lnTo>
                      <a:pt x="787329" y="192452"/>
                    </a:lnTo>
                    <a:cubicBezTo>
                      <a:pt x="777052" y="212100"/>
                      <a:pt x="751582" y="220139"/>
                      <a:pt x="731028" y="219692"/>
                    </a:cubicBezTo>
                    <a:cubicBezTo>
                      <a:pt x="708686" y="219245"/>
                      <a:pt x="687238" y="212994"/>
                      <a:pt x="671598" y="196024"/>
                    </a:cubicBezTo>
                    <a:cubicBezTo>
                      <a:pt x="649256" y="172803"/>
                      <a:pt x="644341" y="141097"/>
                      <a:pt x="644341" y="110284"/>
                    </a:cubicBezTo>
                    <a:cubicBezTo>
                      <a:pt x="644341" y="79471"/>
                      <a:pt x="648809" y="48211"/>
                      <a:pt x="671598" y="25437"/>
                    </a:cubicBezTo>
                    <a:cubicBezTo>
                      <a:pt x="703771" y="-6716"/>
                      <a:pt x="764541" y="-8502"/>
                      <a:pt x="797160" y="24990"/>
                    </a:cubicBezTo>
                    <a:cubicBezTo>
                      <a:pt x="808331" y="36601"/>
                      <a:pt x="815480" y="51337"/>
                      <a:pt x="816374" y="67414"/>
                    </a:cubicBezTo>
                    <a:lnTo>
                      <a:pt x="777052" y="67414"/>
                    </a:lnTo>
                    <a:cubicBezTo>
                      <a:pt x="776158" y="59822"/>
                      <a:pt x="772584" y="54017"/>
                      <a:pt x="767668" y="48211"/>
                    </a:cubicBezTo>
                    <a:cubicBezTo>
                      <a:pt x="751135" y="29009"/>
                      <a:pt x="715835" y="32135"/>
                      <a:pt x="699302" y="49551"/>
                    </a:cubicBezTo>
                    <a:cubicBezTo>
                      <a:pt x="684110" y="65627"/>
                      <a:pt x="682769" y="90188"/>
                      <a:pt x="682769" y="111177"/>
                    </a:cubicBezTo>
                    <a:cubicBezTo>
                      <a:pt x="682769" y="132165"/>
                      <a:pt x="684556" y="156280"/>
                      <a:pt x="699302" y="171910"/>
                    </a:cubicBezTo>
                    <a:cubicBezTo>
                      <a:pt x="715388" y="189326"/>
                      <a:pt x="748901" y="190219"/>
                      <a:pt x="764987" y="173249"/>
                    </a:cubicBezTo>
                    <a:cubicBezTo>
                      <a:pt x="776158" y="162085"/>
                      <a:pt x="778839" y="147349"/>
                      <a:pt x="778839" y="132165"/>
                    </a:cubicBezTo>
                    <a:lnTo>
                      <a:pt x="728347" y="132165"/>
                    </a:lnTo>
                    <a:lnTo>
                      <a:pt x="728347" y="100459"/>
                    </a:lnTo>
                    <a:lnTo>
                      <a:pt x="815927" y="100459"/>
                    </a:lnTo>
                    <a:lnTo>
                      <a:pt x="815927" y="216119"/>
                    </a:lnTo>
                    <a:lnTo>
                      <a:pt x="791798" y="216119"/>
                    </a:lnTo>
                    <a:close/>
                    <a:moveTo>
                      <a:pt x="909763" y="215226"/>
                    </a:moveTo>
                    <a:cubicBezTo>
                      <a:pt x="895911" y="218352"/>
                      <a:pt x="880719" y="218799"/>
                      <a:pt x="868207" y="211207"/>
                    </a:cubicBezTo>
                    <a:cubicBezTo>
                      <a:pt x="855249" y="203616"/>
                      <a:pt x="851227" y="189772"/>
                      <a:pt x="851227" y="175482"/>
                    </a:cubicBezTo>
                    <a:lnTo>
                      <a:pt x="851227" y="429"/>
                    </a:lnTo>
                    <a:lnTo>
                      <a:pt x="888762" y="429"/>
                    </a:lnTo>
                    <a:lnTo>
                      <a:pt x="888762" y="169677"/>
                    </a:lnTo>
                    <a:cubicBezTo>
                      <a:pt x="888762" y="174589"/>
                      <a:pt x="889655" y="180394"/>
                      <a:pt x="894124" y="183074"/>
                    </a:cubicBezTo>
                    <a:cubicBezTo>
                      <a:pt x="899039" y="185753"/>
                      <a:pt x="904401" y="184413"/>
                      <a:pt x="909763" y="184413"/>
                    </a:cubicBezTo>
                    <a:lnTo>
                      <a:pt x="909763" y="215226"/>
                    </a:lnTo>
                    <a:close/>
                    <a:moveTo>
                      <a:pt x="1067497" y="138417"/>
                    </a:moveTo>
                    <a:cubicBezTo>
                      <a:pt x="1067497" y="159406"/>
                      <a:pt x="1062582" y="179055"/>
                      <a:pt x="1049177" y="195578"/>
                    </a:cubicBezTo>
                    <a:cubicBezTo>
                      <a:pt x="1022813" y="227730"/>
                      <a:pt x="966958" y="227730"/>
                      <a:pt x="940595" y="195578"/>
                    </a:cubicBezTo>
                    <a:cubicBezTo>
                      <a:pt x="915572" y="163871"/>
                      <a:pt x="915572" y="112963"/>
                      <a:pt x="940595" y="81257"/>
                    </a:cubicBezTo>
                    <a:cubicBezTo>
                      <a:pt x="966958" y="49104"/>
                      <a:pt x="1022813" y="49104"/>
                      <a:pt x="1049177" y="81257"/>
                    </a:cubicBezTo>
                    <a:cubicBezTo>
                      <a:pt x="1062582" y="97780"/>
                      <a:pt x="1067497" y="117429"/>
                      <a:pt x="1067497" y="138417"/>
                    </a:cubicBezTo>
                    <a:close/>
                    <a:moveTo>
                      <a:pt x="1029963" y="138417"/>
                    </a:moveTo>
                    <a:cubicBezTo>
                      <a:pt x="1029963" y="125020"/>
                      <a:pt x="1028622" y="109837"/>
                      <a:pt x="1018792" y="99566"/>
                    </a:cubicBezTo>
                    <a:cubicBezTo>
                      <a:pt x="1006727" y="86616"/>
                      <a:pt x="983938" y="86616"/>
                      <a:pt x="971874" y="99566"/>
                    </a:cubicBezTo>
                    <a:cubicBezTo>
                      <a:pt x="962490" y="109837"/>
                      <a:pt x="960703" y="125020"/>
                      <a:pt x="960703" y="138417"/>
                    </a:cubicBezTo>
                    <a:cubicBezTo>
                      <a:pt x="960703" y="151814"/>
                      <a:pt x="962043" y="166997"/>
                      <a:pt x="971874" y="177268"/>
                    </a:cubicBezTo>
                    <a:cubicBezTo>
                      <a:pt x="983938" y="190219"/>
                      <a:pt x="1006727" y="190219"/>
                      <a:pt x="1018792" y="177268"/>
                    </a:cubicBezTo>
                    <a:cubicBezTo>
                      <a:pt x="1028622" y="166997"/>
                      <a:pt x="1029963" y="151814"/>
                      <a:pt x="1029963" y="138417"/>
                    </a:cubicBezTo>
                    <a:close/>
                    <a:moveTo>
                      <a:pt x="1239530" y="138864"/>
                    </a:moveTo>
                    <a:cubicBezTo>
                      <a:pt x="1239530" y="164318"/>
                      <a:pt x="1231934" y="190219"/>
                      <a:pt x="1211826" y="206295"/>
                    </a:cubicBezTo>
                    <a:cubicBezTo>
                      <a:pt x="1189484" y="225051"/>
                      <a:pt x="1147481" y="225051"/>
                      <a:pt x="1130948" y="198703"/>
                    </a:cubicBezTo>
                    <a:lnTo>
                      <a:pt x="1128714" y="215673"/>
                    </a:lnTo>
                    <a:lnTo>
                      <a:pt x="1096542" y="215673"/>
                    </a:lnTo>
                    <a:lnTo>
                      <a:pt x="1096542" y="876"/>
                    </a:lnTo>
                    <a:lnTo>
                      <a:pt x="1133629" y="876"/>
                    </a:lnTo>
                    <a:lnTo>
                      <a:pt x="1133629" y="72326"/>
                    </a:lnTo>
                    <a:cubicBezTo>
                      <a:pt x="1142119" y="61608"/>
                      <a:pt x="1157758" y="57589"/>
                      <a:pt x="1170717" y="57143"/>
                    </a:cubicBezTo>
                    <a:cubicBezTo>
                      <a:pt x="1185462" y="56696"/>
                      <a:pt x="1200655" y="59822"/>
                      <a:pt x="1211826" y="69646"/>
                    </a:cubicBezTo>
                    <a:cubicBezTo>
                      <a:pt x="1230146" y="84830"/>
                      <a:pt x="1239530" y="108051"/>
                      <a:pt x="1239530" y="138864"/>
                    </a:cubicBezTo>
                    <a:close/>
                    <a:moveTo>
                      <a:pt x="1201549" y="137971"/>
                    </a:moveTo>
                    <a:cubicBezTo>
                      <a:pt x="1201549" y="125020"/>
                      <a:pt x="1199761" y="111177"/>
                      <a:pt x="1191718" y="100459"/>
                    </a:cubicBezTo>
                    <a:cubicBezTo>
                      <a:pt x="1183675" y="91082"/>
                      <a:pt x="1172504" y="87062"/>
                      <a:pt x="1160439" y="88849"/>
                    </a:cubicBezTo>
                    <a:cubicBezTo>
                      <a:pt x="1148822" y="90635"/>
                      <a:pt x="1140332" y="99120"/>
                      <a:pt x="1135863" y="109837"/>
                    </a:cubicBezTo>
                    <a:cubicBezTo>
                      <a:pt x="1131395" y="121448"/>
                      <a:pt x="1130948" y="135291"/>
                      <a:pt x="1131842" y="147795"/>
                    </a:cubicBezTo>
                    <a:cubicBezTo>
                      <a:pt x="1133182" y="159852"/>
                      <a:pt x="1135416" y="171910"/>
                      <a:pt x="1144800" y="180394"/>
                    </a:cubicBezTo>
                    <a:cubicBezTo>
                      <a:pt x="1158205" y="192898"/>
                      <a:pt x="1180100" y="189772"/>
                      <a:pt x="1191718" y="175929"/>
                    </a:cubicBezTo>
                    <a:cubicBezTo>
                      <a:pt x="1200208" y="165211"/>
                      <a:pt x="1201549" y="150921"/>
                      <a:pt x="1201549" y="137971"/>
                    </a:cubicBezTo>
                    <a:close/>
                    <a:moveTo>
                      <a:pt x="1404860" y="213887"/>
                    </a:moveTo>
                    <a:cubicBezTo>
                      <a:pt x="1387880" y="221478"/>
                      <a:pt x="1362410" y="219245"/>
                      <a:pt x="1360176" y="196471"/>
                    </a:cubicBezTo>
                    <a:cubicBezTo>
                      <a:pt x="1346324" y="221032"/>
                      <a:pt x="1309237" y="225051"/>
                      <a:pt x="1286001" y="214333"/>
                    </a:cubicBezTo>
                    <a:cubicBezTo>
                      <a:pt x="1273043" y="208528"/>
                      <a:pt x="1262765" y="197810"/>
                      <a:pt x="1259191" y="183520"/>
                    </a:cubicBezTo>
                    <a:cubicBezTo>
                      <a:pt x="1255169" y="169230"/>
                      <a:pt x="1257850" y="153600"/>
                      <a:pt x="1267234" y="141990"/>
                    </a:cubicBezTo>
                    <a:cubicBezTo>
                      <a:pt x="1277511" y="129039"/>
                      <a:pt x="1294044" y="123681"/>
                      <a:pt x="1309683" y="122341"/>
                    </a:cubicBezTo>
                    <a:lnTo>
                      <a:pt x="1355261" y="119215"/>
                    </a:lnTo>
                    <a:lnTo>
                      <a:pt x="1355261" y="109837"/>
                    </a:lnTo>
                    <a:cubicBezTo>
                      <a:pt x="1355261" y="103139"/>
                      <a:pt x="1353474" y="94654"/>
                      <a:pt x="1348112" y="90188"/>
                    </a:cubicBezTo>
                    <a:cubicBezTo>
                      <a:pt x="1343196" y="86169"/>
                      <a:pt x="1336494" y="85723"/>
                      <a:pt x="1330685" y="85276"/>
                    </a:cubicBezTo>
                    <a:cubicBezTo>
                      <a:pt x="1315939" y="84830"/>
                      <a:pt x="1301640" y="90635"/>
                      <a:pt x="1300747" y="107158"/>
                    </a:cubicBezTo>
                    <a:lnTo>
                      <a:pt x="1264553" y="107158"/>
                    </a:lnTo>
                    <a:cubicBezTo>
                      <a:pt x="1265446" y="93314"/>
                      <a:pt x="1270809" y="79917"/>
                      <a:pt x="1281980" y="70540"/>
                    </a:cubicBezTo>
                    <a:cubicBezTo>
                      <a:pt x="1292704" y="62055"/>
                      <a:pt x="1306556" y="58036"/>
                      <a:pt x="1320408" y="57143"/>
                    </a:cubicBezTo>
                    <a:cubicBezTo>
                      <a:pt x="1346324" y="54910"/>
                      <a:pt x="1376709" y="61608"/>
                      <a:pt x="1386987" y="88402"/>
                    </a:cubicBezTo>
                    <a:cubicBezTo>
                      <a:pt x="1391008" y="98227"/>
                      <a:pt x="1391455" y="108944"/>
                      <a:pt x="1391455" y="119662"/>
                    </a:cubicBezTo>
                    <a:lnTo>
                      <a:pt x="1391455" y="177268"/>
                    </a:lnTo>
                    <a:cubicBezTo>
                      <a:pt x="1391455" y="183967"/>
                      <a:pt x="1395923" y="189326"/>
                      <a:pt x="1403519" y="186646"/>
                    </a:cubicBezTo>
                    <a:cubicBezTo>
                      <a:pt x="1403966" y="186646"/>
                      <a:pt x="1404413" y="186646"/>
                      <a:pt x="1404860" y="186200"/>
                    </a:cubicBezTo>
                    <a:lnTo>
                      <a:pt x="1404860" y="213887"/>
                    </a:lnTo>
                    <a:close/>
                    <a:moveTo>
                      <a:pt x="1355261" y="146902"/>
                    </a:moveTo>
                    <a:lnTo>
                      <a:pt x="1315939" y="150028"/>
                    </a:lnTo>
                    <a:cubicBezTo>
                      <a:pt x="1305662" y="150921"/>
                      <a:pt x="1294938" y="156726"/>
                      <a:pt x="1293597" y="168337"/>
                    </a:cubicBezTo>
                    <a:cubicBezTo>
                      <a:pt x="1292704" y="179948"/>
                      <a:pt x="1301194" y="188432"/>
                      <a:pt x="1312364" y="189772"/>
                    </a:cubicBezTo>
                    <a:cubicBezTo>
                      <a:pt x="1322642" y="191112"/>
                      <a:pt x="1334706" y="187986"/>
                      <a:pt x="1342749" y="181734"/>
                    </a:cubicBezTo>
                    <a:cubicBezTo>
                      <a:pt x="1351239" y="175036"/>
                      <a:pt x="1354814" y="165211"/>
                      <a:pt x="1354814" y="154494"/>
                    </a:cubicBezTo>
                    <a:lnTo>
                      <a:pt x="1354814" y="146902"/>
                    </a:lnTo>
                    <a:close/>
                    <a:moveTo>
                      <a:pt x="1486631" y="215226"/>
                    </a:moveTo>
                    <a:cubicBezTo>
                      <a:pt x="1472333" y="218352"/>
                      <a:pt x="1457140" y="218799"/>
                      <a:pt x="1444629" y="210761"/>
                    </a:cubicBezTo>
                    <a:cubicBezTo>
                      <a:pt x="1432117" y="203169"/>
                      <a:pt x="1428096" y="189326"/>
                      <a:pt x="1428096" y="175482"/>
                    </a:cubicBezTo>
                    <a:lnTo>
                      <a:pt x="1428096" y="429"/>
                    </a:lnTo>
                    <a:lnTo>
                      <a:pt x="1465630" y="429"/>
                    </a:lnTo>
                    <a:lnTo>
                      <a:pt x="1465630" y="169677"/>
                    </a:lnTo>
                    <a:cubicBezTo>
                      <a:pt x="1465630" y="174589"/>
                      <a:pt x="1466524" y="180394"/>
                      <a:pt x="1470992" y="183074"/>
                    </a:cubicBezTo>
                    <a:cubicBezTo>
                      <a:pt x="1475907" y="185753"/>
                      <a:pt x="1481716" y="184413"/>
                      <a:pt x="1486631" y="184413"/>
                    </a:cubicBezTo>
                    <a:lnTo>
                      <a:pt x="1486631" y="215226"/>
                    </a:lnTo>
                    <a:close/>
                  </a:path>
                </a:pathLst>
              </a:custGeom>
              <a:solidFill>
                <a:schemeClr val="accent1"/>
              </a:solidFill>
              <a:ln w="4461"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CF6D2C2C-B074-40D3-47A5-4463C1A82264}"/>
                  </a:ext>
                </a:extLst>
              </p:cNvPr>
              <p:cNvSpPr/>
              <p:nvPr/>
            </p:nvSpPr>
            <p:spPr>
              <a:xfrm>
                <a:off x="568668" y="3640224"/>
                <a:ext cx="1486631" cy="37957"/>
              </a:xfrm>
              <a:custGeom>
                <a:avLst/>
                <a:gdLst>
                  <a:gd name="connsiteX0" fmla="*/ 0 w 1486631"/>
                  <a:gd name="connsiteY0" fmla="*/ 0 h 37957"/>
                  <a:gd name="connsiteX1" fmla="*/ 1486631 w 1486631"/>
                  <a:gd name="connsiteY1" fmla="*/ 0 h 37957"/>
                  <a:gd name="connsiteX2" fmla="*/ 1486631 w 1486631"/>
                  <a:gd name="connsiteY2" fmla="*/ 37958 h 37957"/>
                  <a:gd name="connsiteX3" fmla="*/ 0 w 1486631"/>
                  <a:gd name="connsiteY3" fmla="*/ 37958 h 37957"/>
                </a:gdLst>
                <a:ahLst/>
                <a:cxnLst>
                  <a:cxn ang="0">
                    <a:pos x="connsiteX0" y="connsiteY0"/>
                  </a:cxn>
                  <a:cxn ang="0">
                    <a:pos x="connsiteX1" y="connsiteY1"/>
                  </a:cxn>
                  <a:cxn ang="0">
                    <a:pos x="connsiteX2" y="connsiteY2"/>
                  </a:cxn>
                  <a:cxn ang="0">
                    <a:pos x="connsiteX3" y="connsiteY3"/>
                  </a:cxn>
                </a:cxnLst>
                <a:rect l="l" t="t" r="r" b="b"/>
                <a:pathLst>
                  <a:path w="1486631" h="37957">
                    <a:moveTo>
                      <a:pt x="0" y="0"/>
                    </a:moveTo>
                    <a:lnTo>
                      <a:pt x="1486631" y="0"/>
                    </a:lnTo>
                    <a:lnTo>
                      <a:pt x="1486631" y="37958"/>
                    </a:lnTo>
                    <a:lnTo>
                      <a:pt x="0" y="37958"/>
                    </a:lnTo>
                    <a:close/>
                  </a:path>
                </a:pathLst>
              </a:custGeom>
              <a:grpFill/>
              <a:ln w="4461" cap="flat">
                <a:noFill/>
                <a:prstDash val="solid"/>
                <a:miter/>
              </a:ln>
            </p:spPr>
            <p:txBody>
              <a:bodyPr rtlCol="0" anchor="ctr"/>
              <a:lstStyle/>
              <a:p>
                <a:endParaRPr lang="en-US"/>
              </a:p>
            </p:txBody>
          </p:sp>
        </p:grpSp>
        <p:grpSp>
          <p:nvGrpSpPr>
            <p:cNvPr id="22" name="Graphic 1">
              <a:extLst>
                <a:ext uri="{FF2B5EF4-FFF2-40B4-BE49-F238E27FC236}">
                  <a16:creationId xmlns:a16="http://schemas.microsoft.com/office/drawing/2014/main" id="{B6FEF08A-2114-29A6-307A-284E6ADFB846}"/>
                </a:ext>
              </a:extLst>
            </p:cNvPr>
            <p:cNvGrpSpPr/>
            <p:nvPr/>
          </p:nvGrpSpPr>
          <p:grpSpPr>
            <a:xfrm>
              <a:off x="568668" y="4067139"/>
              <a:ext cx="915571" cy="281781"/>
              <a:chOff x="568668" y="4067139"/>
              <a:chExt cx="915571" cy="281781"/>
            </a:xfrm>
            <a:grpFill/>
          </p:grpSpPr>
          <p:sp>
            <p:nvSpPr>
              <p:cNvPr id="23" name="Freeform: Shape 22">
                <a:extLst>
                  <a:ext uri="{FF2B5EF4-FFF2-40B4-BE49-F238E27FC236}">
                    <a16:creationId xmlns:a16="http://schemas.microsoft.com/office/drawing/2014/main" id="{9552AB70-02FA-640C-007C-ED2C3956724A}"/>
                  </a:ext>
                </a:extLst>
              </p:cNvPr>
              <p:cNvSpPr/>
              <p:nvPr/>
            </p:nvSpPr>
            <p:spPr>
              <a:xfrm>
                <a:off x="568668" y="4067139"/>
                <a:ext cx="138073" cy="215690"/>
              </a:xfrm>
              <a:custGeom>
                <a:avLst/>
                <a:gdLst>
                  <a:gd name="connsiteX0" fmla="*/ 138073 w 138073"/>
                  <a:gd name="connsiteY0" fmla="*/ 447 h 215690"/>
                  <a:gd name="connsiteX1" fmla="*/ 138073 w 138073"/>
                  <a:gd name="connsiteY1" fmla="*/ 15630 h 215690"/>
                  <a:gd name="connsiteX2" fmla="*/ 16086 w 138073"/>
                  <a:gd name="connsiteY2" fmla="*/ 15630 h 215690"/>
                  <a:gd name="connsiteX3" fmla="*/ 16086 w 138073"/>
                  <a:gd name="connsiteY3" fmla="*/ 96011 h 215690"/>
                  <a:gd name="connsiteX4" fmla="*/ 123327 w 138073"/>
                  <a:gd name="connsiteY4" fmla="*/ 96011 h 215690"/>
                  <a:gd name="connsiteX5" fmla="*/ 123327 w 138073"/>
                  <a:gd name="connsiteY5" fmla="*/ 111194 h 215690"/>
                  <a:gd name="connsiteX6" fmla="*/ 16086 w 138073"/>
                  <a:gd name="connsiteY6" fmla="*/ 111194 h 215690"/>
                  <a:gd name="connsiteX7" fmla="*/ 16086 w 138073"/>
                  <a:gd name="connsiteY7" fmla="*/ 200507 h 215690"/>
                  <a:gd name="connsiteX8" fmla="*/ 138073 w 138073"/>
                  <a:gd name="connsiteY8" fmla="*/ 200507 h 215690"/>
                  <a:gd name="connsiteX9" fmla="*/ 138073 w 138073"/>
                  <a:gd name="connsiteY9" fmla="*/ 215690 h 215690"/>
                  <a:gd name="connsiteX10" fmla="*/ 0 w 138073"/>
                  <a:gd name="connsiteY10" fmla="*/ 215690 h 215690"/>
                  <a:gd name="connsiteX11" fmla="*/ 0 w 138073"/>
                  <a:gd name="connsiteY11" fmla="*/ 0 h 215690"/>
                  <a:gd name="connsiteX12" fmla="*/ 138073 w 138073"/>
                  <a:gd name="connsiteY12" fmla="*/ 0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8073" h="215690">
                    <a:moveTo>
                      <a:pt x="138073" y="447"/>
                    </a:moveTo>
                    <a:lnTo>
                      <a:pt x="138073" y="15630"/>
                    </a:lnTo>
                    <a:lnTo>
                      <a:pt x="16086" y="15630"/>
                    </a:lnTo>
                    <a:lnTo>
                      <a:pt x="16086" y="96011"/>
                    </a:lnTo>
                    <a:lnTo>
                      <a:pt x="123327" y="96011"/>
                    </a:lnTo>
                    <a:lnTo>
                      <a:pt x="123327" y="111194"/>
                    </a:lnTo>
                    <a:lnTo>
                      <a:pt x="16086" y="111194"/>
                    </a:lnTo>
                    <a:lnTo>
                      <a:pt x="16086" y="200507"/>
                    </a:lnTo>
                    <a:lnTo>
                      <a:pt x="138073" y="200507"/>
                    </a:lnTo>
                    <a:lnTo>
                      <a:pt x="138073" y="215690"/>
                    </a:lnTo>
                    <a:lnTo>
                      <a:pt x="0" y="215690"/>
                    </a:lnTo>
                    <a:lnTo>
                      <a:pt x="0" y="0"/>
                    </a:lnTo>
                    <a:lnTo>
                      <a:pt x="138073" y="0"/>
                    </a:lnTo>
                    <a:close/>
                  </a:path>
                </a:pathLst>
              </a:custGeom>
              <a:grpFill/>
              <a:ln w="4461"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81406314-616D-637E-8EC5-BAA631C7B7BF}"/>
                  </a:ext>
                </a:extLst>
              </p:cNvPr>
              <p:cNvSpPr/>
              <p:nvPr/>
            </p:nvSpPr>
            <p:spPr>
              <a:xfrm>
                <a:off x="744276" y="4126979"/>
                <a:ext cx="121986" cy="156297"/>
              </a:xfrm>
              <a:custGeom>
                <a:avLst/>
                <a:gdLst>
                  <a:gd name="connsiteX0" fmla="*/ 0 w 121986"/>
                  <a:gd name="connsiteY0" fmla="*/ 4466 h 156297"/>
                  <a:gd name="connsiteX1" fmla="*/ 13852 w 121986"/>
                  <a:gd name="connsiteY1" fmla="*/ 4466 h 156297"/>
                  <a:gd name="connsiteX2" fmla="*/ 15193 w 121986"/>
                  <a:gd name="connsiteY2" fmla="*/ 33492 h 156297"/>
                  <a:gd name="connsiteX3" fmla="*/ 67919 w 121986"/>
                  <a:gd name="connsiteY3" fmla="*/ 0 h 156297"/>
                  <a:gd name="connsiteX4" fmla="*/ 121987 w 121986"/>
                  <a:gd name="connsiteY4" fmla="*/ 56714 h 156297"/>
                  <a:gd name="connsiteX5" fmla="*/ 121987 w 121986"/>
                  <a:gd name="connsiteY5" fmla="*/ 156297 h 156297"/>
                  <a:gd name="connsiteX6" fmla="*/ 106794 w 121986"/>
                  <a:gd name="connsiteY6" fmla="*/ 156297 h 156297"/>
                  <a:gd name="connsiteX7" fmla="*/ 106794 w 121986"/>
                  <a:gd name="connsiteY7" fmla="*/ 58500 h 156297"/>
                  <a:gd name="connsiteX8" fmla="*/ 66579 w 121986"/>
                  <a:gd name="connsiteY8" fmla="*/ 15183 h 156297"/>
                  <a:gd name="connsiteX9" fmla="*/ 15193 w 121986"/>
                  <a:gd name="connsiteY9" fmla="*/ 76809 h 156297"/>
                  <a:gd name="connsiteX10" fmla="*/ 15193 w 121986"/>
                  <a:gd name="connsiteY10" fmla="*/ 156297 h 156297"/>
                  <a:gd name="connsiteX11" fmla="*/ 0 w 121986"/>
                  <a:gd name="connsiteY11" fmla="*/ 156297 h 156297"/>
                  <a:gd name="connsiteX12" fmla="*/ 0 w 121986"/>
                  <a:gd name="connsiteY12" fmla="*/ 4466 h 15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86" h="156297">
                    <a:moveTo>
                      <a:pt x="0" y="4466"/>
                    </a:moveTo>
                    <a:lnTo>
                      <a:pt x="13852" y="4466"/>
                    </a:lnTo>
                    <a:lnTo>
                      <a:pt x="15193" y="33492"/>
                    </a:lnTo>
                    <a:cubicBezTo>
                      <a:pt x="23236" y="12504"/>
                      <a:pt x="46918" y="0"/>
                      <a:pt x="67919" y="0"/>
                    </a:cubicBezTo>
                    <a:cubicBezTo>
                      <a:pt x="102773" y="0"/>
                      <a:pt x="121987" y="23221"/>
                      <a:pt x="121987" y="56714"/>
                    </a:cubicBezTo>
                    <a:lnTo>
                      <a:pt x="121987" y="156297"/>
                    </a:lnTo>
                    <a:lnTo>
                      <a:pt x="106794" y="156297"/>
                    </a:lnTo>
                    <a:lnTo>
                      <a:pt x="106794" y="58500"/>
                    </a:lnTo>
                    <a:cubicBezTo>
                      <a:pt x="106794" y="33046"/>
                      <a:pt x="93836" y="15183"/>
                      <a:pt x="66579" y="15183"/>
                    </a:cubicBezTo>
                    <a:cubicBezTo>
                      <a:pt x="39322" y="15183"/>
                      <a:pt x="15193" y="43317"/>
                      <a:pt x="15193" y="76809"/>
                    </a:cubicBezTo>
                    <a:lnTo>
                      <a:pt x="15193" y="156297"/>
                    </a:lnTo>
                    <a:lnTo>
                      <a:pt x="0" y="156297"/>
                    </a:lnTo>
                    <a:lnTo>
                      <a:pt x="0" y="4466"/>
                    </a:lnTo>
                    <a:close/>
                  </a:path>
                </a:pathLst>
              </a:custGeom>
              <a:grpFill/>
              <a:ln w="4461"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1DF07E66-A1DF-3B35-6AD5-9A26258FB30E}"/>
                  </a:ext>
                </a:extLst>
              </p:cNvPr>
              <p:cNvSpPr/>
              <p:nvPr/>
            </p:nvSpPr>
            <p:spPr>
              <a:xfrm>
                <a:off x="906478" y="4126979"/>
                <a:ext cx="135392" cy="160316"/>
              </a:xfrm>
              <a:custGeom>
                <a:avLst/>
                <a:gdLst>
                  <a:gd name="connsiteX0" fmla="*/ 20108 w 135392"/>
                  <a:gd name="connsiteY0" fmla="*/ 139328 h 160316"/>
                  <a:gd name="connsiteX1" fmla="*/ 0 w 135392"/>
                  <a:gd name="connsiteY1" fmla="*/ 80828 h 160316"/>
                  <a:gd name="connsiteX2" fmla="*/ 15193 w 135392"/>
                  <a:gd name="connsiteY2" fmla="*/ 26794 h 160316"/>
                  <a:gd name="connsiteX3" fmla="*/ 68366 w 135392"/>
                  <a:gd name="connsiteY3" fmla="*/ 0 h 160316"/>
                  <a:gd name="connsiteX4" fmla="*/ 135392 w 135392"/>
                  <a:gd name="connsiteY4" fmla="*/ 73683 h 160316"/>
                  <a:gd name="connsiteX5" fmla="*/ 135392 w 135392"/>
                  <a:gd name="connsiteY5" fmla="*/ 83507 h 160316"/>
                  <a:gd name="connsiteX6" fmla="*/ 15193 w 135392"/>
                  <a:gd name="connsiteY6" fmla="*/ 83507 h 160316"/>
                  <a:gd name="connsiteX7" fmla="*/ 69707 w 135392"/>
                  <a:gd name="connsiteY7" fmla="*/ 145580 h 160316"/>
                  <a:gd name="connsiteX8" fmla="*/ 116178 w 135392"/>
                  <a:gd name="connsiteY8" fmla="*/ 110301 h 160316"/>
                  <a:gd name="connsiteX9" fmla="*/ 131817 w 135392"/>
                  <a:gd name="connsiteY9" fmla="*/ 110301 h 160316"/>
                  <a:gd name="connsiteX10" fmla="*/ 69260 w 135392"/>
                  <a:gd name="connsiteY10" fmla="*/ 160316 h 160316"/>
                  <a:gd name="connsiteX11" fmla="*/ 19661 w 135392"/>
                  <a:gd name="connsiteY11" fmla="*/ 138881 h 160316"/>
                  <a:gd name="connsiteX12" fmla="*/ 120200 w 135392"/>
                  <a:gd name="connsiteY12" fmla="*/ 70111 h 160316"/>
                  <a:gd name="connsiteX13" fmla="*/ 68813 w 135392"/>
                  <a:gd name="connsiteY13" fmla="*/ 14290 h 160316"/>
                  <a:gd name="connsiteX14" fmla="*/ 16086 w 135392"/>
                  <a:gd name="connsiteY14" fmla="*/ 70111 h 160316"/>
                  <a:gd name="connsiteX15" fmla="*/ 120646 w 135392"/>
                  <a:gd name="connsiteY15" fmla="*/ 70111 h 16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5392" h="160316">
                    <a:moveTo>
                      <a:pt x="20108" y="139328"/>
                    </a:moveTo>
                    <a:cubicBezTo>
                      <a:pt x="7596" y="124591"/>
                      <a:pt x="0" y="104049"/>
                      <a:pt x="0" y="80828"/>
                    </a:cubicBezTo>
                    <a:cubicBezTo>
                      <a:pt x="0" y="57607"/>
                      <a:pt x="3128" y="42870"/>
                      <a:pt x="15193" y="26794"/>
                    </a:cubicBezTo>
                    <a:cubicBezTo>
                      <a:pt x="28151" y="9378"/>
                      <a:pt x="46024" y="0"/>
                      <a:pt x="68366" y="0"/>
                    </a:cubicBezTo>
                    <a:cubicBezTo>
                      <a:pt x="110816" y="0"/>
                      <a:pt x="135392" y="33939"/>
                      <a:pt x="135392" y="73683"/>
                    </a:cubicBezTo>
                    <a:cubicBezTo>
                      <a:pt x="135392" y="113427"/>
                      <a:pt x="135392" y="79042"/>
                      <a:pt x="135392" y="83507"/>
                    </a:cubicBezTo>
                    <a:lnTo>
                      <a:pt x="15193" y="83507"/>
                    </a:lnTo>
                    <a:cubicBezTo>
                      <a:pt x="16086" y="117446"/>
                      <a:pt x="35300" y="145580"/>
                      <a:pt x="69707" y="145580"/>
                    </a:cubicBezTo>
                    <a:cubicBezTo>
                      <a:pt x="104113" y="145580"/>
                      <a:pt x="112156" y="129950"/>
                      <a:pt x="116178" y="110301"/>
                    </a:cubicBezTo>
                    <a:lnTo>
                      <a:pt x="131817" y="110301"/>
                    </a:lnTo>
                    <a:cubicBezTo>
                      <a:pt x="126902" y="138435"/>
                      <a:pt x="100092" y="160316"/>
                      <a:pt x="69260" y="160316"/>
                    </a:cubicBezTo>
                    <a:cubicBezTo>
                      <a:pt x="38428" y="160316"/>
                      <a:pt x="29491" y="150939"/>
                      <a:pt x="19661" y="138881"/>
                    </a:cubicBezTo>
                    <a:close/>
                    <a:moveTo>
                      <a:pt x="120200" y="70111"/>
                    </a:moveTo>
                    <a:cubicBezTo>
                      <a:pt x="119306" y="41084"/>
                      <a:pt x="101879" y="14290"/>
                      <a:pt x="68813" y="14290"/>
                    </a:cubicBezTo>
                    <a:cubicBezTo>
                      <a:pt x="35747" y="14290"/>
                      <a:pt x="16980" y="40637"/>
                      <a:pt x="16086" y="70111"/>
                    </a:cubicBezTo>
                    <a:lnTo>
                      <a:pt x="120646" y="70111"/>
                    </a:lnTo>
                    <a:close/>
                  </a:path>
                </a:pathLst>
              </a:custGeom>
              <a:grpFill/>
              <a:ln w="4461"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8477DF98-4B2A-AE29-C514-5A71E5F89789}"/>
                  </a:ext>
                </a:extLst>
              </p:cNvPr>
              <p:cNvSpPr/>
              <p:nvPr/>
            </p:nvSpPr>
            <p:spPr>
              <a:xfrm>
                <a:off x="1083426" y="4129658"/>
                <a:ext cx="78643" cy="153618"/>
              </a:xfrm>
              <a:custGeom>
                <a:avLst/>
                <a:gdLst>
                  <a:gd name="connsiteX0" fmla="*/ 0 w 78643"/>
                  <a:gd name="connsiteY0" fmla="*/ 1786 h 153618"/>
                  <a:gd name="connsiteX1" fmla="*/ 13852 w 78643"/>
                  <a:gd name="connsiteY1" fmla="*/ 1786 h 153618"/>
                  <a:gd name="connsiteX2" fmla="*/ 15192 w 78643"/>
                  <a:gd name="connsiteY2" fmla="*/ 33046 h 153618"/>
                  <a:gd name="connsiteX3" fmla="*/ 64345 w 78643"/>
                  <a:gd name="connsiteY3" fmla="*/ 0 h 153618"/>
                  <a:gd name="connsiteX4" fmla="*/ 78644 w 78643"/>
                  <a:gd name="connsiteY4" fmla="*/ 1340 h 153618"/>
                  <a:gd name="connsiteX5" fmla="*/ 78644 w 78643"/>
                  <a:gd name="connsiteY5" fmla="*/ 16076 h 153618"/>
                  <a:gd name="connsiteX6" fmla="*/ 63898 w 78643"/>
                  <a:gd name="connsiteY6" fmla="*/ 14737 h 153618"/>
                  <a:gd name="connsiteX7" fmla="*/ 15639 w 78643"/>
                  <a:gd name="connsiteY7" fmla="*/ 77702 h 153618"/>
                  <a:gd name="connsiteX8" fmla="*/ 15639 w 78643"/>
                  <a:gd name="connsiteY8" fmla="*/ 153618 h 153618"/>
                  <a:gd name="connsiteX9" fmla="*/ 447 w 78643"/>
                  <a:gd name="connsiteY9" fmla="*/ 153618 h 153618"/>
                  <a:gd name="connsiteX10" fmla="*/ 447 w 78643"/>
                  <a:gd name="connsiteY10" fmla="*/ 1786 h 153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643" h="153618">
                    <a:moveTo>
                      <a:pt x="0" y="1786"/>
                    </a:moveTo>
                    <a:lnTo>
                      <a:pt x="13852" y="1786"/>
                    </a:lnTo>
                    <a:lnTo>
                      <a:pt x="15192" y="33046"/>
                    </a:lnTo>
                    <a:cubicBezTo>
                      <a:pt x="22342" y="11611"/>
                      <a:pt x="42450" y="0"/>
                      <a:pt x="64345" y="0"/>
                    </a:cubicBezTo>
                    <a:cubicBezTo>
                      <a:pt x="86240" y="0"/>
                      <a:pt x="74175" y="0"/>
                      <a:pt x="78644" y="1340"/>
                    </a:cubicBezTo>
                    <a:lnTo>
                      <a:pt x="78644" y="16076"/>
                    </a:lnTo>
                    <a:cubicBezTo>
                      <a:pt x="73728" y="14737"/>
                      <a:pt x="68813" y="14737"/>
                      <a:pt x="63898" y="14737"/>
                    </a:cubicBezTo>
                    <a:cubicBezTo>
                      <a:pt x="28598" y="14737"/>
                      <a:pt x="15639" y="43763"/>
                      <a:pt x="15639" y="77702"/>
                    </a:cubicBezTo>
                    <a:lnTo>
                      <a:pt x="15639" y="153618"/>
                    </a:lnTo>
                    <a:lnTo>
                      <a:pt x="447" y="153618"/>
                    </a:lnTo>
                    <a:lnTo>
                      <a:pt x="447" y="1786"/>
                    </a:lnTo>
                    <a:close/>
                  </a:path>
                </a:pathLst>
              </a:custGeom>
              <a:grpFill/>
              <a:ln w="4461"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81500AFC-FFD7-0F82-D715-DD788A4A7E44}"/>
                  </a:ext>
                </a:extLst>
              </p:cNvPr>
              <p:cNvSpPr/>
              <p:nvPr/>
            </p:nvSpPr>
            <p:spPr>
              <a:xfrm>
                <a:off x="1178603" y="4116708"/>
                <a:ext cx="141450" cy="232213"/>
              </a:xfrm>
              <a:custGeom>
                <a:avLst/>
                <a:gdLst>
                  <a:gd name="connsiteX0" fmla="*/ 0 w 141450"/>
                  <a:gd name="connsiteY0" fmla="*/ 188003 h 232213"/>
                  <a:gd name="connsiteX1" fmla="*/ 26810 w 141450"/>
                  <a:gd name="connsiteY1" fmla="*/ 154065 h 232213"/>
                  <a:gd name="connsiteX2" fmla="*/ 6703 w 141450"/>
                  <a:gd name="connsiteY2" fmla="*/ 130397 h 232213"/>
                  <a:gd name="connsiteX3" fmla="*/ 28151 w 141450"/>
                  <a:gd name="connsiteY3" fmla="*/ 103603 h 232213"/>
                  <a:gd name="connsiteX4" fmla="*/ 10724 w 141450"/>
                  <a:gd name="connsiteY4" fmla="*/ 63859 h 232213"/>
                  <a:gd name="connsiteX5" fmla="*/ 67473 w 141450"/>
                  <a:gd name="connsiteY5" fmla="*/ 10271 h 232213"/>
                  <a:gd name="connsiteX6" fmla="*/ 104113 w 141450"/>
                  <a:gd name="connsiteY6" fmla="*/ 20988 h 232213"/>
                  <a:gd name="connsiteX7" fmla="*/ 134052 w 141450"/>
                  <a:gd name="connsiteY7" fmla="*/ 0 h 232213"/>
                  <a:gd name="connsiteX8" fmla="*/ 139860 w 141450"/>
                  <a:gd name="connsiteY8" fmla="*/ 447 h 232213"/>
                  <a:gd name="connsiteX9" fmla="*/ 139860 w 141450"/>
                  <a:gd name="connsiteY9" fmla="*/ 13397 h 232213"/>
                  <a:gd name="connsiteX10" fmla="*/ 134052 w 141450"/>
                  <a:gd name="connsiteY10" fmla="*/ 13397 h 232213"/>
                  <a:gd name="connsiteX11" fmla="*/ 113050 w 141450"/>
                  <a:gd name="connsiteY11" fmla="*/ 29920 h 232213"/>
                  <a:gd name="connsiteX12" fmla="*/ 125115 w 141450"/>
                  <a:gd name="connsiteY12" fmla="*/ 64305 h 232213"/>
                  <a:gd name="connsiteX13" fmla="*/ 67473 w 141450"/>
                  <a:gd name="connsiteY13" fmla="*/ 117000 h 232213"/>
                  <a:gd name="connsiteX14" fmla="*/ 36641 w 141450"/>
                  <a:gd name="connsiteY14" fmla="*/ 109855 h 232213"/>
                  <a:gd name="connsiteX15" fmla="*/ 21001 w 141450"/>
                  <a:gd name="connsiteY15" fmla="*/ 128164 h 232213"/>
                  <a:gd name="connsiteX16" fmla="*/ 48259 w 141450"/>
                  <a:gd name="connsiteY16" fmla="*/ 143794 h 232213"/>
                  <a:gd name="connsiteX17" fmla="*/ 79537 w 141450"/>
                  <a:gd name="connsiteY17" fmla="*/ 143794 h 232213"/>
                  <a:gd name="connsiteX18" fmla="*/ 127796 w 141450"/>
                  <a:gd name="connsiteY18" fmla="*/ 157637 h 232213"/>
                  <a:gd name="connsiteX19" fmla="*/ 139414 w 141450"/>
                  <a:gd name="connsiteY19" fmla="*/ 185771 h 232213"/>
                  <a:gd name="connsiteX20" fmla="*/ 67473 w 141450"/>
                  <a:gd name="connsiteY20" fmla="*/ 232213 h 232213"/>
                  <a:gd name="connsiteX21" fmla="*/ 447 w 141450"/>
                  <a:gd name="connsiteY21" fmla="*/ 188897 h 232213"/>
                  <a:gd name="connsiteX22" fmla="*/ 123774 w 141450"/>
                  <a:gd name="connsiteY22" fmla="*/ 185324 h 232213"/>
                  <a:gd name="connsiteX23" fmla="*/ 80431 w 141450"/>
                  <a:gd name="connsiteY23" fmla="*/ 157191 h 232213"/>
                  <a:gd name="connsiteX24" fmla="*/ 39769 w 141450"/>
                  <a:gd name="connsiteY24" fmla="*/ 157191 h 232213"/>
                  <a:gd name="connsiteX25" fmla="*/ 14299 w 141450"/>
                  <a:gd name="connsiteY25" fmla="*/ 186217 h 232213"/>
                  <a:gd name="connsiteX26" fmla="*/ 67473 w 141450"/>
                  <a:gd name="connsiteY26" fmla="*/ 217030 h 232213"/>
                  <a:gd name="connsiteX27" fmla="*/ 123774 w 141450"/>
                  <a:gd name="connsiteY27" fmla="*/ 184877 h 232213"/>
                  <a:gd name="connsiteX28" fmla="*/ 109475 w 141450"/>
                  <a:gd name="connsiteY28" fmla="*/ 63859 h 232213"/>
                  <a:gd name="connsiteX29" fmla="*/ 67026 w 141450"/>
                  <a:gd name="connsiteY29" fmla="*/ 23668 h 232213"/>
                  <a:gd name="connsiteX30" fmla="*/ 25023 w 141450"/>
                  <a:gd name="connsiteY30" fmla="*/ 63859 h 232213"/>
                  <a:gd name="connsiteX31" fmla="*/ 67026 w 141450"/>
                  <a:gd name="connsiteY31" fmla="*/ 103156 h 232213"/>
                  <a:gd name="connsiteX32" fmla="*/ 109475 w 141450"/>
                  <a:gd name="connsiteY32" fmla="*/ 63859 h 23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1450" h="232213">
                    <a:moveTo>
                      <a:pt x="0" y="188003"/>
                    </a:moveTo>
                    <a:cubicBezTo>
                      <a:pt x="0" y="172374"/>
                      <a:pt x="9830" y="158530"/>
                      <a:pt x="26810" y="154065"/>
                    </a:cubicBezTo>
                    <a:cubicBezTo>
                      <a:pt x="14746" y="151832"/>
                      <a:pt x="6703" y="141561"/>
                      <a:pt x="6703" y="130397"/>
                    </a:cubicBezTo>
                    <a:cubicBezTo>
                      <a:pt x="6703" y="119233"/>
                      <a:pt x="15639" y="108068"/>
                      <a:pt x="28151" y="103603"/>
                    </a:cubicBezTo>
                    <a:cubicBezTo>
                      <a:pt x="17427" y="94225"/>
                      <a:pt x="10724" y="80828"/>
                      <a:pt x="10724" y="63859"/>
                    </a:cubicBezTo>
                    <a:cubicBezTo>
                      <a:pt x="10724" y="30813"/>
                      <a:pt x="37088" y="10271"/>
                      <a:pt x="67473" y="10271"/>
                    </a:cubicBezTo>
                    <a:cubicBezTo>
                      <a:pt x="97858" y="10271"/>
                      <a:pt x="93389" y="13844"/>
                      <a:pt x="104113" y="20988"/>
                    </a:cubicBezTo>
                    <a:cubicBezTo>
                      <a:pt x="107688" y="7592"/>
                      <a:pt x="120200" y="0"/>
                      <a:pt x="134052" y="0"/>
                    </a:cubicBezTo>
                    <a:cubicBezTo>
                      <a:pt x="147903" y="0"/>
                      <a:pt x="137626" y="0"/>
                      <a:pt x="139860" y="447"/>
                    </a:cubicBezTo>
                    <a:lnTo>
                      <a:pt x="139860" y="13397"/>
                    </a:lnTo>
                    <a:cubicBezTo>
                      <a:pt x="138520" y="13397"/>
                      <a:pt x="136286" y="13397"/>
                      <a:pt x="134052" y="13397"/>
                    </a:cubicBezTo>
                    <a:cubicBezTo>
                      <a:pt x="122881" y="13397"/>
                      <a:pt x="115284" y="19202"/>
                      <a:pt x="113050" y="29920"/>
                    </a:cubicBezTo>
                    <a:cubicBezTo>
                      <a:pt x="120646" y="38851"/>
                      <a:pt x="125115" y="50015"/>
                      <a:pt x="125115" y="64305"/>
                    </a:cubicBezTo>
                    <a:cubicBezTo>
                      <a:pt x="125115" y="97351"/>
                      <a:pt x="99198" y="117000"/>
                      <a:pt x="67473" y="117000"/>
                    </a:cubicBezTo>
                    <a:cubicBezTo>
                      <a:pt x="35747" y="117000"/>
                      <a:pt x="45131" y="114767"/>
                      <a:pt x="36641" y="109855"/>
                    </a:cubicBezTo>
                    <a:cubicBezTo>
                      <a:pt x="28598" y="112981"/>
                      <a:pt x="21001" y="118786"/>
                      <a:pt x="21001" y="128164"/>
                    </a:cubicBezTo>
                    <a:cubicBezTo>
                      <a:pt x="21001" y="142007"/>
                      <a:pt x="36194" y="143794"/>
                      <a:pt x="48259" y="143794"/>
                    </a:cubicBezTo>
                    <a:lnTo>
                      <a:pt x="79537" y="143794"/>
                    </a:lnTo>
                    <a:cubicBezTo>
                      <a:pt x="102773" y="143794"/>
                      <a:pt x="117072" y="147813"/>
                      <a:pt x="127796" y="157637"/>
                    </a:cubicBezTo>
                    <a:cubicBezTo>
                      <a:pt x="134945" y="164782"/>
                      <a:pt x="139414" y="172374"/>
                      <a:pt x="139414" y="185771"/>
                    </a:cubicBezTo>
                    <a:cubicBezTo>
                      <a:pt x="139414" y="219709"/>
                      <a:pt x="104113" y="232213"/>
                      <a:pt x="67473" y="232213"/>
                    </a:cubicBezTo>
                    <a:cubicBezTo>
                      <a:pt x="30832" y="232213"/>
                      <a:pt x="447" y="219263"/>
                      <a:pt x="447" y="188897"/>
                    </a:cubicBezTo>
                    <a:close/>
                    <a:moveTo>
                      <a:pt x="123774" y="185324"/>
                    </a:moveTo>
                    <a:cubicBezTo>
                      <a:pt x="123774" y="163889"/>
                      <a:pt x="103667" y="157191"/>
                      <a:pt x="80431" y="157191"/>
                    </a:cubicBezTo>
                    <a:lnTo>
                      <a:pt x="39769" y="157191"/>
                    </a:lnTo>
                    <a:cubicBezTo>
                      <a:pt x="25917" y="160316"/>
                      <a:pt x="14299" y="168355"/>
                      <a:pt x="14299" y="186217"/>
                    </a:cubicBezTo>
                    <a:cubicBezTo>
                      <a:pt x="14299" y="204080"/>
                      <a:pt x="40662" y="217030"/>
                      <a:pt x="67473" y="217030"/>
                    </a:cubicBezTo>
                    <a:cubicBezTo>
                      <a:pt x="94283" y="217030"/>
                      <a:pt x="123774" y="209885"/>
                      <a:pt x="123774" y="184877"/>
                    </a:cubicBezTo>
                    <a:close/>
                    <a:moveTo>
                      <a:pt x="109475" y="63859"/>
                    </a:moveTo>
                    <a:cubicBezTo>
                      <a:pt x="109475" y="38405"/>
                      <a:pt x="90708" y="23668"/>
                      <a:pt x="67026" y="23668"/>
                    </a:cubicBezTo>
                    <a:cubicBezTo>
                      <a:pt x="43343" y="23668"/>
                      <a:pt x="25023" y="38405"/>
                      <a:pt x="25023" y="63859"/>
                    </a:cubicBezTo>
                    <a:cubicBezTo>
                      <a:pt x="25023" y="89313"/>
                      <a:pt x="43343" y="103156"/>
                      <a:pt x="67026" y="103156"/>
                    </a:cubicBezTo>
                    <a:cubicBezTo>
                      <a:pt x="90708" y="103156"/>
                      <a:pt x="109475" y="89313"/>
                      <a:pt x="109475" y="63859"/>
                    </a:cubicBezTo>
                    <a:close/>
                  </a:path>
                </a:pathLst>
              </a:custGeom>
              <a:grpFill/>
              <a:ln w="4461"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ECF9D455-342A-DA1C-9BB1-78FDC0010F2A}"/>
                  </a:ext>
                </a:extLst>
              </p:cNvPr>
              <p:cNvSpPr/>
              <p:nvPr/>
            </p:nvSpPr>
            <p:spPr>
              <a:xfrm>
                <a:off x="1347954" y="4131445"/>
                <a:ext cx="136285" cy="215690"/>
              </a:xfrm>
              <a:custGeom>
                <a:avLst/>
                <a:gdLst>
                  <a:gd name="connsiteX0" fmla="*/ 2681 w 136285"/>
                  <a:gd name="connsiteY0" fmla="*/ 211225 h 215690"/>
                  <a:gd name="connsiteX1" fmla="*/ 2681 w 136285"/>
                  <a:gd name="connsiteY1" fmla="*/ 196488 h 215690"/>
                  <a:gd name="connsiteX2" fmla="*/ 22342 w 136285"/>
                  <a:gd name="connsiteY2" fmla="*/ 200954 h 215690"/>
                  <a:gd name="connsiteX3" fmla="*/ 53174 w 136285"/>
                  <a:gd name="connsiteY3" fmla="*/ 176839 h 215690"/>
                  <a:gd name="connsiteX4" fmla="*/ 62111 w 136285"/>
                  <a:gd name="connsiteY4" fmla="*/ 154511 h 215690"/>
                  <a:gd name="connsiteX5" fmla="*/ 0 w 136285"/>
                  <a:gd name="connsiteY5" fmla="*/ 0 h 215690"/>
                  <a:gd name="connsiteX6" fmla="*/ 16533 w 136285"/>
                  <a:gd name="connsiteY6" fmla="*/ 0 h 215690"/>
                  <a:gd name="connsiteX7" fmla="*/ 69260 w 136285"/>
                  <a:gd name="connsiteY7" fmla="*/ 134862 h 215690"/>
                  <a:gd name="connsiteX8" fmla="*/ 120200 w 136285"/>
                  <a:gd name="connsiteY8" fmla="*/ 0 h 215690"/>
                  <a:gd name="connsiteX9" fmla="*/ 136286 w 136285"/>
                  <a:gd name="connsiteY9" fmla="*/ 0 h 215690"/>
                  <a:gd name="connsiteX10" fmla="*/ 66579 w 136285"/>
                  <a:gd name="connsiteY10" fmla="*/ 181752 h 215690"/>
                  <a:gd name="connsiteX11" fmla="*/ 23236 w 136285"/>
                  <a:gd name="connsiteY11" fmla="*/ 215690 h 215690"/>
                  <a:gd name="connsiteX12" fmla="*/ 2681 w 136285"/>
                  <a:gd name="connsiteY12" fmla="*/ 211225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6285" h="215690">
                    <a:moveTo>
                      <a:pt x="2681" y="211225"/>
                    </a:moveTo>
                    <a:lnTo>
                      <a:pt x="2681" y="196488"/>
                    </a:lnTo>
                    <a:cubicBezTo>
                      <a:pt x="8490" y="199168"/>
                      <a:pt x="14746" y="200954"/>
                      <a:pt x="22342" y="200954"/>
                    </a:cubicBezTo>
                    <a:cubicBezTo>
                      <a:pt x="37088" y="200954"/>
                      <a:pt x="46024" y="194702"/>
                      <a:pt x="53174" y="176839"/>
                    </a:cubicBezTo>
                    <a:lnTo>
                      <a:pt x="62111" y="154511"/>
                    </a:lnTo>
                    <a:lnTo>
                      <a:pt x="0" y="0"/>
                    </a:lnTo>
                    <a:lnTo>
                      <a:pt x="16533" y="0"/>
                    </a:lnTo>
                    <a:lnTo>
                      <a:pt x="69260" y="134862"/>
                    </a:lnTo>
                    <a:lnTo>
                      <a:pt x="120200" y="0"/>
                    </a:lnTo>
                    <a:lnTo>
                      <a:pt x="136286" y="0"/>
                    </a:lnTo>
                    <a:lnTo>
                      <a:pt x="66579" y="181752"/>
                    </a:lnTo>
                    <a:cubicBezTo>
                      <a:pt x="57195" y="206313"/>
                      <a:pt x="43790" y="215690"/>
                      <a:pt x="23236" y="215690"/>
                    </a:cubicBezTo>
                    <a:cubicBezTo>
                      <a:pt x="2681" y="215690"/>
                      <a:pt x="4915" y="213011"/>
                      <a:pt x="2681" y="211225"/>
                    </a:cubicBezTo>
                    <a:close/>
                  </a:path>
                </a:pathLst>
              </a:custGeom>
              <a:grpFill/>
              <a:ln w="4461"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2074324422"/>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preserve="1" userDrawn="1">
  <p:cSld name="Half Page Image_Cover">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12EB42F3-0A87-FA3D-A25A-72B48C26D4A5}"/>
              </a:ext>
            </a:extLst>
          </p:cNvPr>
          <p:cNvGraphicFramePr>
            <a:graphicFrameLocks/>
          </p:cNvGraphicFramePr>
          <p:nvPr>
            <p:custDataLst>
              <p:tags r:id="rId1"/>
            </p:custDataLst>
            <p:extLst>
              <p:ext uri="{D42A27DB-BD31-4B8C-83A1-F6EECF244321}">
                <p14:modId xmlns:p14="http://schemas.microsoft.com/office/powerpoint/2010/main" val="351136401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10" name="think-cell data - do not delete" hidden="1">
                        <a:extLst>
                          <a:ext uri="{FF2B5EF4-FFF2-40B4-BE49-F238E27FC236}">
                            <a16:creationId xmlns:a16="http://schemas.microsoft.com/office/drawing/2014/main" id="{12EB42F3-0A87-FA3D-A25A-72B48C26D4A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42" name="Picture 141">
            <a:extLst>
              <a:ext uri="{FF2B5EF4-FFF2-40B4-BE49-F238E27FC236}">
                <a16:creationId xmlns:a16="http://schemas.microsoft.com/office/drawing/2014/main" id="{A79C317D-3174-C16E-AE8C-01EE5C53A6FC}"/>
              </a:ext>
            </a:extLst>
          </p:cNvPr>
          <p:cNvPicPr>
            <a:picLocks noChangeAspect="1"/>
          </p:cNvPicPr>
          <p:nvPr userDrawn="1"/>
        </p:nvPicPr>
        <p:blipFill>
          <a:blip r:embed="rId5">
            <a:extLst>
              <a:ext uri="{28A0092B-C50C-407E-A947-70E740481C1C}">
                <a14:useLocalDpi xmlns:a14="http://schemas.microsoft.com/office/drawing/2010/main" val="0"/>
              </a:ext>
            </a:extLst>
          </a:blip>
          <a:srcRect l="11907" t="26864" r="842" b="39122"/>
          <a:stretch>
            <a:fillRect/>
          </a:stretch>
        </p:blipFill>
        <p:spPr>
          <a:xfrm>
            <a:off x="-1" y="0"/>
            <a:ext cx="12192001" cy="3168650"/>
          </a:xfrm>
          <a:prstGeom prst="rect">
            <a:avLst/>
          </a:prstGeom>
        </p:spPr>
      </p:pic>
      <p:sp>
        <p:nvSpPr>
          <p:cNvPr id="2" name="Right Triangle 1">
            <a:extLst>
              <a:ext uri="{FF2B5EF4-FFF2-40B4-BE49-F238E27FC236}">
                <a16:creationId xmlns:a16="http://schemas.microsoft.com/office/drawing/2014/main" id="{BE9DA23C-0930-33E3-D0FF-0B9156C8C63F}"/>
              </a:ext>
            </a:extLst>
          </p:cNvPr>
          <p:cNvSpPr>
            <a:spLocks/>
          </p:cNvSpPr>
          <p:nvPr/>
        </p:nvSpPr>
        <p:spPr>
          <a:xfrm rot="16200000" flipH="1">
            <a:off x="8299456"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 name="Right Triangle 2">
            <a:extLst>
              <a:ext uri="{FF2B5EF4-FFF2-40B4-BE49-F238E27FC236}">
                <a16:creationId xmlns:a16="http://schemas.microsoft.com/office/drawing/2014/main" id="{268A176A-0332-E5D3-B764-EA355A15EF1E}"/>
              </a:ext>
            </a:extLst>
          </p:cNvPr>
          <p:cNvSpPr>
            <a:spLocks/>
          </p:cNvSpPr>
          <p:nvPr/>
        </p:nvSpPr>
        <p:spPr>
          <a:xfrm rot="16200000" flipH="1" flipV="1">
            <a:off x="9201970"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 name="Right Triangle 4">
            <a:extLst>
              <a:ext uri="{FF2B5EF4-FFF2-40B4-BE49-F238E27FC236}">
                <a16:creationId xmlns:a16="http://schemas.microsoft.com/office/drawing/2014/main" id="{492186F2-ADDD-1516-A7F3-10FC74B5E2DF}"/>
              </a:ext>
            </a:extLst>
          </p:cNvPr>
          <p:cNvSpPr>
            <a:spLocks/>
          </p:cNvSpPr>
          <p:nvPr/>
        </p:nvSpPr>
        <p:spPr>
          <a:xfrm rot="16200000" flipH="1">
            <a:off x="6236164"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 name="Right Triangle 5">
            <a:extLst>
              <a:ext uri="{FF2B5EF4-FFF2-40B4-BE49-F238E27FC236}">
                <a16:creationId xmlns:a16="http://schemas.microsoft.com/office/drawing/2014/main" id="{1A5F4B26-96FA-E183-5370-5ABCA511E3F5}"/>
              </a:ext>
            </a:extLst>
          </p:cNvPr>
          <p:cNvSpPr>
            <a:spLocks/>
          </p:cNvSpPr>
          <p:nvPr/>
        </p:nvSpPr>
        <p:spPr>
          <a:xfrm rot="16200000" flipH="1" flipV="1">
            <a:off x="7138678"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 name="Right Triangle 6">
            <a:extLst>
              <a:ext uri="{FF2B5EF4-FFF2-40B4-BE49-F238E27FC236}">
                <a16:creationId xmlns:a16="http://schemas.microsoft.com/office/drawing/2014/main" id="{C781A6C4-0878-98C3-AB50-2DF6C0D53719}"/>
              </a:ext>
            </a:extLst>
          </p:cNvPr>
          <p:cNvSpPr>
            <a:spLocks/>
          </p:cNvSpPr>
          <p:nvPr/>
        </p:nvSpPr>
        <p:spPr>
          <a:xfrm>
            <a:off x="8186487"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 name="Right Triangle 7">
            <a:extLst>
              <a:ext uri="{FF2B5EF4-FFF2-40B4-BE49-F238E27FC236}">
                <a16:creationId xmlns:a16="http://schemas.microsoft.com/office/drawing/2014/main" id="{0AE3C6DC-4A9C-C414-4CC0-AADD3C385963}"/>
              </a:ext>
            </a:extLst>
          </p:cNvPr>
          <p:cNvSpPr>
            <a:spLocks/>
          </p:cNvSpPr>
          <p:nvPr/>
        </p:nvSpPr>
        <p:spPr>
          <a:xfrm flipH="1">
            <a:off x="7286412"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 name="Right Triangle 8">
            <a:extLst>
              <a:ext uri="{FF2B5EF4-FFF2-40B4-BE49-F238E27FC236}">
                <a16:creationId xmlns:a16="http://schemas.microsoft.com/office/drawing/2014/main" id="{A66BDCB0-92D0-88B4-FD4B-25B50B3C660A}"/>
              </a:ext>
            </a:extLst>
          </p:cNvPr>
          <p:cNvSpPr>
            <a:spLocks/>
          </p:cNvSpPr>
          <p:nvPr/>
        </p:nvSpPr>
        <p:spPr>
          <a:xfrm flipV="1">
            <a:off x="8186487"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 name="Right Triangle 10">
            <a:extLst>
              <a:ext uri="{FF2B5EF4-FFF2-40B4-BE49-F238E27FC236}">
                <a16:creationId xmlns:a16="http://schemas.microsoft.com/office/drawing/2014/main" id="{516712F4-DA12-04FB-06CE-C54BADF947E0}"/>
              </a:ext>
            </a:extLst>
          </p:cNvPr>
          <p:cNvSpPr>
            <a:spLocks/>
          </p:cNvSpPr>
          <p:nvPr/>
        </p:nvSpPr>
        <p:spPr>
          <a:xfrm flipH="1" flipV="1">
            <a:off x="7286412"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 name="Right Triangle 11">
            <a:extLst>
              <a:ext uri="{FF2B5EF4-FFF2-40B4-BE49-F238E27FC236}">
                <a16:creationId xmlns:a16="http://schemas.microsoft.com/office/drawing/2014/main" id="{FA5E840A-0E79-6FF3-01AE-637C0ACB7465}"/>
              </a:ext>
            </a:extLst>
          </p:cNvPr>
          <p:cNvSpPr>
            <a:spLocks/>
          </p:cNvSpPr>
          <p:nvPr/>
        </p:nvSpPr>
        <p:spPr>
          <a:xfrm rot="16200000" flipH="1">
            <a:off x="4172874"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 name="Right Triangle 12">
            <a:extLst>
              <a:ext uri="{FF2B5EF4-FFF2-40B4-BE49-F238E27FC236}">
                <a16:creationId xmlns:a16="http://schemas.microsoft.com/office/drawing/2014/main" id="{C4BE3454-8454-4FFD-0D2F-B842F41232A3}"/>
              </a:ext>
            </a:extLst>
          </p:cNvPr>
          <p:cNvSpPr>
            <a:spLocks/>
          </p:cNvSpPr>
          <p:nvPr/>
        </p:nvSpPr>
        <p:spPr>
          <a:xfrm rot="16200000" flipH="1" flipV="1">
            <a:off x="5075388"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 name="Right Triangle 17">
            <a:extLst>
              <a:ext uri="{FF2B5EF4-FFF2-40B4-BE49-F238E27FC236}">
                <a16:creationId xmlns:a16="http://schemas.microsoft.com/office/drawing/2014/main" id="{739FD52B-BB75-066E-C981-1BCC3E3AF283}"/>
              </a:ext>
            </a:extLst>
          </p:cNvPr>
          <p:cNvSpPr>
            <a:spLocks/>
          </p:cNvSpPr>
          <p:nvPr/>
        </p:nvSpPr>
        <p:spPr>
          <a:xfrm>
            <a:off x="6123197"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9" name="Right Triangle 18">
            <a:extLst>
              <a:ext uri="{FF2B5EF4-FFF2-40B4-BE49-F238E27FC236}">
                <a16:creationId xmlns:a16="http://schemas.microsoft.com/office/drawing/2014/main" id="{F9F1E5D7-F255-6C70-7F07-AE6C61283DDC}"/>
              </a:ext>
            </a:extLst>
          </p:cNvPr>
          <p:cNvSpPr>
            <a:spLocks/>
          </p:cNvSpPr>
          <p:nvPr/>
        </p:nvSpPr>
        <p:spPr>
          <a:xfrm flipH="1">
            <a:off x="5223122"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0E620A19-78C8-FC2B-5C75-E7226B8A81D0}"/>
              </a:ext>
            </a:extLst>
          </p:cNvPr>
          <p:cNvSpPr>
            <a:spLocks/>
          </p:cNvSpPr>
          <p:nvPr/>
        </p:nvSpPr>
        <p:spPr>
          <a:xfrm flipV="1">
            <a:off x="6123197"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479D94AE-8D83-C203-791F-7BDCEE0C2CCC}"/>
              </a:ext>
            </a:extLst>
          </p:cNvPr>
          <p:cNvSpPr>
            <a:spLocks/>
          </p:cNvSpPr>
          <p:nvPr/>
        </p:nvSpPr>
        <p:spPr>
          <a:xfrm flipH="1" flipV="1">
            <a:off x="5223122"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62CD085A-F03B-7605-4ED2-2A73A47FF16F}"/>
              </a:ext>
            </a:extLst>
          </p:cNvPr>
          <p:cNvSpPr>
            <a:spLocks/>
          </p:cNvSpPr>
          <p:nvPr/>
        </p:nvSpPr>
        <p:spPr>
          <a:xfrm rot="16200000" flipH="1">
            <a:off x="2109583"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CD74AE25-6079-81D4-92D3-B513D51E63A0}"/>
              </a:ext>
            </a:extLst>
          </p:cNvPr>
          <p:cNvSpPr>
            <a:spLocks/>
          </p:cNvSpPr>
          <p:nvPr/>
        </p:nvSpPr>
        <p:spPr>
          <a:xfrm rot="16200000" flipH="1" flipV="1">
            <a:off x="3012097"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CBAD46CD-5514-06F5-EA5E-BB17B0E35109}"/>
              </a:ext>
            </a:extLst>
          </p:cNvPr>
          <p:cNvSpPr>
            <a:spLocks/>
          </p:cNvSpPr>
          <p:nvPr/>
        </p:nvSpPr>
        <p:spPr>
          <a:xfrm>
            <a:off x="4059906"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60DB6E7A-8184-C66D-A2D8-FEE239E47B77}"/>
              </a:ext>
            </a:extLst>
          </p:cNvPr>
          <p:cNvSpPr>
            <a:spLocks/>
          </p:cNvSpPr>
          <p:nvPr/>
        </p:nvSpPr>
        <p:spPr>
          <a:xfrm flipH="1">
            <a:off x="3159830"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86C87228-947B-FE55-907F-E9BF74C85C59}"/>
              </a:ext>
            </a:extLst>
          </p:cNvPr>
          <p:cNvSpPr>
            <a:spLocks/>
          </p:cNvSpPr>
          <p:nvPr/>
        </p:nvSpPr>
        <p:spPr>
          <a:xfrm flipV="1">
            <a:off x="4059906"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F33588CA-3505-1147-8A00-4655B1819F9E}"/>
              </a:ext>
            </a:extLst>
          </p:cNvPr>
          <p:cNvSpPr>
            <a:spLocks/>
          </p:cNvSpPr>
          <p:nvPr/>
        </p:nvSpPr>
        <p:spPr>
          <a:xfrm flipH="1" flipV="1">
            <a:off x="3159830"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106792DC-46F7-8729-9F38-54B82E0DD6DB}"/>
              </a:ext>
            </a:extLst>
          </p:cNvPr>
          <p:cNvSpPr>
            <a:spLocks/>
          </p:cNvSpPr>
          <p:nvPr/>
        </p:nvSpPr>
        <p:spPr>
          <a:xfrm rot="16200000" flipH="1">
            <a:off x="46292"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7ABDBA17-8C1E-01A0-2B85-C34EE966B8B5}"/>
              </a:ext>
            </a:extLst>
          </p:cNvPr>
          <p:cNvSpPr>
            <a:spLocks/>
          </p:cNvSpPr>
          <p:nvPr/>
        </p:nvSpPr>
        <p:spPr>
          <a:xfrm rot="16200000" flipH="1" flipV="1">
            <a:off x="948806"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BC596385-F9E6-D752-934D-806004712AC0}"/>
              </a:ext>
            </a:extLst>
          </p:cNvPr>
          <p:cNvSpPr>
            <a:spLocks/>
          </p:cNvSpPr>
          <p:nvPr/>
        </p:nvSpPr>
        <p:spPr>
          <a:xfrm>
            <a:off x="1996615"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74C3DF41-F657-D7A9-0987-C433070C508E}"/>
              </a:ext>
            </a:extLst>
          </p:cNvPr>
          <p:cNvSpPr>
            <a:spLocks/>
          </p:cNvSpPr>
          <p:nvPr/>
        </p:nvSpPr>
        <p:spPr>
          <a:xfrm flipH="1">
            <a:off x="1096540"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4F586B02-00F8-E93D-E766-A3A29005182B}"/>
              </a:ext>
            </a:extLst>
          </p:cNvPr>
          <p:cNvSpPr>
            <a:spLocks/>
          </p:cNvSpPr>
          <p:nvPr/>
        </p:nvSpPr>
        <p:spPr>
          <a:xfrm flipV="1">
            <a:off x="1996615"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4601742C-FAEE-90CD-29DE-294EEB219607}"/>
              </a:ext>
            </a:extLst>
          </p:cNvPr>
          <p:cNvSpPr>
            <a:spLocks/>
          </p:cNvSpPr>
          <p:nvPr/>
        </p:nvSpPr>
        <p:spPr>
          <a:xfrm flipH="1" flipV="1">
            <a:off x="1096540"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CFE5412B-C9C4-7734-2A1A-80293B019899}"/>
              </a:ext>
            </a:extLst>
          </p:cNvPr>
          <p:cNvSpPr>
            <a:spLocks/>
          </p:cNvSpPr>
          <p:nvPr/>
        </p:nvSpPr>
        <p:spPr>
          <a:xfrm rot="16200000" flipH="1">
            <a:off x="10362746"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D8F1E851-1F03-230A-B1E5-6C0EF432F1A1}"/>
              </a:ext>
            </a:extLst>
          </p:cNvPr>
          <p:cNvSpPr>
            <a:spLocks/>
          </p:cNvSpPr>
          <p:nvPr/>
        </p:nvSpPr>
        <p:spPr>
          <a:xfrm rot="16200000" flipH="1" flipV="1">
            <a:off x="11265260"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9933BA0F-5DC3-6A31-7EA8-40657935B44D}"/>
              </a:ext>
            </a:extLst>
          </p:cNvPr>
          <p:cNvSpPr>
            <a:spLocks/>
          </p:cNvSpPr>
          <p:nvPr/>
        </p:nvSpPr>
        <p:spPr>
          <a:xfrm flipH="1">
            <a:off x="11412994"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E6411DA7-F763-A532-9BE4-16D12F54B965}"/>
              </a:ext>
            </a:extLst>
          </p:cNvPr>
          <p:cNvSpPr>
            <a:spLocks/>
          </p:cNvSpPr>
          <p:nvPr/>
        </p:nvSpPr>
        <p:spPr>
          <a:xfrm flipH="1" flipV="1">
            <a:off x="11412994"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0D0661E0-16E7-D46A-7914-F84F1226251F}"/>
              </a:ext>
            </a:extLst>
          </p:cNvPr>
          <p:cNvSpPr>
            <a:spLocks/>
          </p:cNvSpPr>
          <p:nvPr/>
        </p:nvSpPr>
        <p:spPr>
          <a:xfrm>
            <a:off x="10249779"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614DFFF6-C488-B5CD-C2C8-EDC30B0FDE3F}"/>
              </a:ext>
            </a:extLst>
          </p:cNvPr>
          <p:cNvSpPr>
            <a:spLocks/>
          </p:cNvSpPr>
          <p:nvPr/>
        </p:nvSpPr>
        <p:spPr>
          <a:xfrm flipH="1">
            <a:off x="9349703"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F17B673A-B250-8235-7A16-FF8B2E1780E1}"/>
              </a:ext>
            </a:extLst>
          </p:cNvPr>
          <p:cNvSpPr>
            <a:spLocks/>
          </p:cNvSpPr>
          <p:nvPr/>
        </p:nvSpPr>
        <p:spPr>
          <a:xfrm flipV="1">
            <a:off x="10249779"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70C99480-A771-5ED2-0BAB-F5B5201F6DB9}"/>
              </a:ext>
            </a:extLst>
          </p:cNvPr>
          <p:cNvSpPr>
            <a:spLocks/>
          </p:cNvSpPr>
          <p:nvPr/>
        </p:nvSpPr>
        <p:spPr>
          <a:xfrm flipH="1" flipV="1">
            <a:off x="9349703"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E8939EC0-4D46-12AF-A12A-43A85F375B4C}"/>
              </a:ext>
            </a:extLst>
          </p:cNvPr>
          <p:cNvSpPr>
            <a:spLocks/>
          </p:cNvSpPr>
          <p:nvPr/>
        </p:nvSpPr>
        <p:spPr>
          <a:xfrm rot="16200000">
            <a:off x="8299456"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BCEB31CA-E3DF-DC45-0BE8-087931F445CE}"/>
              </a:ext>
            </a:extLst>
          </p:cNvPr>
          <p:cNvSpPr>
            <a:spLocks/>
          </p:cNvSpPr>
          <p:nvPr/>
        </p:nvSpPr>
        <p:spPr>
          <a:xfrm rot="16200000" flipH="1">
            <a:off x="8299456"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033EE25F-CE27-A596-6C92-6C0C40A5091E}"/>
              </a:ext>
            </a:extLst>
          </p:cNvPr>
          <p:cNvSpPr>
            <a:spLocks/>
          </p:cNvSpPr>
          <p:nvPr/>
        </p:nvSpPr>
        <p:spPr>
          <a:xfrm rot="16200000" flipV="1">
            <a:off x="9201970"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F87DE1F9-D5C3-2167-11C2-8909D78BA890}"/>
              </a:ext>
            </a:extLst>
          </p:cNvPr>
          <p:cNvSpPr>
            <a:spLocks/>
          </p:cNvSpPr>
          <p:nvPr/>
        </p:nvSpPr>
        <p:spPr>
          <a:xfrm rot="16200000" flipH="1" flipV="1">
            <a:off x="9201970"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3B36B77A-394E-2F38-F9AE-037EE71CD7A8}"/>
              </a:ext>
            </a:extLst>
          </p:cNvPr>
          <p:cNvSpPr>
            <a:spLocks/>
          </p:cNvSpPr>
          <p:nvPr/>
        </p:nvSpPr>
        <p:spPr>
          <a:xfrm rot="16200000">
            <a:off x="6236164"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F5B3795B-7C81-90E2-DCC9-80513A7966B6}"/>
              </a:ext>
            </a:extLst>
          </p:cNvPr>
          <p:cNvSpPr>
            <a:spLocks/>
          </p:cNvSpPr>
          <p:nvPr/>
        </p:nvSpPr>
        <p:spPr>
          <a:xfrm rot="16200000" flipH="1">
            <a:off x="6236164"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A59F3BBF-6AA4-E92A-D9C6-8512D48C530D}"/>
              </a:ext>
            </a:extLst>
          </p:cNvPr>
          <p:cNvSpPr>
            <a:spLocks/>
          </p:cNvSpPr>
          <p:nvPr/>
        </p:nvSpPr>
        <p:spPr>
          <a:xfrm rot="16200000" flipV="1">
            <a:off x="7138678"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05701D2F-6464-4F51-0918-4A1177F0A83B}"/>
              </a:ext>
            </a:extLst>
          </p:cNvPr>
          <p:cNvSpPr>
            <a:spLocks/>
          </p:cNvSpPr>
          <p:nvPr/>
        </p:nvSpPr>
        <p:spPr>
          <a:xfrm rot="16200000" flipH="1" flipV="1">
            <a:off x="7138678"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9E63822D-3935-00D9-EB2A-68D2266400BD}"/>
              </a:ext>
            </a:extLst>
          </p:cNvPr>
          <p:cNvSpPr>
            <a:spLocks/>
          </p:cNvSpPr>
          <p:nvPr/>
        </p:nvSpPr>
        <p:spPr>
          <a:xfrm rot="16200000">
            <a:off x="4172874"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A6432E22-BD2B-2E13-6158-ED45A050238A}"/>
              </a:ext>
            </a:extLst>
          </p:cNvPr>
          <p:cNvSpPr>
            <a:spLocks/>
          </p:cNvSpPr>
          <p:nvPr/>
        </p:nvSpPr>
        <p:spPr>
          <a:xfrm rot="16200000" flipH="1">
            <a:off x="4172874"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54C7630F-CC9E-6878-BB24-BAEBDA7F6122}"/>
              </a:ext>
            </a:extLst>
          </p:cNvPr>
          <p:cNvSpPr>
            <a:spLocks/>
          </p:cNvSpPr>
          <p:nvPr/>
        </p:nvSpPr>
        <p:spPr>
          <a:xfrm rot="16200000" flipV="1">
            <a:off x="5075388"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A1CE3F60-4044-A32D-7877-9C475ECC9F30}"/>
              </a:ext>
            </a:extLst>
          </p:cNvPr>
          <p:cNvSpPr>
            <a:spLocks/>
          </p:cNvSpPr>
          <p:nvPr/>
        </p:nvSpPr>
        <p:spPr>
          <a:xfrm rot="16200000" flipH="1" flipV="1">
            <a:off x="5075388"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16E5C2A6-522F-82A0-992A-EF7CA47DB170}"/>
              </a:ext>
            </a:extLst>
          </p:cNvPr>
          <p:cNvSpPr>
            <a:spLocks/>
          </p:cNvSpPr>
          <p:nvPr/>
        </p:nvSpPr>
        <p:spPr>
          <a:xfrm rot="16200000">
            <a:off x="2109583"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7DAA9708-FEF9-5555-CAA7-FC51675260A4}"/>
              </a:ext>
            </a:extLst>
          </p:cNvPr>
          <p:cNvSpPr>
            <a:spLocks/>
          </p:cNvSpPr>
          <p:nvPr/>
        </p:nvSpPr>
        <p:spPr>
          <a:xfrm rot="16200000" flipH="1">
            <a:off x="2109583"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C2A7D026-C982-897C-BCB0-A3EB34D5801D}"/>
              </a:ext>
            </a:extLst>
          </p:cNvPr>
          <p:cNvSpPr>
            <a:spLocks/>
          </p:cNvSpPr>
          <p:nvPr/>
        </p:nvSpPr>
        <p:spPr>
          <a:xfrm rot="16200000" flipV="1">
            <a:off x="3012097"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D4430224-A9B1-B388-F5E4-4642B2F74F91}"/>
              </a:ext>
            </a:extLst>
          </p:cNvPr>
          <p:cNvSpPr>
            <a:spLocks/>
          </p:cNvSpPr>
          <p:nvPr/>
        </p:nvSpPr>
        <p:spPr>
          <a:xfrm rot="16200000" flipH="1" flipV="1">
            <a:off x="3012097"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CC3DEFE6-0239-BF09-D615-82C1F1FFE473}"/>
              </a:ext>
            </a:extLst>
          </p:cNvPr>
          <p:cNvSpPr>
            <a:spLocks/>
          </p:cNvSpPr>
          <p:nvPr/>
        </p:nvSpPr>
        <p:spPr>
          <a:xfrm rot="16200000">
            <a:off x="46292"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4E074FE9-A124-F307-2F97-362A0F244513}"/>
              </a:ext>
            </a:extLst>
          </p:cNvPr>
          <p:cNvSpPr>
            <a:spLocks/>
          </p:cNvSpPr>
          <p:nvPr/>
        </p:nvSpPr>
        <p:spPr>
          <a:xfrm rot="16200000" flipH="1">
            <a:off x="46292"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2D28952C-BF14-703C-6D07-05000A77E7DD}"/>
              </a:ext>
            </a:extLst>
          </p:cNvPr>
          <p:cNvSpPr>
            <a:spLocks/>
          </p:cNvSpPr>
          <p:nvPr/>
        </p:nvSpPr>
        <p:spPr>
          <a:xfrm rot="16200000" flipV="1">
            <a:off x="948806"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DB24AB30-936B-ED73-02B6-D32A3B555A74}"/>
              </a:ext>
            </a:extLst>
          </p:cNvPr>
          <p:cNvSpPr>
            <a:spLocks/>
          </p:cNvSpPr>
          <p:nvPr/>
        </p:nvSpPr>
        <p:spPr>
          <a:xfrm rot="16200000" flipH="1" flipV="1">
            <a:off x="948806"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C681EB0F-8919-D7CA-2D0B-152536EAE93F}"/>
              </a:ext>
            </a:extLst>
          </p:cNvPr>
          <p:cNvSpPr>
            <a:spLocks/>
          </p:cNvSpPr>
          <p:nvPr/>
        </p:nvSpPr>
        <p:spPr>
          <a:xfrm rot="16200000">
            <a:off x="10362746"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4CABAF0D-87B3-493D-A103-35BE12ACE255}"/>
              </a:ext>
            </a:extLst>
          </p:cNvPr>
          <p:cNvSpPr>
            <a:spLocks/>
          </p:cNvSpPr>
          <p:nvPr/>
        </p:nvSpPr>
        <p:spPr>
          <a:xfrm rot="16200000" flipH="1">
            <a:off x="10362746"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238DA78C-2063-ACC0-81E6-02522ED73AD2}"/>
              </a:ext>
            </a:extLst>
          </p:cNvPr>
          <p:cNvSpPr>
            <a:spLocks/>
          </p:cNvSpPr>
          <p:nvPr/>
        </p:nvSpPr>
        <p:spPr>
          <a:xfrm rot="16200000" flipV="1">
            <a:off x="11265260"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0BDA7EB4-1CF2-A928-D68D-115082A1DFE7}"/>
              </a:ext>
            </a:extLst>
          </p:cNvPr>
          <p:cNvSpPr>
            <a:spLocks/>
          </p:cNvSpPr>
          <p:nvPr/>
        </p:nvSpPr>
        <p:spPr>
          <a:xfrm rot="16200000" flipH="1" flipV="1">
            <a:off x="11265260"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F43D84F2-6E73-EB3F-A313-51CDA0A09611}"/>
              </a:ext>
            </a:extLst>
          </p:cNvPr>
          <p:cNvSpPr>
            <a:spLocks/>
          </p:cNvSpPr>
          <p:nvPr/>
        </p:nvSpPr>
        <p:spPr>
          <a:xfrm>
            <a:off x="-66675"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EFBD68B9-425B-FC50-01F6-4181E1FEFFC9}"/>
              </a:ext>
            </a:extLst>
          </p:cNvPr>
          <p:cNvSpPr>
            <a:spLocks/>
          </p:cNvSpPr>
          <p:nvPr/>
        </p:nvSpPr>
        <p:spPr>
          <a:xfrm flipV="1">
            <a:off x="-66675"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 name="Title 1">
            <a:extLst>
              <a:ext uri="{FF2B5EF4-FFF2-40B4-BE49-F238E27FC236}">
                <a16:creationId xmlns:a16="http://schemas.microsoft.com/office/drawing/2014/main" id="{9DFFFF3A-A368-8DDF-6544-138D8EE3BF57}"/>
              </a:ext>
            </a:extLst>
          </p:cNvPr>
          <p:cNvSpPr>
            <a:spLocks noGrp="1"/>
          </p:cNvSpPr>
          <p:nvPr>
            <p:ph type="title" hasCustomPrompt="1"/>
          </p:nvPr>
        </p:nvSpPr>
        <p:spPr>
          <a:xfrm>
            <a:off x="550524" y="3533191"/>
            <a:ext cx="7272676" cy="1398263"/>
          </a:xfrm>
          <a:prstGeom prst="rect">
            <a:avLst/>
          </a:prstGeom>
          <a:noFill/>
        </p:spPr>
        <p:txBody>
          <a:bodyPr vert="horz" rIns="0" anchor="b">
            <a:noAutofit/>
          </a:bodyPr>
          <a:lstStyle>
            <a:lvl1pPr>
              <a:defRPr sz="4400" b="0">
                <a:solidFill>
                  <a:schemeClr val="tx1"/>
                </a:solidFill>
              </a:defRPr>
            </a:lvl1pPr>
          </a:lstStyle>
          <a:p>
            <a:r>
              <a:rPr lang="en-US"/>
              <a:t>[Presentation title max two lines]</a:t>
            </a:r>
          </a:p>
        </p:txBody>
      </p:sp>
      <p:sp>
        <p:nvSpPr>
          <p:cNvPr id="15" name="Text Placeholder 10">
            <a:extLst>
              <a:ext uri="{FF2B5EF4-FFF2-40B4-BE49-F238E27FC236}">
                <a16:creationId xmlns:a16="http://schemas.microsoft.com/office/drawing/2014/main" id="{47D835D7-C7D6-4746-2D35-F44393484300}"/>
              </a:ext>
            </a:extLst>
          </p:cNvPr>
          <p:cNvSpPr>
            <a:spLocks noGrp="1"/>
          </p:cNvSpPr>
          <p:nvPr>
            <p:ph type="body" sz="quarter" idx="14" hasCustomPrompt="1"/>
          </p:nvPr>
        </p:nvSpPr>
        <p:spPr>
          <a:xfrm>
            <a:off x="550524" y="5051576"/>
            <a:ext cx="7272676" cy="405190"/>
          </a:xfrm>
        </p:spPr>
        <p:txBody>
          <a:bodyPr>
            <a:noAutofit/>
          </a:bodyPr>
          <a:lstStyle>
            <a:lvl1pPr marL="0" indent="0">
              <a:buNone/>
              <a:defRPr sz="2400">
                <a:solidFill>
                  <a:schemeClr val="tx1"/>
                </a:solidFill>
                <a:latin typeface="Akkurat LL" panose="020B0504010101010104" pitchFamily="34" charset="0"/>
                <a:cs typeface="Akkurat LL" panose="020B0504010101010104" pitchFamily="34" charset="0"/>
              </a:defRPr>
            </a:lvl1pPr>
            <a:lvl2pPr marL="0" indent="0">
              <a:buNone/>
              <a:defRPr/>
            </a:lvl2pPr>
            <a:lvl3pPr marL="0" indent="0">
              <a:buNone/>
              <a:defRPr/>
            </a:lvl3pPr>
            <a:lvl4pPr marL="0" indent="0">
              <a:buNone/>
              <a:defRPr/>
            </a:lvl4pPr>
            <a:lvl5pPr marL="0" indent="0">
              <a:buNone/>
              <a:defRPr/>
            </a:lvl5pPr>
          </a:lstStyle>
          <a:p>
            <a:pPr lvl="0"/>
            <a:r>
              <a:rPr lang="en-US"/>
              <a:t>[Presentation subtitle]</a:t>
            </a:r>
          </a:p>
        </p:txBody>
      </p:sp>
      <p:sp>
        <p:nvSpPr>
          <p:cNvPr id="16" name="Text Placeholder 15">
            <a:extLst>
              <a:ext uri="{FF2B5EF4-FFF2-40B4-BE49-F238E27FC236}">
                <a16:creationId xmlns:a16="http://schemas.microsoft.com/office/drawing/2014/main" id="{94F310B2-0A2F-BD66-1B3C-4E3E591C861A}"/>
              </a:ext>
            </a:extLst>
          </p:cNvPr>
          <p:cNvSpPr>
            <a:spLocks noGrp="1"/>
          </p:cNvSpPr>
          <p:nvPr>
            <p:ph type="body" sz="quarter" idx="16" hasCustomPrompt="1"/>
          </p:nvPr>
        </p:nvSpPr>
        <p:spPr>
          <a:xfrm>
            <a:off x="8188325" y="3533191"/>
            <a:ext cx="3455702" cy="1398263"/>
          </a:xfrm>
        </p:spPr>
        <p:txBody>
          <a:bodyPr anchor="b">
            <a:noAutofit/>
          </a:bodyPr>
          <a:lstStyle>
            <a:lvl1pPr marL="0" indent="0">
              <a:buNone/>
              <a:defRPr sz="1400">
                <a:solidFill>
                  <a:schemeClr val="tx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n-US"/>
              <a:t>[Add Presenter name(s) / Department / Title]</a:t>
            </a:r>
          </a:p>
        </p:txBody>
      </p:sp>
      <p:sp>
        <p:nvSpPr>
          <p:cNvPr id="17" name="Text Placeholder 17">
            <a:extLst>
              <a:ext uri="{FF2B5EF4-FFF2-40B4-BE49-F238E27FC236}">
                <a16:creationId xmlns:a16="http://schemas.microsoft.com/office/drawing/2014/main" id="{4FC6FEDC-2746-7753-ED61-2312D49860BB}"/>
              </a:ext>
            </a:extLst>
          </p:cNvPr>
          <p:cNvSpPr>
            <a:spLocks noGrp="1"/>
          </p:cNvSpPr>
          <p:nvPr>
            <p:ph type="body" sz="quarter" idx="17" hasCustomPrompt="1"/>
          </p:nvPr>
        </p:nvSpPr>
        <p:spPr>
          <a:xfrm>
            <a:off x="8188325" y="5051577"/>
            <a:ext cx="3455702" cy="405190"/>
          </a:xfrm>
        </p:spPr>
        <p:txBody>
          <a:bodyPr>
            <a:noAutofit/>
          </a:bodyPr>
          <a:lstStyle>
            <a:lvl1pPr marL="0" indent="0" algn="l">
              <a:buNone/>
              <a:defRPr sz="1200">
                <a:solidFill>
                  <a:schemeClr val="tx1"/>
                </a:solidFill>
              </a:defRPr>
            </a:lvl1pPr>
            <a:lvl2pPr marL="0" indent="0">
              <a:buNone/>
              <a:defRPr/>
            </a:lvl2pPr>
            <a:lvl3pPr marL="0" indent="0">
              <a:buNone/>
              <a:defRPr/>
            </a:lvl3pPr>
            <a:lvl4pPr marL="0" indent="0">
              <a:buNone/>
              <a:defRPr/>
            </a:lvl4pPr>
            <a:lvl5pPr marL="0" indent="0">
              <a:buNone/>
              <a:defRPr/>
            </a:lvl5pPr>
          </a:lstStyle>
          <a:p>
            <a:pPr lvl="0"/>
            <a:r>
              <a:rPr lang="en-US"/>
              <a:t>[Insert date]</a:t>
            </a:r>
          </a:p>
        </p:txBody>
      </p:sp>
      <p:grpSp>
        <p:nvGrpSpPr>
          <p:cNvPr id="20" name="Graphic 1">
            <a:extLst>
              <a:ext uri="{FF2B5EF4-FFF2-40B4-BE49-F238E27FC236}">
                <a16:creationId xmlns:a16="http://schemas.microsoft.com/office/drawing/2014/main" id="{0948EBB7-4421-1F1C-E58A-27568206BB0F}"/>
              </a:ext>
            </a:extLst>
          </p:cNvPr>
          <p:cNvGrpSpPr/>
          <p:nvPr/>
        </p:nvGrpSpPr>
        <p:grpSpPr>
          <a:xfrm>
            <a:off x="550524" y="5580766"/>
            <a:ext cx="1486631" cy="708697"/>
            <a:chOff x="568668" y="3640224"/>
            <a:chExt cx="1486631" cy="708697"/>
          </a:xfrm>
          <a:solidFill>
            <a:schemeClr val="tx1"/>
          </a:solidFill>
        </p:grpSpPr>
        <p:grpSp>
          <p:nvGrpSpPr>
            <p:cNvPr id="21" name="Graphic 1">
              <a:extLst>
                <a:ext uri="{FF2B5EF4-FFF2-40B4-BE49-F238E27FC236}">
                  <a16:creationId xmlns:a16="http://schemas.microsoft.com/office/drawing/2014/main" id="{66BAAB0D-E80D-9D44-F2A1-2821588761C8}"/>
                </a:ext>
              </a:extLst>
            </p:cNvPr>
            <p:cNvGrpSpPr/>
            <p:nvPr/>
          </p:nvGrpSpPr>
          <p:grpSpPr>
            <a:xfrm>
              <a:off x="568668" y="3640224"/>
              <a:ext cx="1486631" cy="321349"/>
              <a:chOff x="568668" y="3640224"/>
              <a:chExt cx="1486631" cy="321349"/>
            </a:xfrm>
            <a:grpFill/>
          </p:grpSpPr>
          <p:sp>
            <p:nvSpPr>
              <p:cNvPr id="29" name="Freeform: Shape 28">
                <a:extLst>
                  <a:ext uri="{FF2B5EF4-FFF2-40B4-BE49-F238E27FC236}">
                    <a16:creationId xmlns:a16="http://schemas.microsoft.com/office/drawing/2014/main" id="{A52A873C-BA53-1DC1-1798-EF518812BBE7}"/>
                  </a:ext>
                </a:extLst>
              </p:cNvPr>
              <p:cNvSpPr/>
              <p:nvPr/>
            </p:nvSpPr>
            <p:spPr>
              <a:xfrm>
                <a:off x="568668" y="3740272"/>
                <a:ext cx="1486631" cy="221301"/>
              </a:xfrm>
              <a:custGeom>
                <a:avLst/>
                <a:gdLst>
                  <a:gd name="connsiteX0" fmla="*/ 169352 w 1486631"/>
                  <a:gd name="connsiteY0" fmla="*/ 153154 h 221301"/>
                  <a:gd name="connsiteX1" fmla="*/ 151925 w 1486631"/>
                  <a:gd name="connsiteY1" fmla="*/ 197364 h 221301"/>
                  <a:gd name="connsiteX2" fmla="*/ 88921 w 1486631"/>
                  <a:gd name="connsiteY2" fmla="*/ 220139 h 221301"/>
                  <a:gd name="connsiteX3" fmla="*/ 21895 w 1486631"/>
                  <a:gd name="connsiteY3" fmla="*/ 197810 h 221301"/>
                  <a:gd name="connsiteX4" fmla="*/ 0 w 1486631"/>
                  <a:gd name="connsiteY4" fmla="*/ 148688 h 221301"/>
                  <a:gd name="connsiteX5" fmla="*/ 39322 w 1486631"/>
                  <a:gd name="connsiteY5" fmla="*/ 148688 h 221301"/>
                  <a:gd name="connsiteX6" fmla="*/ 50493 w 1486631"/>
                  <a:gd name="connsiteY6" fmla="*/ 174589 h 221301"/>
                  <a:gd name="connsiteX7" fmla="*/ 86687 w 1486631"/>
                  <a:gd name="connsiteY7" fmla="*/ 185753 h 221301"/>
                  <a:gd name="connsiteX8" fmla="*/ 122434 w 1486631"/>
                  <a:gd name="connsiteY8" fmla="*/ 174589 h 221301"/>
                  <a:gd name="connsiteX9" fmla="*/ 122434 w 1486631"/>
                  <a:gd name="connsiteY9" fmla="*/ 136631 h 221301"/>
                  <a:gd name="connsiteX10" fmla="*/ 75069 w 1486631"/>
                  <a:gd name="connsiteY10" fmla="*/ 125914 h 221301"/>
                  <a:gd name="connsiteX11" fmla="*/ 28598 w 1486631"/>
                  <a:gd name="connsiteY11" fmla="*/ 112070 h 221301"/>
                  <a:gd name="connsiteX12" fmla="*/ 5809 w 1486631"/>
                  <a:gd name="connsiteY12" fmla="*/ 72772 h 221301"/>
                  <a:gd name="connsiteX13" fmla="*/ 23682 w 1486631"/>
                  <a:gd name="connsiteY13" fmla="*/ 23650 h 221301"/>
                  <a:gd name="connsiteX14" fmla="*/ 83112 w 1486631"/>
                  <a:gd name="connsiteY14" fmla="*/ 1322 h 221301"/>
                  <a:gd name="connsiteX15" fmla="*/ 144776 w 1486631"/>
                  <a:gd name="connsiteY15" fmla="*/ 21864 h 221301"/>
                  <a:gd name="connsiteX16" fmla="*/ 166224 w 1486631"/>
                  <a:gd name="connsiteY16" fmla="*/ 66967 h 221301"/>
                  <a:gd name="connsiteX17" fmla="*/ 126902 w 1486631"/>
                  <a:gd name="connsiteY17" fmla="*/ 66967 h 221301"/>
                  <a:gd name="connsiteX18" fmla="*/ 117519 w 1486631"/>
                  <a:gd name="connsiteY18" fmla="*/ 45979 h 221301"/>
                  <a:gd name="connsiteX19" fmla="*/ 84452 w 1486631"/>
                  <a:gd name="connsiteY19" fmla="*/ 34814 h 221301"/>
                  <a:gd name="connsiteX20" fmla="*/ 50940 w 1486631"/>
                  <a:gd name="connsiteY20" fmla="*/ 46425 h 221301"/>
                  <a:gd name="connsiteX21" fmla="*/ 55408 w 1486631"/>
                  <a:gd name="connsiteY21" fmla="*/ 83937 h 221301"/>
                  <a:gd name="connsiteX22" fmla="*/ 79537 w 1486631"/>
                  <a:gd name="connsiteY22" fmla="*/ 88849 h 221301"/>
                  <a:gd name="connsiteX23" fmla="*/ 105901 w 1486631"/>
                  <a:gd name="connsiteY23" fmla="*/ 91528 h 221301"/>
                  <a:gd name="connsiteX24" fmla="*/ 151478 w 1486631"/>
                  <a:gd name="connsiteY24" fmla="*/ 110284 h 221301"/>
                  <a:gd name="connsiteX25" fmla="*/ 169352 w 1486631"/>
                  <a:gd name="connsiteY25" fmla="*/ 153154 h 221301"/>
                  <a:gd name="connsiteX26" fmla="*/ 335576 w 1486631"/>
                  <a:gd name="connsiteY26" fmla="*/ 216119 h 221301"/>
                  <a:gd name="connsiteX27" fmla="*/ 320830 w 1486631"/>
                  <a:gd name="connsiteY27" fmla="*/ 199150 h 221301"/>
                  <a:gd name="connsiteX28" fmla="*/ 227441 w 1486631"/>
                  <a:gd name="connsiteY28" fmla="*/ 213887 h 221301"/>
                  <a:gd name="connsiteX29" fmla="*/ 194375 w 1486631"/>
                  <a:gd name="connsiteY29" fmla="*/ 136184 h 221301"/>
                  <a:gd name="connsiteX30" fmla="*/ 228334 w 1486631"/>
                  <a:gd name="connsiteY30" fmla="*/ 99120 h 221301"/>
                  <a:gd name="connsiteX31" fmla="*/ 205993 w 1486631"/>
                  <a:gd name="connsiteY31" fmla="*/ 45979 h 221301"/>
                  <a:gd name="connsiteX32" fmla="*/ 238612 w 1486631"/>
                  <a:gd name="connsiteY32" fmla="*/ 4448 h 221301"/>
                  <a:gd name="connsiteX33" fmla="*/ 298041 w 1486631"/>
                  <a:gd name="connsiteY33" fmla="*/ 9360 h 221301"/>
                  <a:gd name="connsiteX34" fmla="*/ 321277 w 1486631"/>
                  <a:gd name="connsiteY34" fmla="*/ 57143 h 221301"/>
                  <a:gd name="connsiteX35" fmla="*/ 281508 w 1486631"/>
                  <a:gd name="connsiteY35" fmla="*/ 108498 h 221301"/>
                  <a:gd name="connsiteX36" fmla="*/ 318149 w 1486631"/>
                  <a:gd name="connsiteY36" fmla="*/ 148242 h 221301"/>
                  <a:gd name="connsiteX37" fmla="*/ 323511 w 1486631"/>
                  <a:gd name="connsiteY37" fmla="*/ 122341 h 221301"/>
                  <a:gd name="connsiteX38" fmla="*/ 323958 w 1486631"/>
                  <a:gd name="connsiteY38" fmla="*/ 96440 h 221301"/>
                  <a:gd name="connsiteX39" fmla="*/ 378472 w 1486631"/>
                  <a:gd name="connsiteY39" fmla="*/ 96440 h 221301"/>
                  <a:gd name="connsiteX40" fmla="*/ 378472 w 1486631"/>
                  <a:gd name="connsiteY40" fmla="*/ 125914 h 221301"/>
                  <a:gd name="connsiteX41" fmla="*/ 353896 w 1486631"/>
                  <a:gd name="connsiteY41" fmla="*/ 125914 h 221301"/>
                  <a:gd name="connsiteX42" fmla="*/ 340938 w 1486631"/>
                  <a:gd name="connsiteY42" fmla="*/ 173249 h 221301"/>
                  <a:gd name="connsiteX43" fmla="*/ 379813 w 1486631"/>
                  <a:gd name="connsiteY43" fmla="*/ 215673 h 221301"/>
                  <a:gd name="connsiteX44" fmla="*/ 335576 w 1486631"/>
                  <a:gd name="connsiteY44" fmla="*/ 215673 h 221301"/>
                  <a:gd name="connsiteX45" fmla="*/ 250230 w 1486631"/>
                  <a:gd name="connsiteY45" fmla="*/ 122788 h 221301"/>
                  <a:gd name="connsiteX46" fmla="*/ 226100 w 1486631"/>
                  <a:gd name="connsiteY46" fmla="*/ 147349 h 221301"/>
                  <a:gd name="connsiteX47" fmla="*/ 233696 w 1486631"/>
                  <a:gd name="connsiteY47" fmla="*/ 178608 h 221301"/>
                  <a:gd name="connsiteX48" fmla="*/ 298041 w 1486631"/>
                  <a:gd name="connsiteY48" fmla="*/ 176375 h 221301"/>
                  <a:gd name="connsiteX49" fmla="*/ 250230 w 1486631"/>
                  <a:gd name="connsiteY49" fmla="*/ 122788 h 221301"/>
                  <a:gd name="connsiteX50" fmla="*/ 287317 w 1486631"/>
                  <a:gd name="connsiteY50" fmla="*/ 54017 h 221301"/>
                  <a:gd name="connsiteX51" fmla="*/ 274806 w 1486631"/>
                  <a:gd name="connsiteY51" fmla="*/ 33475 h 221301"/>
                  <a:gd name="connsiteX52" fmla="*/ 247995 w 1486631"/>
                  <a:gd name="connsiteY52" fmla="*/ 36154 h 221301"/>
                  <a:gd name="connsiteX53" fmla="*/ 241293 w 1486631"/>
                  <a:gd name="connsiteY53" fmla="*/ 60269 h 221301"/>
                  <a:gd name="connsiteX54" fmla="*/ 260060 w 1486631"/>
                  <a:gd name="connsiteY54" fmla="*/ 85276 h 221301"/>
                  <a:gd name="connsiteX55" fmla="*/ 287317 w 1486631"/>
                  <a:gd name="connsiteY55" fmla="*/ 54017 h 221301"/>
                  <a:gd name="connsiteX56" fmla="*/ 566144 w 1486631"/>
                  <a:gd name="connsiteY56" fmla="*/ 72326 h 221301"/>
                  <a:gd name="connsiteX57" fmla="*/ 545143 w 1486631"/>
                  <a:gd name="connsiteY57" fmla="*/ 123234 h 221301"/>
                  <a:gd name="connsiteX58" fmla="*/ 491522 w 1486631"/>
                  <a:gd name="connsiteY58" fmla="*/ 140204 h 221301"/>
                  <a:gd name="connsiteX59" fmla="*/ 446838 w 1486631"/>
                  <a:gd name="connsiteY59" fmla="*/ 140204 h 221301"/>
                  <a:gd name="connsiteX60" fmla="*/ 446838 w 1486631"/>
                  <a:gd name="connsiteY60" fmla="*/ 215673 h 221301"/>
                  <a:gd name="connsiteX61" fmla="*/ 408857 w 1486631"/>
                  <a:gd name="connsiteY61" fmla="*/ 215673 h 221301"/>
                  <a:gd name="connsiteX62" fmla="*/ 408857 w 1486631"/>
                  <a:gd name="connsiteY62" fmla="*/ 4895 h 221301"/>
                  <a:gd name="connsiteX63" fmla="*/ 491522 w 1486631"/>
                  <a:gd name="connsiteY63" fmla="*/ 4895 h 221301"/>
                  <a:gd name="connsiteX64" fmla="*/ 545143 w 1486631"/>
                  <a:gd name="connsiteY64" fmla="*/ 21418 h 221301"/>
                  <a:gd name="connsiteX65" fmla="*/ 566144 w 1486631"/>
                  <a:gd name="connsiteY65" fmla="*/ 72326 h 221301"/>
                  <a:gd name="connsiteX66" fmla="*/ 566144 w 1486631"/>
                  <a:gd name="connsiteY66" fmla="*/ 72326 h 221301"/>
                  <a:gd name="connsiteX67" fmla="*/ 527716 w 1486631"/>
                  <a:gd name="connsiteY67" fmla="*/ 72772 h 221301"/>
                  <a:gd name="connsiteX68" fmla="*/ 516992 w 1486631"/>
                  <a:gd name="connsiteY68" fmla="*/ 46425 h 221301"/>
                  <a:gd name="connsiteX69" fmla="*/ 490182 w 1486631"/>
                  <a:gd name="connsiteY69" fmla="*/ 38387 h 221301"/>
                  <a:gd name="connsiteX70" fmla="*/ 446838 w 1486631"/>
                  <a:gd name="connsiteY70" fmla="*/ 38387 h 221301"/>
                  <a:gd name="connsiteX71" fmla="*/ 446838 w 1486631"/>
                  <a:gd name="connsiteY71" fmla="*/ 106711 h 221301"/>
                  <a:gd name="connsiteX72" fmla="*/ 490182 w 1486631"/>
                  <a:gd name="connsiteY72" fmla="*/ 106711 h 221301"/>
                  <a:gd name="connsiteX73" fmla="*/ 516992 w 1486631"/>
                  <a:gd name="connsiteY73" fmla="*/ 98673 h 221301"/>
                  <a:gd name="connsiteX74" fmla="*/ 527716 w 1486631"/>
                  <a:gd name="connsiteY74" fmla="*/ 72772 h 221301"/>
                  <a:gd name="connsiteX75" fmla="*/ 527716 w 1486631"/>
                  <a:gd name="connsiteY75" fmla="*/ 72772 h 221301"/>
                  <a:gd name="connsiteX76" fmla="*/ 791798 w 1486631"/>
                  <a:gd name="connsiteY76" fmla="*/ 215673 h 221301"/>
                  <a:gd name="connsiteX77" fmla="*/ 787329 w 1486631"/>
                  <a:gd name="connsiteY77" fmla="*/ 192452 h 221301"/>
                  <a:gd name="connsiteX78" fmla="*/ 731028 w 1486631"/>
                  <a:gd name="connsiteY78" fmla="*/ 219692 h 221301"/>
                  <a:gd name="connsiteX79" fmla="*/ 671598 w 1486631"/>
                  <a:gd name="connsiteY79" fmla="*/ 196024 h 221301"/>
                  <a:gd name="connsiteX80" fmla="*/ 644341 w 1486631"/>
                  <a:gd name="connsiteY80" fmla="*/ 110284 h 221301"/>
                  <a:gd name="connsiteX81" fmla="*/ 671598 w 1486631"/>
                  <a:gd name="connsiteY81" fmla="*/ 25437 h 221301"/>
                  <a:gd name="connsiteX82" fmla="*/ 797160 w 1486631"/>
                  <a:gd name="connsiteY82" fmla="*/ 24990 h 221301"/>
                  <a:gd name="connsiteX83" fmla="*/ 816374 w 1486631"/>
                  <a:gd name="connsiteY83" fmla="*/ 67414 h 221301"/>
                  <a:gd name="connsiteX84" fmla="*/ 777052 w 1486631"/>
                  <a:gd name="connsiteY84" fmla="*/ 67414 h 221301"/>
                  <a:gd name="connsiteX85" fmla="*/ 767668 w 1486631"/>
                  <a:gd name="connsiteY85" fmla="*/ 48211 h 221301"/>
                  <a:gd name="connsiteX86" fmla="*/ 699302 w 1486631"/>
                  <a:gd name="connsiteY86" fmla="*/ 49551 h 221301"/>
                  <a:gd name="connsiteX87" fmla="*/ 682769 w 1486631"/>
                  <a:gd name="connsiteY87" fmla="*/ 111177 h 221301"/>
                  <a:gd name="connsiteX88" fmla="*/ 699302 w 1486631"/>
                  <a:gd name="connsiteY88" fmla="*/ 171910 h 221301"/>
                  <a:gd name="connsiteX89" fmla="*/ 764987 w 1486631"/>
                  <a:gd name="connsiteY89" fmla="*/ 173249 h 221301"/>
                  <a:gd name="connsiteX90" fmla="*/ 778839 w 1486631"/>
                  <a:gd name="connsiteY90" fmla="*/ 132165 h 221301"/>
                  <a:gd name="connsiteX91" fmla="*/ 728347 w 1486631"/>
                  <a:gd name="connsiteY91" fmla="*/ 132165 h 221301"/>
                  <a:gd name="connsiteX92" fmla="*/ 728347 w 1486631"/>
                  <a:gd name="connsiteY92" fmla="*/ 100459 h 221301"/>
                  <a:gd name="connsiteX93" fmla="*/ 815927 w 1486631"/>
                  <a:gd name="connsiteY93" fmla="*/ 100459 h 221301"/>
                  <a:gd name="connsiteX94" fmla="*/ 815927 w 1486631"/>
                  <a:gd name="connsiteY94" fmla="*/ 216119 h 221301"/>
                  <a:gd name="connsiteX95" fmla="*/ 791798 w 1486631"/>
                  <a:gd name="connsiteY95" fmla="*/ 216119 h 221301"/>
                  <a:gd name="connsiteX96" fmla="*/ 909763 w 1486631"/>
                  <a:gd name="connsiteY96" fmla="*/ 215226 h 221301"/>
                  <a:gd name="connsiteX97" fmla="*/ 868207 w 1486631"/>
                  <a:gd name="connsiteY97" fmla="*/ 211207 h 221301"/>
                  <a:gd name="connsiteX98" fmla="*/ 851227 w 1486631"/>
                  <a:gd name="connsiteY98" fmla="*/ 175482 h 221301"/>
                  <a:gd name="connsiteX99" fmla="*/ 851227 w 1486631"/>
                  <a:gd name="connsiteY99" fmla="*/ 429 h 221301"/>
                  <a:gd name="connsiteX100" fmla="*/ 888762 w 1486631"/>
                  <a:gd name="connsiteY100" fmla="*/ 429 h 221301"/>
                  <a:gd name="connsiteX101" fmla="*/ 888762 w 1486631"/>
                  <a:gd name="connsiteY101" fmla="*/ 169677 h 221301"/>
                  <a:gd name="connsiteX102" fmla="*/ 894124 w 1486631"/>
                  <a:gd name="connsiteY102" fmla="*/ 183074 h 221301"/>
                  <a:gd name="connsiteX103" fmla="*/ 909763 w 1486631"/>
                  <a:gd name="connsiteY103" fmla="*/ 184413 h 221301"/>
                  <a:gd name="connsiteX104" fmla="*/ 909763 w 1486631"/>
                  <a:gd name="connsiteY104" fmla="*/ 215226 h 221301"/>
                  <a:gd name="connsiteX105" fmla="*/ 1067497 w 1486631"/>
                  <a:gd name="connsiteY105" fmla="*/ 138417 h 221301"/>
                  <a:gd name="connsiteX106" fmla="*/ 1049177 w 1486631"/>
                  <a:gd name="connsiteY106" fmla="*/ 195578 h 221301"/>
                  <a:gd name="connsiteX107" fmla="*/ 940595 w 1486631"/>
                  <a:gd name="connsiteY107" fmla="*/ 195578 h 221301"/>
                  <a:gd name="connsiteX108" fmla="*/ 940595 w 1486631"/>
                  <a:gd name="connsiteY108" fmla="*/ 81257 h 221301"/>
                  <a:gd name="connsiteX109" fmla="*/ 1049177 w 1486631"/>
                  <a:gd name="connsiteY109" fmla="*/ 81257 h 221301"/>
                  <a:gd name="connsiteX110" fmla="*/ 1067497 w 1486631"/>
                  <a:gd name="connsiteY110" fmla="*/ 138417 h 221301"/>
                  <a:gd name="connsiteX111" fmla="*/ 1029963 w 1486631"/>
                  <a:gd name="connsiteY111" fmla="*/ 138417 h 221301"/>
                  <a:gd name="connsiteX112" fmla="*/ 1018792 w 1486631"/>
                  <a:gd name="connsiteY112" fmla="*/ 99566 h 221301"/>
                  <a:gd name="connsiteX113" fmla="*/ 971874 w 1486631"/>
                  <a:gd name="connsiteY113" fmla="*/ 99566 h 221301"/>
                  <a:gd name="connsiteX114" fmla="*/ 960703 w 1486631"/>
                  <a:gd name="connsiteY114" fmla="*/ 138417 h 221301"/>
                  <a:gd name="connsiteX115" fmla="*/ 971874 w 1486631"/>
                  <a:gd name="connsiteY115" fmla="*/ 177268 h 221301"/>
                  <a:gd name="connsiteX116" fmla="*/ 1018792 w 1486631"/>
                  <a:gd name="connsiteY116" fmla="*/ 177268 h 221301"/>
                  <a:gd name="connsiteX117" fmla="*/ 1029963 w 1486631"/>
                  <a:gd name="connsiteY117" fmla="*/ 138417 h 221301"/>
                  <a:gd name="connsiteX118" fmla="*/ 1239530 w 1486631"/>
                  <a:gd name="connsiteY118" fmla="*/ 138864 h 221301"/>
                  <a:gd name="connsiteX119" fmla="*/ 1211826 w 1486631"/>
                  <a:gd name="connsiteY119" fmla="*/ 206295 h 221301"/>
                  <a:gd name="connsiteX120" fmla="*/ 1130948 w 1486631"/>
                  <a:gd name="connsiteY120" fmla="*/ 198703 h 221301"/>
                  <a:gd name="connsiteX121" fmla="*/ 1128714 w 1486631"/>
                  <a:gd name="connsiteY121" fmla="*/ 215673 h 221301"/>
                  <a:gd name="connsiteX122" fmla="*/ 1096542 w 1486631"/>
                  <a:gd name="connsiteY122" fmla="*/ 215673 h 221301"/>
                  <a:gd name="connsiteX123" fmla="*/ 1096542 w 1486631"/>
                  <a:gd name="connsiteY123" fmla="*/ 876 h 221301"/>
                  <a:gd name="connsiteX124" fmla="*/ 1133629 w 1486631"/>
                  <a:gd name="connsiteY124" fmla="*/ 876 h 221301"/>
                  <a:gd name="connsiteX125" fmla="*/ 1133629 w 1486631"/>
                  <a:gd name="connsiteY125" fmla="*/ 72326 h 221301"/>
                  <a:gd name="connsiteX126" fmla="*/ 1170717 w 1486631"/>
                  <a:gd name="connsiteY126" fmla="*/ 57143 h 221301"/>
                  <a:gd name="connsiteX127" fmla="*/ 1211826 w 1486631"/>
                  <a:gd name="connsiteY127" fmla="*/ 69646 h 221301"/>
                  <a:gd name="connsiteX128" fmla="*/ 1239530 w 1486631"/>
                  <a:gd name="connsiteY128" fmla="*/ 138864 h 221301"/>
                  <a:gd name="connsiteX129" fmla="*/ 1201549 w 1486631"/>
                  <a:gd name="connsiteY129" fmla="*/ 137971 h 221301"/>
                  <a:gd name="connsiteX130" fmla="*/ 1191718 w 1486631"/>
                  <a:gd name="connsiteY130" fmla="*/ 100459 h 221301"/>
                  <a:gd name="connsiteX131" fmla="*/ 1160439 w 1486631"/>
                  <a:gd name="connsiteY131" fmla="*/ 88849 h 221301"/>
                  <a:gd name="connsiteX132" fmla="*/ 1135863 w 1486631"/>
                  <a:gd name="connsiteY132" fmla="*/ 109837 h 221301"/>
                  <a:gd name="connsiteX133" fmla="*/ 1131842 w 1486631"/>
                  <a:gd name="connsiteY133" fmla="*/ 147795 h 221301"/>
                  <a:gd name="connsiteX134" fmla="*/ 1144800 w 1486631"/>
                  <a:gd name="connsiteY134" fmla="*/ 180394 h 221301"/>
                  <a:gd name="connsiteX135" fmla="*/ 1191718 w 1486631"/>
                  <a:gd name="connsiteY135" fmla="*/ 175929 h 221301"/>
                  <a:gd name="connsiteX136" fmla="*/ 1201549 w 1486631"/>
                  <a:gd name="connsiteY136" fmla="*/ 137971 h 221301"/>
                  <a:gd name="connsiteX137" fmla="*/ 1404860 w 1486631"/>
                  <a:gd name="connsiteY137" fmla="*/ 213887 h 221301"/>
                  <a:gd name="connsiteX138" fmla="*/ 1360176 w 1486631"/>
                  <a:gd name="connsiteY138" fmla="*/ 196471 h 221301"/>
                  <a:gd name="connsiteX139" fmla="*/ 1286001 w 1486631"/>
                  <a:gd name="connsiteY139" fmla="*/ 214333 h 221301"/>
                  <a:gd name="connsiteX140" fmla="*/ 1259191 w 1486631"/>
                  <a:gd name="connsiteY140" fmla="*/ 183520 h 221301"/>
                  <a:gd name="connsiteX141" fmla="*/ 1267234 w 1486631"/>
                  <a:gd name="connsiteY141" fmla="*/ 141990 h 221301"/>
                  <a:gd name="connsiteX142" fmla="*/ 1309683 w 1486631"/>
                  <a:gd name="connsiteY142" fmla="*/ 122341 h 221301"/>
                  <a:gd name="connsiteX143" fmla="*/ 1355261 w 1486631"/>
                  <a:gd name="connsiteY143" fmla="*/ 119215 h 221301"/>
                  <a:gd name="connsiteX144" fmla="*/ 1355261 w 1486631"/>
                  <a:gd name="connsiteY144" fmla="*/ 109837 h 221301"/>
                  <a:gd name="connsiteX145" fmla="*/ 1348112 w 1486631"/>
                  <a:gd name="connsiteY145" fmla="*/ 90188 h 221301"/>
                  <a:gd name="connsiteX146" fmla="*/ 1330685 w 1486631"/>
                  <a:gd name="connsiteY146" fmla="*/ 85276 h 221301"/>
                  <a:gd name="connsiteX147" fmla="*/ 1300747 w 1486631"/>
                  <a:gd name="connsiteY147" fmla="*/ 107158 h 221301"/>
                  <a:gd name="connsiteX148" fmla="*/ 1264553 w 1486631"/>
                  <a:gd name="connsiteY148" fmla="*/ 107158 h 221301"/>
                  <a:gd name="connsiteX149" fmla="*/ 1281980 w 1486631"/>
                  <a:gd name="connsiteY149" fmla="*/ 70540 h 221301"/>
                  <a:gd name="connsiteX150" fmla="*/ 1320408 w 1486631"/>
                  <a:gd name="connsiteY150" fmla="*/ 57143 h 221301"/>
                  <a:gd name="connsiteX151" fmla="*/ 1386987 w 1486631"/>
                  <a:gd name="connsiteY151" fmla="*/ 88402 h 221301"/>
                  <a:gd name="connsiteX152" fmla="*/ 1391455 w 1486631"/>
                  <a:gd name="connsiteY152" fmla="*/ 119662 h 221301"/>
                  <a:gd name="connsiteX153" fmla="*/ 1391455 w 1486631"/>
                  <a:gd name="connsiteY153" fmla="*/ 177268 h 221301"/>
                  <a:gd name="connsiteX154" fmla="*/ 1403519 w 1486631"/>
                  <a:gd name="connsiteY154" fmla="*/ 186646 h 221301"/>
                  <a:gd name="connsiteX155" fmla="*/ 1404860 w 1486631"/>
                  <a:gd name="connsiteY155" fmla="*/ 186200 h 221301"/>
                  <a:gd name="connsiteX156" fmla="*/ 1404860 w 1486631"/>
                  <a:gd name="connsiteY156" fmla="*/ 213887 h 221301"/>
                  <a:gd name="connsiteX157" fmla="*/ 1355261 w 1486631"/>
                  <a:gd name="connsiteY157" fmla="*/ 146902 h 221301"/>
                  <a:gd name="connsiteX158" fmla="*/ 1315939 w 1486631"/>
                  <a:gd name="connsiteY158" fmla="*/ 150028 h 221301"/>
                  <a:gd name="connsiteX159" fmla="*/ 1293597 w 1486631"/>
                  <a:gd name="connsiteY159" fmla="*/ 168337 h 221301"/>
                  <a:gd name="connsiteX160" fmla="*/ 1312364 w 1486631"/>
                  <a:gd name="connsiteY160" fmla="*/ 189772 h 221301"/>
                  <a:gd name="connsiteX161" fmla="*/ 1342749 w 1486631"/>
                  <a:gd name="connsiteY161" fmla="*/ 181734 h 221301"/>
                  <a:gd name="connsiteX162" fmla="*/ 1354814 w 1486631"/>
                  <a:gd name="connsiteY162" fmla="*/ 154494 h 221301"/>
                  <a:gd name="connsiteX163" fmla="*/ 1354814 w 1486631"/>
                  <a:gd name="connsiteY163" fmla="*/ 146902 h 221301"/>
                  <a:gd name="connsiteX164" fmla="*/ 1486631 w 1486631"/>
                  <a:gd name="connsiteY164" fmla="*/ 215226 h 221301"/>
                  <a:gd name="connsiteX165" fmla="*/ 1444629 w 1486631"/>
                  <a:gd name="connsiteY165" fmla="*/ 210761 h 221301"/>
                  <a:gd name="connsiteX166" fmla="*/ 1428096 w 1486631"/>
                  <a:gd name="connsiteY166" fmla="*/ 175482 h 221301"/>
                  <a:gd name="connsiteX167" fmla="*/ 1428096 w 1486631"/>
                  <a:gd name="connsiteY167" fmla="*/ 429 h 221301"/>
                  <a:gd name="connsiteX168" fmla="*/ 1465630 w 1486631"/>
                  <a:gd name="connsiteY168" fmla="*/ 429 h 221301"/>
                  <a:gd name="connsiteX169" fmla="*/ 1465630 w 1486631"/>
                  <a:gd name="connsiteY169" fmla="*/ 169677 h 221301"/>
                  <a:gd name="connsiteX170" fmla="*/ 1470992 w 1486631"/>
                  <a:gd name="connsiteY170" fmla="*/ 183074 h 221301"/>
                  <a:gd name="connsiteX171" fmla="*/ 1486631 w 1486631"/>
                  <a:gd name="connsiteY171" fmla="*/ 184413 h 221301"/>
                  <a:gd name="connsiteX172" fmla="*/ 1486631 w 1486631"/>
                  <a:gd name="connsiteY172" fmla="*/ 215226 h 221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486631" h="221301">
                    <a:moveTo>
                      <a:pt x="169352" y="153154"/>
                    </a:moveTo>
                    <a:cubicBezTo>
                      <a:pt x="169352" y="169677"/>
                      <a:pt x="163543" y="185307"/>
                      <a:pt x="151925" y="197364"/>
                    </a:cubicBezTo>
                    <a:cubicBezTo>
                      <a:pt x="135392" y="213887"/>
                      <a:pt x="111263" y="219245"/>
                      <a:pt x="88921" y="220139"/>
                    </a:cubicBezTo>
                    <a:cubicBezTo>
                      <a:pt x="64792" y="220139"/>
                      <a:pt x="40215" y="214333"/>
                      <a:pt x="21895" y="197810"/>
                    </a:cubicBezTo>
                    <a:cubicBezTo>
                      <a:pt x="8043" y="185307"/>
                      <a:pt x="0" y="167444"/>
                      <a:pt x="0" y="148688"/>
                    </a:cubicBezTo>
                    <a:lnTo>
                      <a:pt x="39322" y="148688"/>
                    </a:lnTo>
                    <a:cubicBezTo>
                      <a:pt x="39322" y="158513"/>
                      <a:pt x="43343" y="167891"/>
                      <a:pt x="50493" y="174589"/>
                    </a:cubicBezTo>
                    <a:cubicBezTo>
                      <a:pt x="59876" y="183967"/>
                      <a:pt x="74175" y="186200"/>
                      <a:pt x="86687" y="185753"/>
                    </a:cubicBezTo>
                    <a:cubicBezTo>
                      <a:pt x="98751" y="185753"/>
                      <a:pt x="113497" y="183967"/>
                      <a:pt x="122434" y="174589"/>
                    </a:cubicBezTo>
                    <a:cubicBezTo>
                      <a:pt x="131817" y="164318"/>
                      <a:pt x="135392" y="146009"/>
                      <a:pt x="122434" y="136631"/>
                    </a:cubicBezTo>
                    <a:cubicBezTo>
                      <a:pt x="109475" y="126807"/>
                      <a:pt x="90708" y="127253"/>
                      <a:pt x="75069" y="125914"/>
                    </a:cubicBezTo>
                    <a:cubicBezTo>
                      <a:pt x="58983" y="124574"/>
                      <a:pt x="42003" y="121448"/>
                      <a:pt x="28598" y="112070"/>
                    </a:cubicBezTo>
                    <a:cubicBezTo>
                      <a:pt x="15639" y="102692"/>
                      <a:pt x="7596" y="88402"/>
                      <a:pt x="5809" y="72772"/>
                    </a:cubicBezTo>
                    <a:cubicBezTo>
                      <a:pt x="4022" y="54017"/>
                      <a:pt x="10724" y="36601"/>
                      <a:pt x="23682" y="23650"/>
                    </a:cubicBezTo>
                    <a:cubicBezTo>
                      <a:pt x="38875" y="8467"/>
                      <a:pt x="61664" y="1769"/>
                      <a:pt x="83112" y="1322"/>
                    </a:cubicBezTo>
                    <a:cubicBezTo>
                      <a:pt x="105007" y="876"/>
                      <a:pt x="128689" y="6681"/>
                      <a:pt x="144776" y="21864"/>
                    </a:cubicBezTo>
                    <a:cubicBezTo>
                      <a:pt x="157287" y="33475"/>
                      <a:pt x="165777" y="49551"/>
                      <a:pt x="166224" y="66967"/>
                    </a:cubicBezTo>
                    <a:lnTo>
                      <a:pt x="126902" y="66967"/>
                    </a:lnTo>
                    <a:cubicBezTo>
                      <a:pt x="126455" y="59375"/>
                      <a:pt x="122881" y="51784"/>
                      <a:pt x="117519" y="45979"/>
                    </a:cubicBezTo>
                    <a:cubicBezTo>
                      <a:pt x="109475" y="37494"/>
                      <a:pt x="95623" y="34368"/>
                      <a:pt x="84452" y="34814"/>
                    </a:cubicBezTo>
                    <a:cubicBezTo>
                      <a:pt x="72388" y="34814"/>
                      <a:pt x="59430" y="37494"/>
                      <a:pt x="50940" y="46425"/>
                    </a:cubicBezTo>
                    <a:cubicBezTo>
                      <a:pt x="40662" y="57589"/>
                      <a:pt x="41109" y="76791"/>
                      <a:pt x="55408" y="83937"/>
                    </a:cubicBezTo>
                    <a:cubicBezTo>
                      <a:pt x="62557" y="87509"/>
                      <a:pt x="71494" y="87956"/>
                      <a:pt x="79537" y="88849"/>
                    </a:cubicBezTo>
                    <a:cubicBezTo>
                      <a:pt x="88474" y="89742"/>
                      <a:pt x="96964" y="90635"/>
                      <a:pt x="105901" y="91528"/>
                    </a:cubicBezTo>
                    <a:cubicBezTo>
                      <a:pt x="122434" y="93761"/>
                      <a:pt x="138967" y="98673"/>
                      <a:pt x="151478" y="110284"/>
                    </a:cubicBezTo>
                    <a:cubicBezTo>
                      <a:pt x="163543" y="121001"/>
                      <a:pt x="169352" y="136631"/>
                      <a:pt x="169352" y="153154"/>
                    </a:cubicBezTo>
                    <a:close/>
                    <a:moveTo>
                      <a:pt x="335576" y="216119"/>
                    </a:moveTo>
                    <a:lnTo>
                      <a:pt x="320830" y="199150"/>
                    </a:lnTo>
                    <a:cubicBezTo>
                      <a:pt x="296254" y="221032"/>
                      <a:pt x="257826" y="228177"/>
                      <a:pt x="227441" y="213887"/>
                    </a:cubicBezTo>
                    <a:cubicBezTo>
                      <a:pt x="198396" y="200490"/>
                      <a:pt x="183204" y="166551"/>
                      <a:pt x="194375" y="136184"/>
                    </a:cubicBezTo>
                    <a:cubicBezTo>
                      <a:pt x="200184" y="120108"/>
                      <a:pt x="214036" y="108051"/>
                      <a:pt x="228334" y="99120"/>
                    </a:cubicBezTo>
                    <a:cubicBezTo>
                      <a:pt x="214036" y="83937"/>
                      <a:pt x="203758" y="67414"/>
                      <a:pt x="205993" y="45979"/>
                    </a:cubicBezTo>
                    <a:cubicBezTo>
                      <a:pt x="208227" y="27223"/>
                      <a:pt x="221185" y="11147"/>
                      <a:pt x="238612" y="4448"/>
                    </a:cubicBezTo>
                    <a:cubicBezTo>
                      <a:pt x="257379" y="-2697"/>
                      <a:pt x="280615" y="-1357"/>
                      <a:pt x="298041" y="9360"/>
                    </a:cubicBezTo>
                    <a:cubicBezTo>
                      <a:pt x="315021" y="19631"/>
                      <a:pt x="323064" y="37940"/>
                      <a:pt x="321277" y="57143"/>
                    </a:cubicBezTo>
                    <a:cubicBezTo>
                      <a:pt x="319489" y="81257"/>
                      <a:pt x="301169" y="97333"/>
                      <a:pt x="281508" y="108498"/>
                    </a:cubicBezTo>
                    <a:lnTo>
                      <a:pt x="318149" y="148242"/>
                    </a:lnTo>
                    <a:cubicBezTo>
                      <a:pt x="322171" y="140650"/>
                      <a:pt x="322617" y="130826"/>
                      <a:pt x="323511" y="122341"/>
                    </a:cubicBezTo>
                    <a:cubicBezTo>
                      <a:pt x="324405" y="113856"/>
                      <a:pt x="323958" y="104925"/>
                      <a:pt x="323958" y="96440"/>
                    </a:cubicBezTo>
                    <a:lnTo>
                      <a:pt x="378472" y="96440"/>
                    </a:lnTo>
                    <a:lnTo>
                      <a:pt x="378472" y="125914"/>
                    </a:lnTo>
                    <a:lnTo>
                      <a:pt x="353896" y="125914"/>
                    </a:lnTo>
                    <a:cubicBezTo>
                      <a:pt x="353002" y="142436"/>
                      <a:pt x="350321" y="159406"/>
                      <a:pt x="340938" y="173249"/>
                    </a:cubicBezTo>
                    <a:lnTo>
                      <a:pt x="379813" y="215673"/>
                    </a:lnTo>
                    <a:lnTo>
                      <a:pt x="335576" y="215673"/>
                    </a:lnTo>
                    <a:close/>
                    <a:moveTo>
                      <a:pt x="250230" y="122788"/>
                    </a:moveTo>
                    <a:cubicBezTo>
                      <a:pt x="240399" y="129039"/>
                      <a:pt x="229675" y="135291"/>
                      <a:pt x="226100" y="147349"/>
                    </a:cubicBezTo>
                    <a:cubicBezTo>
                      <a:pt x="222972" y="158066"/>
                      <a:pt x="225653" y="170570"/>
                      <a:pt x="233696" y="178608"/>
                    </a:cubicBezTo>
                    <a:cubicBezTo>
                      <a:pt x="249336" y="194684"/>
                      <a:pt x="283296" y="192898"/>
                      <a:pt x="298041" y="176375"/>
                    </a:cubicBezTo>
                    <a:lnTo>
                      <a:pt x="250230" y="122788"/>
                    </a:lnTo>
                    <a:close/>
                    <a:moveTo>
                      <a:pt x="287317" y="54017"/>
                    </a:moveTo>
                    <a:cubicBezTo>
                      <a:pt x="287317" y="45085"/>
                      <a:pt x="283296" y="37047"/>
                      <a:pt x="274806" y="33475"/>
                    </a:cubicBezTo>
                    <a:cubicBezTo>
                      <a:pt x="266316" y="29456"/>
                      <a:pt x="255592" y="30795"/>
                      <a:pt x="247995" y="36154"/>
                    </a:cubicBezTo>
                    <a:cubicBezTo>
                      <a:pt x="240399" y="41513"/>
                      <a:pt x="238612" y="51784"/>
                      <a:pt x="241293" y="60269"/>
                    </a:cubicBezTo>
                    <a:cubicBezTo>
                      <a:pt x="244421" y="70540"/>
                      <a:pt x="252911" y="78131"/>
                      <a:pt x="260060" y="85276"/>
                    </a:cubicBezTo>
                    <a:cubicBezTo>
                      <a:pt x="273018" y="78131"/>
                      <a:pt x="287317" y="70540"/>
                      <a:pt x="287317" y="54017"/>
                    </a:cubicBezTo>
                    <a:close/>
                    <a:moveTo>
                      <a:pt x="566144" y="72326"/>
                    </a:moveTo>
                    <a:cubicBezTo>
                      <a:pt x="566144" y="91528"/>
                      <a:pt x="559889" y="110730"/>
                      <a:pt x="545143" y="123234"/>
                    </a:cubicBezTo>
                    <a:cubicBezTo>
                      <a:pt x="530397" y="135738"/>
                      <a:pt x="510736" y="140204"/>
                      <a:pt x="491522" y="140204"/>
                    </a:cubicBezTo>
                    <a:lnTo>
                      <a:pt x="446838" y="140204"/>
                    </a:lnTo>
                    <a:lnTo>
                      <a:pt x="446838" y="215673"/>
                    </a:lnTo>
                    <a:lnTo>
                      <a:pt x="408857" y="215673"/>
                    </a:lnTo>
                    <a:lnTo>
                      <a:pt x="408857" y="4895"/>
                    </a:lnTo>
                    <a:lnTo>
                      <a:pt x="491522" y="4895"/>
                    </a:lnTo>
                    <a:cubicBezTo>
                      <a:pt x="510289" y="4895"/>
                      <a:pt x="530397" y="9360"/>
                      <a:pt x="545143" y="21418"/>
                    </a:cubicBezTo>
                    <a:cubicBezTo>
                      <a:pt x="560335" y="33921"/>
                      <a:pt x="566144" y="53124"/>
                      <a:pt x="566144" y="72326"/>
                    </a:cubicBezTo>
                    <a:lnTo>
                      <a:pt x="566144" y="72326"/>
                    </a:lnTo>
                    <a:close/>
                    <a:moveTo>
                      <a:pt x="527716" y="72772"/>
                    </a:moveTo>
                    <a:cubicBezTo>
                      <a:pt x="527716" y="62948"/>
                      <a:pt x="524588" y="53124"/>
                      <a:pt x="516992" y="46425"/>
                    </a:cubicBezTo>
                    <a:cubicBezTo>
                      <a:pt x="509843" y="40173"/>
                      <a:pt x="499565" y="38387"/>
                      <a:pt x="490182" y="38387"/>
                    </a:cubicBezTo>
                    <a:lnTo>
                      <a:pt x="446838" y="38387"/>
                    </a:lnTo>
                    <a:lnTo>
                      <a:pt x="446838" y="106711"/>
                    </a:lnTo>
                    <a:lnTo>
                      <a:pt x="490182" y="106711"/>
                    </a:lnTo>
                    <a:cubicBezTo>
                      <a:pt x="499565" y="106711"/>
                      <a:pt x="509843" y="105372"/>
                      <a:pt x="516992" y="98673"/>
                    </a:cubicBezTo>
                    <a:cubicBezTo>
                      <a:pt x="524588" y="91975"/>
                      <a:pt x="527716" y="82150"/>
                      <a:pt x="527716" y="72772"/>
                    </a:cubicBezTo>
                    <a:lnTo>
                      <a:pt x="527716" y="72772"/>
                    </a:lnTo>
                    <a:close/>
                    <a:moveTo>
                      <a:pt x="791798" y="215673"/>
                    </a:moveTo>
                    <a:lnTo>
                      <a:pt x="787329" y="192452"/>
                    </a:lnTo>
                    <a:cubicBezTo>
                      <a:pt x="777052" y="212100"/>
                      <a:pt x="751582" y="220139"/>
                      <a:pt x="731028" y="219692"/>
                    </a:cubicBezTo>
                    <a:cubicBezTo>
                      <a:pt x="708686" y="219245"/>
                      <a:pt x="687238" y="212994"/>
                      <a:pt x="671598" y="196024"/>
                    </a:cubicBezTo>
                    <a:cubicBezTo>
                      <a:pt x="649256" y="172803"/>
                      <a:pt x="644341" y="141097"/>
                      <a:pt x="644341" y="110284"/>
                    </a:cubicBezTo>
                    <a:cubicBezTo>
                      <a:pt x="644341" y="79471"/>
                      <a:pt x="648809" y="48211"/>
                      <a:pt x="671598" y="25437"/>
                    </a:cubicBezTo>
                    <a:cubicBezTo>
                      <a:pt x="703771" y="-6716"/>
                      <a:pt x="764541" y="-8502"/>
                      <a:pt x="797160" y="24990"/>
                    </a:cubicBezTo>
                    <a:cubicBezTo>
                      <a:pt x="808331" y="36601"/>
                      <a:pt x="815480" y="51337"/>
                      <a:pt x="816374" y="67414"/>
                    </a:cubicBezTo>
                    <a:lnTo>
                      <a:pt x="777052" y="67414"/>
                    </a:lnTo>
                    <a:cubicBezTo>
                      <a:pt x="776158" y="59822"/>
                      <a:pt x="772584" y="54017"/>
                      <a:pt x="767668" y="48211"/>
                    </a:cubicBezTo>
                    <a:cubicBezTo>
                      <a:pt x="751135" y="29009"/>
                      <a:pt x="715835" y="32135"/>
                      <a:pt x="699302" y="49551"/>
                    </a:cubicBezTo>
                    <a:cubicBezTo>
                      <a:pt x="684110" y="65627"/>
                      <a:pt x="682769" y="90188"/>
                      <a:pt x="682769" y="111177"/>
                    </a:cubicBezTo>
                    <a:cubicBezTo>
                      <a:pt x="682769" y="132165"/>
                      <a:pt x="684556" y="156280"/>
                      <a:pt x="699302" y="171910"/>
                    </a:cubicBezTo>
                    <a:cubicBezTo>
                      <a:pt x="715388" y="189326"/>
                      <a:pt x="748901" y="190219"/>
                      <a:pt x="764987" y="173249"/>
                    </a:cubicBezTo>
                    <a:cubicBezTo>
                      <a:pt x="776158" y="162085"/>
                      <a:pt x="778839" y="147349"/>
                      <a:pt x="778839" y="132165"/>
                    </a:cubicBezTo>
                    <a:lnTo>
                      <a:pt x="728347" y="132165"/>
                    </a:lnTo>
                    <a:lnTo>
                      <a:pt x="728347" y="100459"/>
                    </a:lnTo>
                    <a:lnTo>
                      <a:pt x="815927" y="100459"/>
                    </a:lnTo>
                    <a:lnTo>
                      <a:pt x="815927" y="216119"/>
                    </a:lnTo>
                    <a:lnTo>
                      <a:pt x="791798" y="216119"/>
                    </a:lnTo>
                    <a:close/>
                    <a:moveTo>
                      <a:pt x="909763" y="215226"/>
                    </a:moveTo>
                    <a:cubicBezTo>
                      <a:pt x="895911" y="218352"/>
                      <a:pt x="880719" y="218799"/>
                      <a:pt x="868207" y="211207"/>
                    </a:cubicBezTo>
                    <a:cubicBezTo>
                      <a:pt x="855249" y="203616"/>
                      <a:pt x="851227" y="189772"/>
                      <a:pt x="851227" y="175482"/>
                    </a:cubicBezTo>
                    <a:lnTo>
                      <a:pt x="851227" y="429"/>
                    </a:lnTo>
                    <a:lnTo>
                      <a:pt x="888762" y="429"/>
                    </a:lnTo>
                    <a:lnTo>
                      <a:pt x="888762" y="169677"/>
                    </a:lnTo>
                    <a:cubicBezTo>
                      <a:pt x="888762" y="174589"/>
                      <a:pt x="889655" y="180394"/>
                      <a:pt x="894124" y="183074"/>
                    </a:cubicBezTo>
                    <a:cubicBezTo>
                      <a:pt x="899039" y="185753"/>
                      <a:pt x="904401" y="184413"/>
                      <a:pt x="909763" y="184413"/>
                    </a:cubicBezTo>
                    <a:lnTo>
                      <a:pt x="909763" y="215226"/>
                    </a:lnTo>
                    <a:close/>
                    <a:moveTo>
                      <a:pt x="1067497" y="138417"/>
                    </a:moveTo>
                    <a:cubicBezTo>
                      <a:pt x="1067497" y="159406"/>
                      <a:pt x="1062582" y="179055"/>
                      <a:pt x="1049177" y="195578"/>
                    </a:cubicBezTo>
                    <a:cubicBezTo>
                      <a:pt x="1022813" y="227730"/>
                      <a:pt x="966958" y="227730"/>
                      <a:pt x="940595" y="195578"/>
                    </a:cubicBezTo>
                    <a:cubicBezTo>
                      <a:pt x="915572" y="163871"/>
                      <a:pt x="915572" y="112963"/>
                      <a:pt x="940595" y="81257"/>
                    </a:cubicBezTo>
                    <a:cubicBezTo>
                      <a:pt x="966958" y="49104"/>
                      <a:pt x="1022813" y="49104"/>
                      <a:pt x="1049177" y="81257"/>
                    </a:cubicBezTo>
                    <a:cubicBezTo>
                      <a:pt x="1062582" y="97780"/>
                      <a:pt x="1067497" y="117429"/>
                      <a:pt x="1067497" y="138417"/>
                    </a:cubicBezTo>
                    <a:close/>
                    <a:moveTo>
                      <a:pt x="1029963" y="138417"/>
                    </a:moveTo>
                    <a:cubicBezTo>
                      <a:pt x="1029963" y="125020"/>
                      <a:pt x="1028622" y="109837"/>
                      <a:pt x="1018792" y="99566"/>
                    </a:cubicBezTo>
                    <a:cubicBezTo>
                      <a:pt x="1006727" y="86616"/>
                      <a:pt x="983938" y="86616"/>
                      <a:pt x="971874" y="99566"/>
                    </a:cubicBezTo>
                    <a:cubicBezTo>
                      <a:pt x="962490" y="109837"/>
                      <a:pt x="960703" y="125020"/>
                      <a:pt x="960703" y="138417"/>
                    </a:cubicBezTo>
                    <a:cubicBezTo>
                      <a:pt x="960703" y="151814"/>
                      <a:pt x="962043" y="166997"/>
                      <a:pt x="971874" y="177268"/>
                    </a:cubicBezTo>
                    <a:cubicBezTo>
                      <a:pt x="983938" y="190219"/>
                      <a:pt x="1006727" y="190219"/>
                      <a:pt x="1018792" y="177268"/>
                    </a:cubicBezTo>
                    <a:cubicBezTo>
                      <a:pt x="1028622" y="166997"/>
                      <a:pt x="1029963" y="151814"/>
                      <a:pt x="1029963" y="138417"/>
                    </a:cubicBezTo>
                    <a:close/>
                    <a:moveTo>
                      <a:pt x="1239530" y="138864"/>
                    </a:moveTo>
                    <a:cubicBezTo>
                      <a:pt x="1239530" y="164318"/>
                      <a:pt x="1231934" y="190219"/>
                      <a:pt x="1211826" y="206295"/>
                    </a:cubicBezTo>
                    <a:cubicBezTo>
                      <a:pt x="1189484" y="225051"/>
                      <a:pt x="1147481" y="225051"/>
                      <a:pt x="1130948" y="198703"/>
                    </a:cubicBezTo>
                    <a:lnTo>
                      <a:pt x="1128714" y="215673"/>
                    </a:lnTo>
                    <a:lnTo>
                      <a:pt x="1096542" y="215673"/>
                    </a:lnTo>
                    <a:lnTo>
                      <a:pt x="1096542" y="876"/>
                    </a:lnTo>
                    <a:lnTo>
                      <a:pt x="1133629" y="876"/>
                    </a:lnTo>
                    <a:lnTo>
                      <a:pt x="1133629" y="72326"/>
                    </a:lnTo>
                    <a:cubicBezTo>
                      <a:pt x="1142119" y="61608"/>
                      <a:pt x="1157758" y="57589"/>
                      <a:pt x="1170717" y="57143"/>
                    </a:cubicBezTo>
                    <a:cubicBezTo>
                      <a:pt x="1185462" y="56696"/>
                      <a:pt x="1200655" y="59822"/>
                      <a:pt x="1211826" y="69646"/>
                    </a:cubicBezTo>
                    <a:cubicBezTo>
                      <a:pt x="1230146" y="84830"/>
                      <a:pt x="1239530" y="108051"/>
                      <a:pt x="1239530" y="138864"/>
                    </a:cubicBezTo>
                    <a:close/>
                    <a:moveTo>
                      <a:pt x="1201549" y="137971"/>
                    </a:moveTo>
                    <a:cubicBezTo>
                      <a:pt x="1201549" y="125020"/>
                      <a:pt x="1199761" y="111177"/>
                      <a:pt x="1191718" y="100459"/>
                    </a:cubicBezTo>
                    <a:cubicBezTo>
                      <a:pt x="1183675" y="91082"/>
                      <a:pt x="1172504" y="87062"/>
                      <a:pt x="1160439" y="88849"/>
                    </a:cubicBezTo>
                    <a:cubicBezTo>
                      <a:pt x="1148822" y="90635"/>
                      <a:pt x="1140332" y="99120"/>
                      <a:pt x="1135863" y="109837"/>
                    </a:cubicBezTo>
                    <a:cubicBezTo>
                      <a:pt x="1131395" y="121448"/>
                      <a:pt x="1130948" y="135291"/>
                      <a:pt x="1131842" y="147795"/>
                    </a:cubicBezTo>
                    <a:cubicBezTo>
                      <a:pt x="1133182" y="159852"/>
                      <a:pt x="1135416" y="171910"/>
                      <a:pt x="1144800" y="180394"/>
                    </a:cubicBezTo>
                    <a:cubicBezTo>
                      <a:pt x="1158205" y="192898"/>
                      <a:pt x="1180100" y="189772"/>
                      <a:pt x="1191718" y="175929"/>
                    </a:cubicBezTo>
                    <a:cubicBezTo>
                      <a:pt x="1200208" y="165211"/>
                      <a:pt x="1201549" y="150921"/>
                      <a:pt x="1201549" y="137971"/>
                    </a:cubicBezTo>
                    <a:close/>
                    <a:moveTo>
                      <a:pt x="1404860" y="213887"/>
                    </a:moveTo>
                    <a:cubicBezTo>
                      <a:pt x="1387880" y="221478"/>
                      <a:pt x="1362410" y="219245"/>
                      <a:pt x="1360176" y="196471"/>
                    </a:cubicBezTo>
                    <a:cubicBezTo>
                      <a:pt x="1346324" y="221032"/>
                      <a:pt x="1309237" y="225051"/>
                      <a:pt x="1286001" y="214333"/>
                    </a:cubicBezTo>
                    <a:cubicBezTo>
                      <a:pt x="1273043" y="208528"/>
                      <a:pt x="1262765" y="197810"/>
                      <a:pt x="1259191" y="183520"/>
                    </a:cubicBezTo>
                    <a:cubicBezTo>
                      <a:pt x="1255169" y="169230"/>
                      <a:pt x="1257850" y="153600"/>
                      <a:pt x="1267234" y="141990"/>
                    </a:cubicBezTo>
                    <a:cubicBezTo>
                      <a:pt x="1277511" y="129039"/>
                      <a:pt x="1294044" y="123681"/>
                      <a:pt x="1309683" y="122341"/>
                    </a:cubicBezTo>
                    <a:lnTo>
                      <a:pt x="1355261" y="119215"/>
                    </a:lnTo>
                    <a:lnTo>
                      <a:pt x="1355261" y="109837"/>
                    </a:lnTo>
                    <a:cubicBezTo>
                      <a:pt x="1355261" y="103139"/>
                      <a:pt x="1353474" y="94654"/>
                      <a:pt x="1348112" y="90188"/>
                    </a:cubicBezTo>
                    <a:cubicBezTo>
                      <a:pt x="1343196" y="86169"/>
                      <a:pt x="1336494" y="85723"/>
                      <a:pt x="1330685" y="85276"/>
                    </a:cubicBezTo>
                    <a:cubicBezTo>
                      <a:pt x="1315939" y="84830"/>
                      <a:pt x="1301640" y="90635"/>
                      <a:pt x="1300747" y="107158"/>
                    </a:cubicBezTo>
                    <a:lnTo>
                      <a:pt x="1264553" y="107158"/>
                    </a:lnTo>
                    <a:cubicBezTo>
                      <a:pt x="1265446" y="93314"/>
                      <a:pt x="1270809" y="79917"/>
                      <a:pt x="1281980" y="70540"/>
                    </a:cubicBezTo>
                    <a:cubicBezTo>
                      <a:pt x="1292704" y="62055"/>
                      <a:pt x="1306556" y="58036"/>
                      <a:pt x="1320408" y="57143"/>
                    </a:cubicBezTo>
                    <a:cubicBezTo>
                      <a:pt x="1346324" y="54910"/>
                      <a:pt x="1376709" y="61608"/>
                      <a:pt x="1386987" y="88402"/>
                    </a:cubicBezTo>
                    <a:cubicBezTo>
                      <a:pt x="1391008" y="98227"/>
                      <a:pt x="1391455" y="108944"/>
                      <a:pt x="1391455" y="119662"/>
                    </a:cubicBezTo>
                    <a:lnTo>
                      <a:pt x="1391455" y="177268"/>
                    </a:lnTo>
                    <a:cubicBezTo>
                      <a:pt x="1391455" y="183967"/>
                      <a:pt x="1395923" y="189326"/>
                      <a:pt x="1403519" y="186646"/>
                    </a:cubicBezTo>
                    <a:cubicBezTo>
                      <a:pt x="1403966" y="186646"/>
                      <a:pt x="1404413" y="186646"/>
                      <a:pt x="1404860" y="186200"/>
                    </a:cubicBezTo>
                    <a:lnTo>
                      <a:pt x="1404860" y="213887"/>
                    </a:lnTo>
                    <a:close/>
                    <a:moveTo>
                      <a:pt x="1355261" y="146902"/>
                    </a:moveTo>
                    <a:lnTo>
                      <a:pt x="1315939" y="150028"/>
                    </a:lnTo>
                    <a:cubicBezTo>
                      <a:pt x="1305662" y="150921"/>
                      <a:pt x="1294938" y="156726"/>
                      <a:pt x="1293597" y="168337"/>
                    </a:cubicBezTo>
                    <a:cubicBezTo>
                      <a:pt x="1292704" y="179948"/>
                      <a:pt x="1301194" y="188432"/>
                      <a:pt x="1312364" y="189772"/>
                    </a:cubicBezTo>
                    <a:cubicBezTo>
                      <a:pt x="1322642" y="191112"/>
                      <a:pt x="1334706" y="187986"/>
                      <a:pt x="1342749" y="181734"/>
                    </a:cubicBezTo>
                    <a:cubicBezTo>
                      <a:pt x="1351239" y="175036"/>
                      <a:pt x="1354814" y="165211"/>
                      <a:pt x="1354814" y="154494"/>
                    </a:cubicBezTo>
                    <a:lnTo>
                      <a:pt x="1354814" y="146902"/>
                    </a:lnTo>
                    <a:close/>
                    <a:moveTo>
                      <a:pt x="1486631" y="215226"/>
                    </a:moveTo>
                    <a:cubicBezTo>
                      <a:pt x="1472333" y="218352"/>
                      <a:pt x="1457140" y="218799"/>
                      <a:pt x="1444629" y="210761"/>
                    </a:cubicBezTo>
                    <a:cubicBezTo>
                      <a:pt x="1432117" y="203169"/>
                      <a:pt x="1428096" y="189326"/>
                      <a:pt x="1428096" y="175482"/>
                    </a:cubicBezTo>
                    <a:lnTo>
                      <a:pt x="1428096" y="429"/>
                    </a:lnTo>
                    <a:lnTo>
                      <a:pt x="1465630" y="429"/>
                    </a:lnTo>
                    <a:lnTo>
                      <a:pt x="1465630" y="169677"/>
                    </a:lnTo>
                    <a:cubicBezTo>
                      <a:pt x="1465630" y="174589"/>
                      <a:pt x="1466524" y="180394"/>
                      <a:pt x="1470992" y="183074"/>
                    </a:cubicBezTo>
                    <a:cubicBezTo>
                      <a:pt x="1475907" y="185753"/>
                      <a:pt x="1481716" y="184413"/>
                      <a:pt x="1486631" y="184413"/>
                    </a:cubicBezTo>
                    <a:lnTo>
                      <a:pt x="1486631" y="215226"/>
                    </a:lnTo>
                    <a:close/>
                  </a:path>
                </a:pathLst>
              </a:custGeom>
              <a:solidFill>
                <a:schemeClr val="accent1"/>
              </a:solidFill>
              <a:ln w="4461"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CF6D2C2C-B074-40D3-47A5-4463C1A82264}"/>
                  </a:ext>
                </a:extLst>
              </p:cNvPr>
              <p:cNvSpPr/>
              <p:nvPr/>
            </p:nvSpPr>
            <p:spPr>
              <a:xfrm>
                <a:off x="568668" y="3640224"/>
                <a:ext cx="1486631" cy="37957"/>
              </a:xfrm>
              <a:custGeom>
                <a:avLst/>
                <a:gdLst>
                  <a:gd name="connsiteX0" fmla="*/ 0 w 1486631"/>
                  <a:gd name="connsiteY0" fmla="*/ 0 h 37957"/>
                  <a:gd name="connsiteX1" fmla="*/ 1486631 w 1486631"/>
                  <a:gd name="connsiteY1" fmla="*/ 0 h 37957"/>
                  <a:gd name="connsiteX2" fmla="*/ 1486631 w 1486631"/>
                  <a:gd name="connsiteY2" fmla="*/ 37958 h 37957"/>
                  <a:gd name="connsiteX3" fmla="*/ 0 w 1486631"/>
                  <a:gd name="connsiteY3" fmla="*/ 37958 h 37957"/>
                </a:gdLst>
                <a:ahLst/>
                <a:cxnLst>
                  <a:cxn ang="0">
                    <a:pos x="connsiteX0" y="connsiteY0"/>
                  </a:cxn>
                  <a:cxn ang="0">
                    <a:pos x="connsiteX1" y="connsiteY1"/>
                  </a:cxn>
                  <a:cxn ang="0">
                    <a:pos x="connsiteX2" y="connsiteY2"/>
                  </a:cxn>
                  <a:cxn ang="0">
                    <a:pos x="connsiteX3" y="connsiteY3"/>
                  </a:cxn>
                </a:cxnLst>
                <a:rect l="l" t="t" r="r" b="b"/>
                <a:pathLst>
                  <a:path w="1486631" h="37957">
                    <a:moveTo>
                      <a:pt x="0" y="0"/>
                    </a:moveTo>
                    <a:lnTo>
                      <a:pt x="1486631" y="0"/>
                    </a:lnTo>
                    <a:lnTo>
                      <a:pt x="1486631" y="37958"/>
                    </a:lnTo>
                    <a:lnTo>
                      <a:pt x="0" y="37958"/>
                    </a:lnTo>
                    <a:close/>
                  </a:path>
                </a:pathLst>
              </a:custGeom>
              <a:grpFill/>
              <a:ln w="4461" cap="flat">
                <a:noFill/>
                <a:prstDash val="solid"/>
                <a:miter/>
              </a:ln>
            </p:spPr>
            <p:txBody>
              <a:bodyPr rtlCol="0" anchor="ctr"/>
              <a:lstStyle/>
              <a:p>
                <a:endParaRPr lang="en-US"/>
              </a:p>
            </p:txBody>
          </p:sp>
        </p:grpSp>
        <p:grpSp>
          <p:nvGrpSpPr>
            <p:cNvPr id="22" name="Graphic 1">
              <a:extLst>
                <a:ext uri="{FF2B5EF4-FFF2-40B4-BE49-F238E27FC236}">
                  <a16:creationId xmlns:a16="http://schemas.microsoft.com/office/drawing/2014/main" id="{B6FEF08A-2114-29A6-307A-284E6ADFB846}"/>
                </a:ext>
              </a:extLst>
            </p:cNvPr>
            <p:cNvGrpSpPr/>
            <p:nvPr/>
          </p:nvGrpSpPr>
          <p:grpSpPr>
            <a:xfrm>
              <a:off x="568668" y="4067139"/>
              <a:ext cx="915571" cy="281781"/>
              <a:chOff x="568668" y="4067139"/>
              <a:chExt cx="915571" cy="281781"/>
            </a:xfrm>
            <a:grpFill/>
          </p:grpSpPr>
          <p:sp>
            <p:nvSpPr>
              <p:cNvPr id="23" name="Freeform: Shape 22">
                <a:extLst>
                  <a:ext uri="{FF2B5EF4-FFF2-40B4-BE49-F238E27FC236}">
                    <a16:creationId xmlns:a16="http://schemas.microsoft.com/office/drawing/2014/main" id="{9552AB70-02FA-640C-007C-ED2C3956724A}"/>
                  </a:ext>
                </a:extLst>
              </p:cNvPr>
              <p:cNvSpPr/>
              <p:nvPr/>
            </p:nvSpPr>
            <p:spPr>
              <a:xfrm>
                <a:off x="568668" y="4067139"/>
                <a:ext cx="138073" cy="215690"/>
              </a:xfrm>
              <a:custGeom>
                <a:avLst/>
                <a:gdLst>
                  <a:gd name="connsiteX0" fmla="*/ 138073 w 138073"/>
                  <a:gd name="connsiteY0" fmla="*/ 447 h 215690"/>
                  <a:gd name="connsiteX1" fmla="*/ 138073 w 138073"/>
                  <a:gd name="connsiteY1" fmla="*/ 15630 h 215690"/>
                  <a:gd name="connsiteX2" fmla="*/ 16086 w 138073"/>
                  <a:gd name="connsiteY2" fmla="*/ 15630 h 215690"/>
                  <a:gd name="connsiteX3" fmla="*/ 16086 w 138073"/>
                  <a:gd name="connsiteY3" fmla="*/ 96011 h 215690"/>
                  <a:gd name="connsiteX4" fmla="*/ 123327 w 138073"/>
                  <a:gd name="connsiteY4" fmla="*/ 96011 h 215690"/>
                  <a:gd name="connsiteX5" fmla="*/ 123327 w 138073"/>
                  <a:gd name="connsiteY5" fmla="*/ 111194 h 215690"/>
                  <a:gd name="connsiteX6" fmla="*/ 16086 w 138073"/>
                  <a:gd name="connsiteY6" fmla="*/ 111194 h 215690"/>
                  <a:gd name="connsiteX7" fmla="*/ 16086 w 138073"/>
                  <a:gd name="connsiteY7" fmla="*/ 200507 h 215690"/>
                  <a:gd name="connsiteX8" fmla="*/ 138073 w 138073"/>
                  <a:gd name="connsiteY8" fmla="*/ 200507 h 215690"/>
                  <a:gd name="connsiteX9" fmla="*/ 138073 w 138073"/>
                  <a:gd name="connsiteY9" fmla="*/ 215690 h 215690"/>
                  <a:gd name="connsiteX10" fmla="*/ 0 w 138073"/>
                  <a:gd name="connsiteY10" fmla="*/ 215690 h 215690"/>
                  <a:gd name="connsiteX11" fmla="*/ 0 w 138073"/>
                  <a:gd name="connsiteY11" fmla="*/ 0 h 215690"/>
                  <a:gd name="connsiteX12" fmla="*/ 138073 w 138073"/>
                  <a:gd name="connsiteY12" fmla="*/ 0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8073" h="215690">
                    <a:moveTo>
                      <a:pt x="138073" y="447"/>
                    </a:moveTo>
                    <a:lnTo>
                      <a:pt x="138073" y="15630"/>
                    </a:lnTo>
                    <a:lnTo>
                      <a:pt x="16086" y="15630"/>
                    </a:lnTo>
                    <a:lnTo>
                      <a:pt x="16086" y="96011"/>
                    </a:lnTo>
                    <a:lnTo>
                      <a:pt x="123327" y="96011"/>
                    </a:lnTo>
                    <a:lnTo>
                      <a:pt x="123327" y="111194"/>
                    </a:lnTo>
                    <a:lnTo>
                      <a:pt x="16086" y="111194"/>
                    </a:lnTo>
                    <a:lnTo>
                      <a:pt x="16086" y="200507"/>
                    </a:lnTo>
                    <a:lnTo>
                      <a:pt x="138073" y="200507"/>
                    </a:lnTo>
                    <a:lnTo>
                      <a:pt x="138073" y="215690"/>
                    </a:lnTo>
                    <a:lnTo>
                      <a:pt x="0" y="215690"/>
                    </a:lnTo>
                    <a:lnTo>
                      <a:pt x="0" y="0"/>
                    </a:lnTo>
                    <a:lnTo>
                      <a:pt x="138073" y="0"/>
                    </a:lnTo>
                    <a:close/>
                  </a:path>
                </a:pathLst>
              </a:custGeom>
              <a:grpFill/>
              <a:ln w="4461"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81406314-616D-637E-8EC5-BAA631C7B7BF}"/>
                  </a:ext>
                </a:extLst>
              </p:cNvPr>
              <p:cNvSpPr/>
              <p:nvPr/>
            </p:nvSpPr>
            <p:spPr>
              <a:xfrm>
                <a:off x="744276" y="4126979"/>
                <a:ext cx="121986" cy="156297"/>
              </a:xfrm>
              <a:custGeom>
                <a:avLst/>
                <a:gdLst>
                  <a:gd name="connsiteX0" fmla="*/ 0 w 121986"/>
                  <a:gd name="connsiteY0" fmla="*/ 4466 h 156297"/>
                  <a:gd name="connsiteX1" fmla="*/ 13852 w 121986"/>
                  <a:gd name="connsiteY1" fmla="*/ 4466 h 156297"/>
                  <a:gd name="connsiteX2" fmla="*/ 15193 w 121986"/>
                  <a:gd name="connsiteY2" fmla="*/ 33492 h 156297"/>
                  <a:gd name="connsiteX3" fmla="*/ 67919 w 121986"/>
                  <a:gd name="connsiteY3" fmla="*/ 0 h 156297"/>
                  <a:gd name="connsiteX4" fmla="*/ 121987 w 121986"/>
                  <a:gd name="connsiteY4" fmla="*/ 56714 h 156297"/>
                  <a:gd name="connsiteX5" fmla="*/ 121987 w 121986"/>
                  <a:gd name="connsiteY5" fmla="*/ 156297 h 156297"/>
                  <a:gd name="connsiteX6" fmla="*/ 106794 w 121986"/>
                  <a:gd name="connsiteY6" fmla="*/ 156297 h 156297"/>
                  <a:gd name="connsiteX7" fmla="*/ 106794 w 121986"/>
                  <a:gd name="connsiteY7" fmla="*/ 58500 h 156297"/>
                  <a:gd name="connsiteX8" fmla="*/ 66579 w 121986"/>
                  <a:gd name="connsiteY8" fmla="*/ 15183 h 156297"/>
                  <a:gd name="connsiteX9" fmla="*/ 15193 w 121986"/>
                  <a:gd name="connsiteY9" fmla="*/ 76809 h 156297"/>
                  <a:gd name="connsiteX10" fmla="*/ 15193 w 121986"/>
                  <a:gd name="connsiteY10" fmla="*/ 156297 h 156297"/>
                  <a:gd name="connsiteX11" fmla="*/ 0 w 121986"/>
                  <a:gd name="connsiteY11" fmla="*/ 156297 h 156297"/>
                  <a:gd name="connsiteX12" fmla="*/ 0 w 121986"/>
                  <a:gd name="connsiteY12" fmla="*/ 4466 h 15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86" h="156297">
                    <a:moveTo>
                      <a:pt x="0" y="4466"/>
                    </a:moveTo>
                    <a:lnTo>
                      <a:pt x="13852" y="4466"/>
                    </a:lnTo>
                    <a:lnTo>
                      <a:pt x="15193" y="33492"/>
                    </a:lnTo>
                    <a:cubicBezTo>
                      <a:pt x="23236" y="12504"/>
                      <a:pt x="46918" y="0"/>
                      <a:pt x="67919" y="0"/>
                    </a:cubicBezTo>
                    <a:cubicBezTo>
                      <a:pt x="102773" y="0"/>
                      <a:pt x="121987" y="23221"/>
                      <a:pt x="121987" y="56714"/>
                    </a:cubicBezTo>
                    <a:lnTo>
                      <a:pt x="121987" y="156297"/>
                    </a:lnTo>
                    <a:lnTo>
                      <a:pt x="106794" y="156297"/>
                    </a:lnTo>
                    <a:lnTo>
                      <a:pt x="106794" y="58500"/>
                    </a:lnTo>
                    <a:cubicBezTo>
                      <a:pt x="106794" y="33046"/>
                      <a:pt x="93836" y="15183"/>
                      <a:pt x="66579" y="15183"/>
                    </a:cubicBezTo>
                    <a:cubicBezTo>
                      <a:pt x="39322" y="15183"/>
                      <a:pt x="15193" y="43317"/>
                      <a:pt x="15193" y="76809"/>
                    </a:cubicBezTo>
                    <a:lnTo>
                      <a:pt x="15193" y="156297"/>
                    </a:lnTo>
                    <a:lnTo>
                      <a:pt x="0" y="156297"/>
                    </a:lnTo>
                    <a:lnTo>
                      <a:pt x="0" y="4466"/>
                    </a:lnTo>
                    <a:close/>
                  </a:path>
                </a:pathLst>
              </a:custGeom>
              <a:grpFill/>
              <a:ln w="4461"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1DF07E66-A1DF-3B35-6AD5-9A26258FB30E}"/>
                  </a:ext>
                </a:extLst>
              </p:cNvPr>
              <p:cNvSpPr/>
              <p:nvPr/>
            </p:nvSpPr>
            <p:spPr>
              <a:xfrm>
                <a:off x="906478" y="4126979"/>
                <a:ext cx="135392" cy="160316"/>
              </a:xfrm>
              <a:custGeom>
                <a:avLst/>
                <a:gdLst>
                  <a:gd name="connsiteX0" fmla="*/ 20108 w 135392"/>
                  <a:gd name="connsiteY0" fmla="*/ 139328 h 160316"/>
                  <a:gd name="connsiteX1" fmla="*/ 0 w 135392"/>
                  <a:gd name="connsiteY1" fmla="*/ 80828 h 160316"/>
                  <a:gd name="connsiteX2" fmla="*/ 15193 w 135392"/>
                  <a:gd name="connsiteY2" fmla="*/ 26794 h 160316"/>
                  <a:gd name="connsiteX3" fmla="*/ 68366 w 135392"/>
                  <a:gd name="connsiteY3" fmla="*/ 0 h 160316"/>
                  <a:gd name="connsiteX4" fmla="*/ 135392 w 135392"/>
                  <a:gd name="connsiteY4" fmla="*/ 73683 h 160316"/>
                  <a:gd name="connsiteX5" fmla="*/ 135392 w 135392"/>
                  <a:gd name="connsiteY5" fmla="*/ 83507 h 160316"/>
                  <a:gd name="connsiteX6" fmla="*/ 15193 w 135392"/>
                  <a:gd name="connsiteY6" fmla="*/ 83507 h 160316"/>
                  <a:gd name="connsiteX7" fmla="*/ 69707 w 135392"/>
                  <a:gd name="connsiteY7" fmla="*/ 145580 h 160316"/>
                  <a:gd name="connsiteX8" fmla="*/ 116178 w 135392"/>
                  <a:gd name="connsiteY8" fmla="*/ 110301 h 160316"/>
                  <a:gd name="connsiteX9" fmla="*/ 131817 w 135392"/>
                  <a:gd name="connsiteY9" fmla="*/ 110301 h 160316"/>
                  <a:gd name="connsiteX10" fmla="*/ 69260 w 135392"/>
                  <a:gd name="connsiteY10" fmla="*/ 160316 h 160316"/>
                  <a:gd name="connsiteX11" fmla="*/ 19661 w 135392"/>
                  <a:gd name="connsiteY11" fmla="*/ 138881 h 160316"/>
                  <a:gd name="connsiteX12" fmla="*/ 120200 w 135392"/>
                  <a:gd name="connsiteY12" fmla="*/ 70111 h 160316"/>
                  <a:gd name="connsiteX13" fmla="*/ 68813 w 135392"/>
                  <a:gd name="connsiteY13" fmla="*/ 14290 h 160316"/>
                  <a:gd name="connsiteX14" fmla="*/ 16086 w 135392"/>
                  <a:gd name="connsiteY14" fmla="*/ 70111 h 160316"/>
                  <a:gd name="connsiteX15" fmla="*/ 120646 w 135392"/>
                  <a:gd name="connsiteY15" fmla="*/ 70111 h 16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5392" h="160316">
                    <a:moveTo>
                      <a:pt x="20108" y="139328"/>
                    </a:moveTo>
                    <a:cubicBezTo>
                      <a:pt x="7596" y="124591"/>
                      <a:pt x="0" y="104049"/>
                      <a:pt x="0" y="80828"/>
                    </a:cubicBezTo>
                    <a:cubicBezTo>
                      <a:pt x="0" y="57607"/>
                      <a:pt x="3128" y="42870"/>
                      <a:pt x="15193" y="26794"/>
                    </a:cubicBezTo>
                    <a:cubicBezTo>
                      <a:pt x="28151" y="9378"/>
                      <a:pt x="46024" y="0"/>
                      <a:pt x="68366" y="0"/>
                    </a:cubicBezTo>
                    <a:cubicBezTo>
                      <a:pt x="110816" y="0"/>
                      <a:pt x="135392" y="33939"/>
                      <a:pt x="135392" y="73683"/>
                    </a:cubicBezTo>
                    <a:cubicBezTo>
                      <a:pt x="135392" y="113427"/>
                      <a:pt x="135392" y="79042"/>
                      <a:pt x="135392" y="83507"/>
                    </a:cubicBezTo>
                    <a:lnTo>
                      <a:pt x="15193" y="83507"/>
                    </a:lnTo>
                    <a:cubicBezTo>
                      <a:pt x="16086" y="117446"/>
                      <a:pt x="35300" y="145580"/>
                      <a:pt x="69707" y="145580"/>
                    </a:cubicBezTo>
                    <a:cubicBezTo>
                      <a:pt x="104113" y="145580"/>
                      <a:pt x="112156" y="129950"/>
                      <a:pt x="116178" y="110301"/>
                    </a:cubicBezTo>
                    <a:lnTo>
                      <a:pt x="131817" y="110301"/>
                    </a:lnTo>
                    <a:cubicBezTo>
                      <a:pt x="126902" y="138435"/>
                      <a:pt x="100092" y="160316"/>
                      <a:pt x="69260" y="160316"/>
                    </a:cubicBezTo>
                    <a:cubicBezTo>
                      <a:pt x="38428" y="160316"/>
                      <a:pt x="29491" y="150939"/>
                      <a:pt x="19661" y="138881"/>
                    </a:cubicBezTo>
                    <a:close/>
                    <a:moveTo>
                      <a:pt x="120200" y="70111"/>
                    </a:moveTo>
                    <a:cubicBezTo>
                      <a:pt x="119306" y="41084"/>
                      <a:pt x="101879" y="14290"/>
                      <a:pt x="68813" y="14290"/>
                    </a:cubicBezTo>
                    <a:cubicBezTo>
                      <a:pt x="35747" y="14290"/>
                      <a:pt x="16980" y="40637"/>
                      <a:pt x="16086" y="70111"/>
                    </a:cubicBezTo>
                    <a:lnTo>
                      <a:pt x="120646" y="70111"/>
                    </a:lnTo>
                    <a:close/>
                  </a:path>
                </a:pathLst>
              </a:custGeom>
              <a:grpFill/>
              <a:ln w="4461"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8477DF98-4B2A-AE29-C514-5A71E5F89789}"/>
                  </a:ext>
                </a:extLst>
              </p:cNvPr>
              <p:cNvSpPr/>
              <p:nvPr/>
            </p:nvSpPr>
            <p:spPr>
              <a:xfrm>
                <a:off x="1083426" y="4129658"/>
                <a:ext cx="78643" cy="153618"/>
              </a:xfrm>
              <a:custGeom>
                <a:avLst/>
                <a:gdLst>
                  <a:gd name="connsiteX0" fmla="*/ 0 w 78643"/>
                  <a:gd name="connsiteY0" fmla="*/ 1786 h 153618"/>
                  <a:gd name="connsiteX1" fmla="*/ 13852 w 78643"/>
                  <a:gd name="connsiteY1" fmla="*/ 1786 h 153618"/>
                  <a:gd name="connsiteX2" fmla="*/ 15192 w 78643"/>
                  <a:gd name="connsiteY2" fmla="*/ 33046 h 153618"/>
                  <a:gd name="connsiteX3" fmla="*/ 64345 w 78643"/>
                  <a:gd name="connsiteY3" fmla="*/ 0 h 153618"/>
                  <a:gd name="connsiteX4" fmla="*/ 78644 w 78643"/>
                  <a:gd name="connsiteY4" fmla="*/ 1340 h 153618"/>
                  <a:gd name="connsiteX5" fmla="*/ 78644 w 78643"/>
                  <a:gd name="connsiteY5" fmla="*/ 16076 h 153618"/>
                  <a:gd name="connsiteX6" fmla="*/ 63898 w 78643"/>
                  <a:gd name="connsiteY6" fmla="*/ 14737 h 153618"/>
                  <a:gd name="connsiteX7" fmla="*/ 15639 w 78643"/>
                  <a:gd name="connsiteY7" fmla="*/ 77702 h 153618"/>
                  <a:gd name="connsiteX8" fmla="*/ 15639 w 78643"/>
                  <a:gd name="connsiteY8" fmla="*/ 153618 h 153618"/>
                  <a:gd name="connsiteX9" fmla="*/ 447 w 78643"/>
                  <a:gd name="connsiteY9" fmla="*/ 153618 h 153618"/>
                  <a:gd name="connsiteX10" fmla="*/ 447 w 78643"/>
                  <a:gd name="connsiteY10" fmla="*/ 1786 h 153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643" h="153618">
                    <a:moveTo>
                      <a:pt x="0" y="1786"/>
                    </a:moveTo>
                    <a:lnTo>
                      <a:pt x="13852" y="1786"/>
                    </a:lnTo>
                    <a:lnTo>
                      <a:pt x="15192" y="33046"/>
                    </a:lnTo>
                    <a:cubicBezTo>
                      <a:pt x="22342" y="11611"/>
                      <a:pt x="42450" y="0"/>
                      <a:pt x="64345" y="0"/>
                    </a:cubicBezTo>
                    <a:cubicBezTo>
                      <a:pt x="86240" y="0"/>
                      <a:pt x="74175" y="0"/>
                      <a:pt x="78644" y="1340"/>
                    </a:cubicBezTo>
                    <a:lnTo>
                      <a:pt x="78644" y="16076"/>
                    </a:lnTo>
                    <a:cubicBezTo>
                      <a:pt x="73728" y="14737"/>
                      <a:pt x="68813" y="14737"/>
                      <a:pt x="63898" y="14737"/>
                    </a:cubicBezTo>
                    <a:cubicBezTo>
                      <a:pt x="28598" y="14737"/>
                      <a:pt x="15639" y="43763"/>
                      <a:pt x="15639" y="77702"/>
                    </a:cubicBezTo>
                    <a:lnTo>
                      <a:pt x="15639" y="153618"/>
                    </a:lnTo>
                    <a:lnTo>
                      <a:pt x="447" y="153618"/>
                    </a:lnTo>
                    <a:lnTo>
                      <a:pt x="447" y="1786"/>
                    </a:lnTo>
                    <a:close/>
                  </a:path>
                </a:pathLst>
              </a:custGeom>
              <a:grpFill/>
              <a:ln w="4461"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81500AFC-FFD7-0F82-D715-DD788A4A7E44}"/>
                  </a:ext>
                </a:extLst>
              </p:cNvPr>
              <p:cNvSpPr/>
              <p:nvPr/>
            </p:nvSpPr>
            <p:spPr>
              <a:xfrm>
                <a:off x="1178603" y="4116708"/>
                <a:ext cx="141450" cy="232213"/>
              </a:xfrm>
              <a:custGeom>
                <a:avLst/>
                <a:gdLst>
                  <a:gd name="connsiteX0" fmla="*/ 0 w 141450"/>
                  <a:gd name="connsiteY0" fmla="*/ 188003 h 232213"/>
                  <a:gd name="connsiteX1" fmla="*/ 26810 w 141450"/>
                  <a:gd name="connsiteY1" fmla="*/ 154065 h 232213"/>
                  <a:gd name="connsiteX2" fmla="*/ 6703 w 141450"/>
                  <a:gd name="connsiteY2" fmla="*/ 130397 h 232213"/>
                  <a:gd name="connsiteX3" fmla="*/ 28151 w 141450"/>
                  <a:gd name="connsiteY3" fmla="*/ 103603 h 232213"/>
                  <a:gd name="connsiteX4" fmla="*/ 10724 w 141450"/>
                  <a:gd name="connsiteY4" fmla="*/ 63859 h 232213"/>
                  <a:gd name="connsiteX5" fmla="*/ 67473 w 141450"/>
                  <a:gd name="connsiteY5" fmla="*/ 10271 h 232213"/>
                  <a:gd name="connsiteX6" fmla="*/ 104113 w 141450"/>
                  <a:gd name="connsiteY6" fmla="*/ 20988 h 232213"/>
                  <a:gd name="connsiteX7" fmla="*/ 134052 w 141450"/>
                  <a:gd name="connsiteY7" fmla="*/ 0 h 232213"/>
                  <a:gd name="connsiteX8" fmla="*/ 139860 w 141450"/>
                  <a:gd name="connsiteY8" fmla="*/ 447 h 232213"/>
                  <a:gd name="connsiteX9" fmla="*/ 139860 w 141450"/>
                  <a:gd name="connsiteY9" fmla="*/ 13397 h 232213"/>
                  <a:gd name="connsiteX10" fmla="*/ 134052 w 141450"/>
                  <a:gd name="connsiteY10" fmla="*/ 13397 h 232213"/>
                  <a:gd name="connsiteX11" fmla="*/ 113050 w 141450"/>
                  <a:gd name="connsiteY11" fmla="*/ 29920 h 232213"/>
                  <a:gd name="connsiteX12" fmla="*/ 125115 w 141450"/>
                  <a:gd name="connsiteY12" fmla="*/ 64305 h 232213"/>
                  <a:gd name="connsiteX13" fmla="*/ 67473 w 141450"/>
                  <a:gd name="connsiteY13" fmla="*/ 117000 h 232213"/>
                  <a:gd name="connsiteX14" fmla="*/ 36641 w 141450"/>
                  <a:gd name="connsiteY14" fmla="*/ 109855 h 232213"/>
                  <a:gd name="connsiteX15" fmla="*/ 21001 w 141450"/>
                  <a:gd name="connsiteY15" fmla="*/ 128164 h 232213"/>
                  <a:gd name="connsiteX16" fmla="*/ 48259 w 141450"/>
                  <a:gd name="connsiteY16" fmla="*/ 143794 h 232213"/>
                  <a:gd name="connsiteX17" fmla="*/ 79537 w 141450"/>
                  <a:gd name="connsiteY17" fmla="*/ 143794 h 232213"/>
                  <a:gd name="connsiteX18" fmla="*/ 127796 w 141450"/>
                  <a:gd name="connsiteY18" fmla="*/ 157637 h 232213"/>
                  <a:gd name="connsiteX19" fmla="*/ 139414 w 141450"/>
                  <a:gd name="connsiteY19" fmla="*/ 185771 h 232213"/>
                  <a:gd name="connsiteX20" fmla="*/ 67473 w 141450"/>
                  <a:gd name="connsiteY20" fmla="*/ 232213 h 232213"/>
                  <a:gd name="connsiteX21" fmla="*/ 447 w 141450"/>
                  <a:gd name="connsiteY21" fmla="*/ 188897 h 232213"/>
                  <a:gd name="connsiteX22" fmla="*/ 123774 w 141450"/>
                  <a:gd name="connsiteY22" fmla="*/ 185324 h 232213"/>
                  <a:gd name="connsiteX23" fmla="*/ 80431 w 141450"/>
                  <a:gd name="connsiteY23" fmla="*/ 157191 h 232213"/>
                  <a:gd name="connsiteX24" fmla="*/ 39769 w 141450"/>
                  <a:gd name="connsiteY24" fmla="*/ 157191 h 232213"/>
                  <a:gd name="connsiteX25" fmla="*/ 14299 w 141450"/>
                  <a:gd name="connsiteY25" fmla="*/ 186217 h 232213"/>
                  <a:gd name="connsiteX26" fmla="*/ 67473 w 141450"/>
                  <a:gd name="connsiteY26" fmla="*/ 217030 h 232213"/>
                  <a:gd name="connsiteX27" fmla="*/ 123774 w 141450"/>
                  <a:gd name="connsiteY27" fmla="*/ 184877 h 232213"/>
                  <a:gd name="connsiteX28" fmla="*/ 109475 w 141450"/>
                  <a:gd name="connsiteY28" fmla="*/ 63859 h 232213"/>
                  <a:gd name="connsiteX29" fmla="*/ 67026 w 141450"/>
                  <a:gd name="connsiteY29" fmla="*/ 23668 h 232213"/>
                  <a:gd name="connsiteX30" fmla="*/ 25023 w 141450"/>
                  <a:gd name="connsiteY30" fmla="*/ 63859 h 232213"/>
                  <a:gd name="connsiteX31" fmla="*/ 67026 w 141450"/>
                  <a:gd name="connsiteY31" fmla="*/ 103156 h 232213"/>
                  <a:gd name="connsiteX32" fmla="*/ 109475 w 141450"/>
                  <a:gd name="connsiteY32" fmla="*/ 63859 h 23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1450" h="232213">
                    <a:moveTo>
                      <a:pt x="0" y="188003"/>
                    </a:moveTo>
                    <a:cubicBezTo>
                      <a:pt x="0" y="172374"/>
                      <a:pt x="9830" y="158530"/>
                      <a:pt x="26810" y="154065"/>
                    </a:cubicBezTo>
                    <a:cubicBezTo>
                      <a:pt x="14746" y="151832"/>
                      <a:pt x="6703" y="141561"/>
                      <a:pt x="6703" y="130397"/>
                    </a:cubicBezTo>
                    <a:cubicBezTo>
                      <a:pt x="6703" y="119233"/>
                      <a:pt x="15639" y="108068"/>
                      <a:pt x="28151" y="103603"/>
                    </a:cubicBezTo>
                    <a:cubicBezTo>
                      <a:pt x="17427" y="94225"/>
                      <a:pt x="10724" y="80828"/>
                      <a:pt x="10724" y="63859"/>
                    </a:cubicBezTo>
                    <a:cubicBezTo>
                      <a:pt x="10724" y="30813"/>
                      <a:pt x="37088" y="10271"/>
                      <a:pt x="67473" y="10271"/>
                    </a:cubicBezTo>
                    <a:cubicBezTo>
                      <a:pt x="97858" y="10271"/>
                      <a:pt x="93389" y="13844"/>
                      <a:pt x="104113" y="20988"/>
                    </a:cubicBezTo>
                    <a:cubicBezTo>
                      <a:pt x="107688" y="7592"/>
                      <a:pt x="120200" y="0"/>
                      <a:pt x="134052" y="0"/>
                    </a:cubicBezTo>
                    <a:cubicBezTo>
                      <a:pt x="147903" y="0"/>
                      <a:pt x="137626" y="0"/>
                      <a:pt x="139860" y="447"/>
                    </a:cubicBezTo>
                    <a:lnTo>
                      <a:pt x="139860" y="13397"/>
                    </a:lnTo>
                    <a:cubicBezTo>
                      <a:pt x="138520" y="13397"/>
                      <a:pt x="136286" y="13397"/>
                      <a:pt x="134052" y="13397"/>
                    </a:cubicBezTo>
                    <a:cubicBezTo>
                      <a:pt x="122881" y="13397"/>
                      <a:pt x="115284" y="19202"/>
                      <a:pt x="113050" y="29920"/>
                    </a:cubicBezTo>
                    <a:cubicBezTo>
                      <a:pt x="120646" y="38851"/>
                      <a:pt x="125115" y="50015"/>
                      <a:pt x="125115" y="64305"/>
                    </a:cubicBezTo>
                    <a:cubicBezTo>
                      <a:pt x="125115" y="97351"/>
                      <a:pt x="99198" y="117000"/>
                      <a:pt x="67473" y="117000"/>
                    </a:cubicBezTo>
                    <a:cubicBezTo>
                      <a:pt x="35747" y="117000"/>
                      <a:pt x="45131" y="114767"/>
                      <a:pt x="36641" y="109855"/>
                    </a:cubicBezTo>
                    <a:cubicBezTo>
                      <a:pt x="28598" y="112981"/>
                      <a:pt x="21001" y="118786"/>
                      <a:pt x="21001" y="128164"/>
                    </a:cubicBezTo>
                    <a:cubicBezTo>
                      <a:pt x="21001" y="142007"/>
                      <a:pt x="36194" y="143794"/>
                      <a:pt x="48259" y="143794"/>
                    </a:cubicBezTo>
                    <a:lnTo>
                      <a:pt x="79537" y="143794"/>
                    </a:lnTo>
                    <a:cubicBezTo>
                      <a:pt x="102773" y="143794"/>
                      <a:pt x="117072" y="147813"/>
                      <a:pt x="127796" y="157637"/>
                    </a:cubicBezTo>
                    <a:cubicBezTo>
                      <a:pt x="134945" y="164782"/>
                      <a:pt x="139414" y="172374"/>
                      <a:pt x="139414" y="185771"/>
                    </a:cubicBezTo>
                    <a:cubicBezTo>
                      <a:pt x="139414" y="219709"/>
                      <a:pt x="104113" y="232213"/>
                      <a:pt x="67473" y="232213"/>
                    </a:cubicBezTo>
                    <a:cubicBezTo>
                      <a:pt x="30832" y="232213"/>
                      <a:pt x="447" y="219263"/>
                      <a:pt x="447" y="188897"/>
                    </a:cubicBezTo>
                    <a:close/>
                    <a:moveTo>
                      <a:pt x="123774" y="185324"/>
                    </a:moveTo>
                    <a:cubicBezTo>
                      <a:pt x="123774" y="163889"/>
                      <a:pt x="103667" y="157191"/>
                      <a:pt x="80431" y="157191"/>
                    </a:cubicBezTo>
                    <a:lnTo>
                      <a:pt x="39769" y="157191"/>
                    </a:lnTo>
                    <a:cubicBezTo>
                      <a:pt x="25917" y="160316"/>
                      <a:pt x="14299" y="168355"/>
                      <a:pt x="14299" y="186217"/>
                    </a:cubicBezTo>
                    <a:cubicBezTo>
                      <a:pt x="14299" y="204080"/>
                      <a:pt x="40662" y="217030"/>
                      <a:pt x="67473" y="217030"/>
                    </a:cubicBezTo>
                    <a:cubicBezTo>
                      <a:pt x="94283" y="217030"/>
                      <a:pt x="123774" y="209885"/>
                      <a:pt x="123774" y="184877"/>
                    </a:cubicBezTo>
                    <a:close/>
                    <a:moveTo>
                      <a:pt x="109475" y="63859"/>
                    </a:moveTo>
                    <a:cubicBezTo>
                      <a:pt x="109475" y="38405"/>
                      <a:pt x="90708" y="23668"/>
                      <a:pt x="67026" y="23668"/>
                    </a:cubicBezTo>
                    <a:cubicBezTo>
                      <a:pt x="43343" y="23668"/>
                      <a:pt x="25023" y="38405"/>
                      <a:pt x="25023" y="63859"/>
                    </a:cubicBezTo>
                    <a:cubicBezTo>
                      <a:pt x="25023" y="89313"/>
                      <a:pt x="43343" y="103156"/>
                      <a:pt x="67026" y="103156"/>
                    </a:cubicBezTo>
                    <a:cubicBezTo>
                      <a:pt x="90708" y="103156"/>
                      <a:pt x="109475" y="89313"/>
                      <a:pt x="109475" y="63859"/>
                    </a:cubicBezTo>
                    <a:close/>
                  </a:path>
                </a:pathLst>
              </a:custGeom>
              <a:grpFill/>
              <a:ln w="4461"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ECF9D455-342A-DA1C-9BB1-78FDC0010F2A}"/>
                  </a:ext>
                </a:extLst>
              </p:cNvPr>
              <p:cNvSpPr/>
              <p:nvPr/>
            </p:nvSpPr>
            <p:spPr>
              <a:xfrm>
                <a:off x="1347954" y="4131445"/>
                <a:ext cx="136285" cy="215690"/>
              </a:xfrm>
              <a:custGeom>
                <a:avLst/>
                <a:gdLst>
                  <a:gd name="connsiteX0" fmla="*/ 2681 w 136285"/>
                  <a:gd name="connsiteY0" fmla="*/ 211225 h 215690"/>
                  <a:gd name="connsiteX1" fmla="*/ 2681 w 136285"/>
                  <a:gd name="connsiteY1" fmla="*/ 196488 h 215690"/>
                  <a:gd name="connsiteX2" fmla="*/ 22342 w 136285"/>
                  <a:gd name="connsiteY2" fmla="*/ 200954 h 215690"/>
                  <a:gd name="connsiteX3" fmla="*/ 53174 w 136285"/>
                  <a:gd name="connsiteY3" fmla="*/ 176839 h 215690"/>
                  <a:gd name="connsiteX4" fmla="*/ 62111 w 136285"/>
                  <a:gd name="connsiteY4" fmla="*/ 154511 h 215690"/>
                  <a:gd name="connsiteX5" fmla="*/ 0 w 136285"/>
                  <a:gd name="connsiteY5" fmla="*/ 0 h 215690"/>
                  <a:gd name="connsiteX6" fmla="*/ 16533 w 136285"/>
                  <a:gd name="connsiteY6" fmla="*/ 0 h 215690"/>
                  <a:gd name="connsiteX7" fmla="*/ 69260 w 136285"/>
                  <a:gd name="connsiteY7" fmla="*/ 134862 h 215690"/>
                  <a:gd name="connsiteX8" fmla="*/ 120200 w 136285"/>
                  <a:gd name="connsiteY8" fmla="*/ 0 h 215690"/>
                  <a:gd name="connsiteX9" fmla="*/ 136286 w 136285"/>
                  <a:gd name="connsiteY9" fmla="*/ 0 h 215690"/>
                  <a:gd name="connsiteX10" fmla="*/ 66579 w 136285"/>
                  <a:gd name="connsiteY10" fmla="*/ 181752 h 215690"/>
                  <a:gd name="connsiteX11" fmla="*/ 23236 w 136285"/>
                  <a:gd name="connsiteY11" fmla="*/ 215690 h 215690"/>
                  <a:gd name="connsiteX12" fmla="*/ 2681 w 136285"/>
                  <a:gd name="connsiteY12" fmla="*/ 211225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6285" h="215690">
                    <a:moveTo>
                      <a:pt x="2681" y="211225"/>
                    </a:moveTo>
                    <a:lnTo>
                      <a:pt x="2681" y="196488"/>
                    </a:lnTo>
                    <a:cubicBezTo>
                      <a:pt x="8490" y="199168"/>
                      <a:pt x="14746" y="200954"/>
                      <a:pt x="22342" y="200954"/>
                    </a:cubicBezTo>
                    <a:cubicBezTo>
                      <a:pt x="37088" y="200954"/>
                      <a:pt x="46024" y="194702"/>
                      <a:pt x="53174" y="176839"/>
                    </a:cubicBezTo>
                    <a:lnTo>
                      <a:pt x="62111" y="154511"/>
                    </a:lnTo>
                    <a:lnTo>
                      <a:pt x="0" y="0"/>
                    </a:lnTo>
                    <a:lnTo>
                      <a:pt x="16533" y="0"/>
                    </a:lnTo>
                    <a:lnTo>
                      <a:pt x="69260" y="134862"/>
                    </a:lnTo>
                    <a:lnTo>
                      <a:pt x="120200" y="0"/>
                    </a:lnTo>
                    <a:lnTo>
                      <a:pt x="136286" y="0"/>
                    </a:lnTo>
                    <a:lnTo>
                      <a:pt x="66579" y="181752"/>
                    </a:lnTo>
                    <a:cubicBezTo>
                      <a:pt x="57195" y="206313"/>
                      <a:pt x="43790" y="215690"/>
                      <a:pt x="23236" y="215690"/>
                    </a:cubicBezTo>
                    <a:cubicBezTo>
                      <a:pt x="2681" y="215690"/>
                      <a:pt x="4915" y="213011"/>
                      <a:pt x="2681" y="211225"/>
                    </a:cubicBezTo>
                    <a:close/>
                  </a:path>
                </a:pathLst>
              </a:custGeom>
              <a:grpFill/>
              <a:ln w="4461" cap="flat">
                <a:noFill/>
                <a:prstDash val="solid"/>
                <a:miter/>
              </a:ln>
            </p:spPr>
            <p:txBody>
              <a:bodyPr rtlCol="0" anchor="ctr"/>
              <a:lstStyle/>
              <a:p>
                <a:endParaRPr lang="en-US"/>
              </a:p>
            </p:txBody>
          </p:sp>
        </p:grpSp>
      </p:grpSp>
      <p:sp>
        <p:nvSpPr>
          <p:cNvPr id="81" name="Right Triangle 80">
            <a:extLst>
              <a:ext uri="{FF2B5EF4-FFF2-40B4-BE49-F238E27FC236}">
                <a16:creationId xmlns:a16="http://schemas.microsoft.com/office/drawing/2014/main" id="{067C76F3-CB6A-3BA6-49FE-33981D5A7CC5}"/>
              </a:ext>
            </a:extLst>
          </p:cNvPr>
          <p:cNvSpPr>
            <a:spLocks/>
          </p:cNvSpPr>
          <p:nvPr userDrawn="1"/>
        </p:nvSpPr>
        <p:spPr>
          <a:xfrm rot="16200000" flipH="1">
            <a:off x="8299456"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2" name="Right Triangle 81">
            <a:extLst>
              <a:ext uri="{FF2B5EF4-FFF2-40B4-BE49-F238E27FC236}">
                <a16:creationId xmlns:a16="http://schemas.microsoft.com/office/drawing/2014/main" id="{315425C2-36B2-F815-8DCF-9D0429953DC3}"/>
              </a:ext>
            </a:extLst>
          </p:cNvPr>
          <p:cNvSpPr>
            <a:spLocks/>
          </p:cNvSpPr>
          <p:nvPr userDrawn="1"/>
        </p:nvSpPr>
        <p:spPr>
          <a:xfrm rot="16200000" flipH="1" flipV="1">
            <a:off x="9201970"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C9BB9A33-5CE5-F072-C12B-B516274FB705}"/>
              </a:ext>
            </a:extLst>
          </p:cNvPr>
          <p:cNvSpPr>
            <a:spLocks/>
          </p:cNvSpPr>
          <p:nvPr userDrawn="1"/>
        </p:nvSpPr>
        <p:spPr>
          <a:xfrm rot="16200000" flipH="1">
            <a:off x="6236164"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01F7CB38-0D8A-91B4-AB69-61E3608C2929}"/>
              </a:ext>
            </a:extLst>
          </p:cNvPr>
          <p:cNvSpPr>
            <a:spLocks/>
          </p:cNvSpPr>
          <p:nvPr userDrawn="1"/>
        </p:nvSpPr>
        <p:spPr>
          <a:xfrm rot="16200000" flipH="1" flipV="1">
            <a:off x="7138678"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83DFD998-C7D3-CDF6-3BFC-40CA65192B47}"/>
              </a:ext>
            </a:extLst>
          </p:cNvPr>
          <p:cNvSpPr>
            <a:spLocks/>
          </p:cNvSpPr>
          <p:nvPr userDrawn="1"/>
        </p:nvSpPr>
        <p:spPr>
          <a:xfrm>
            <a:off x="8186487"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59F09FFE-5A54-B58D-68CA-B5E7FC0A56F6}"/>
              </a:ext>
            </a:extLst>
          </p:cNvPr>
          <p:cNvSpPr>
            <a:spLocks/>
          </p:cNvSpPr>
          <p:nvPr userDrawn="1"/>
        </p:nvSpPr>
        <p:spPr>
          <a:xfrm flipH="1">
            <a:off x="7286412"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7DA1961E-EBFB-18E5-0433-FE9196786C79}"/>
              </a:ext>
            </a:extLst>
          </p:cNvPr>
          <p:cNvSpPr>
            <a:spLocks/>
          </p:cNvSpPr>
          <p:nvPr userDrawn="1"/>
        </p:nvSpPr>
        <p:spPr>
          <a:xfrm flipV="1">
            <a:off x="8186487"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8127AF01-5918-AD02-ECD6-E91E48124B0F}"/>
              </a:ext>
            </a:extLst>
          </p:cNvPr>
          <p:cNvSpPr>
            <a:spLocks/>
          </p:cNvSpPr>
          <p:nvPr userDrawn="1"/>
        </p:nvSpPr>
        <p:spPr>
          <a:xfrm flipH="1" flipV="1">
            <a:off x="7286412"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EAA69CC9-E948-288A-45BB-AB5E5429FB55}"/>
              </a:ext>
            </a:extLst>
          </p:cNvPr>
          <p:cNvSpPr>
            <a:spLocks/>
          </p:cNvSpPr>
          <p:nvPr userDrawn="1"/>
        </p:nvSpPr>
        <p:spPr>
          <a:xfrm rot="16200000" flipH="1">
            <a:off x="4172874"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5BF4E279-4714-6F7C-5822-37B02F59D522}"/>
              </a:ext>
            </a:extLst>
          </p:cNvPr>
          <p:cNvSpPr>
            <a:spLocks/>
          </p:cNvSpPr>
          <p:nvPr userDrawn="1"/>
        </p:nvSpPr>
        <p:spPr>
          <a:xfrm rot="16200000" flipH="1" flipV="1">
            <a:off x="5075388"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1" name="Right Triangle 90">
            <a:extLst>
              <a:ext uri="{FF2B5EF4-FFF2-40B4-BE49-F238E27FC236}">
                <a16:creationId xmlns:a16="http://schemas.microsoft.com/office/drawing/2014/main" id="{F8F21BC1-C98C-C09D-199E-3459488749D1}"/>
              </a:ext>
            </a:extLst>
          </p:cNvPr>
          <p:cNvSpPr>
            <a:spLocks/>
          </p:cNvSpPr>
          <p:nvPr userDrawn="1"/>
        </p:nvSpPr>
        <p:spPr>
          <a:xfrm>
            <a:off x="6123197"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2" name="Right Triangle 91">
            <a:extLst>
              <a:ext uri="{FF2B5EF4-FFF2-40B4-BE49-F238E27FC236}">
                <a16:creationId xmlns:a16="http://schemas.microsoft.com/office/drawing/2014/main" id="{0EB15FED-BB12-839A-7347-B284C0B31C12}"/>
              </a:ext>
            </a:extLst>
          </p:cNvPr>
          <p:cNvSpPr>
            <a:spLocks/>
          </p:cNvSpPr>
          <p:nvPr userDrawn="1"/>
        </p:nvSpPr>
        <p:spPr>
          <a:xfrm flipH="1">
            <a:off x="5223122"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DA473C58-9557-A0F1-3073-978EBE436544}"/>
              </a:ext>
            </a:extLst>
          </p:cNvPr>
          <p:cNvSpPr>
            <a:spLocks/>
          </p:cNvSpPr>
          <p:nvPr userDrawn="1"/>
        </p:nvSpPr>
        <p:spPr>
          <a:xfrm flipV="1">
            <a:off x="6123197"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0AA140B3-BC76-A17C-1DCC-AA4E071B7927}"/>
              </a:ext>
            </a:extLst>
          </p:cNvPr>
          <p:cNvSpPr>
            <a:spLocks/>
          </p:cNvSpPr>
          <p:nvPr userDrawn="1"/>
        </p:nvSpPr>
        <p:spPr>
          <a:xfrm flipH="1" flipV="1">
            <a:off x="5223122"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9FC8972A-3558-564D-660E-FF9B5692C682}"/>
              </a:ext>
            </a:extLst>
          </p:cNvPr>
          <p:cNvSpPr>
            <a:spLocks/>
          </p:cNvSpPr>
          <p:nvPr userDrawn="1"/>
        </p:nvSpPr>
        <p:spPr>
          <a:xfrm rot="16200000" flipH="1">
            <a:off x="2109583"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43989C0C-99CA-134B-CA02-9B052FC4AD6F}"/>
              </a:ext>
            </a:extLst>
          </p:cNvPr>
          <p:cNvSpPr>
            <a:spLocks/>
          </p:cNvSpPr>
          <p:nvPr userDrawn="1"/>
        </p:nvSpPr>
        <p:spPr>
          <a:xfrm rot="16200000" flipH="1" flipV="1">
            <a:off x="3012097"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841AB2DC-165D-2215-3356-AFF12C67F5CA}"/>
              </a:ext>
            </a:extLst>
          </p:cNvPr>
          <p:cNvSpPr>
            <a:spLocks/>
          </p:cNvSpPr>
          <p:nvPr userDrawn="1"/>
        </p:nvSpPr>
        <p:spPr>
          <a:xfrm>
            <a:off x="4059906"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A1886FD9-5801-D58B-5D14-FD58FC2C90FB}"/>
              </a:ext>
            </a:extLst>
          </p:cNvPr>
          <p:cNvSpPr>
            <a:spLocks/>
          </p:cNvSpPr>
          <p:nvPr userDrawn="1"/>
        </p:nvSpPr>
        <p:spPr>
          <a:xfrm flipH="1">
            <a:off x="3159830"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DD32C74E-C3C6-77DC-2A11-8F2170A6DDA4}"/>
              </a:ext>
            </a:extLst>
          </p:cNvPr>
          <p:cNvSpPr>
            <a:spLocks/>
          </p:cNvSpPr>
          <p:nvPr userDrawn="1"/>
        </p:nvSpPr>
        <p:spPr>
          <a:xfrm flipV="1">
            <a:off x="4059906"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D70F6515-D077-C8F9-5734-B39A307F43A9}"/>
              </a:ext>
            </a:extLst>
          </p:cNvPr>
          <p:cNvSpPr>
            <a:spLocks/>
          </p:cNvSpPr>
          <p:nvPr userDrawn="1"/>
        </p:nvSpPr>
        <p:spPr>
          <a:xfrm flipH="1" flipV="1">
            <a:off x="3159830"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B014947A-AA86-5877-75FD-54407C5F700D}"/>
              </a:ext>
            </a:extLst>
          </p:cNvPr>
          <p:cNvSpPr>
            <a:spLocks/>
          </p:cNvSpPr>
          <p:nvPr userDrawn="1"/>
        </p:nvSpPr>
        <p:spPr>
          <a:xfrm rot="16200000" flipH="1">
            <a:off x="46292"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C99CD750-94D4-FECB-1F27-86DA9165CE47}"/>
              </a:ext>
            </a:extLst>
          </p:cNvPr>
          <p:cNvSpPr>
            <a:spLocks/>
          </p:cNvSpPr>
          <p:nvPr userDrawn="1"/>
        </p:nvSpPr>
        <p:spPr>
          <a:xfrm rot="16200000" flipH="1" flipV="1">
            <a:off x="948806"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8C38C260-B35C-2899-6822-6EE993F3C185}"/>
              </a:ext>
            </a:extLst>
          </p:cNvPr>
          <p:cNvSpPr>
            <a:spLocks/>
          </p:cNvSpPr>
          <p:nvPr userDrawn="1"/>
        </p:nvSpPr>
        <p:spPr>
          <a:xfrm>
            <a:off x="1996615"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D76BE5BC-53BE-8C2D-E03B-BBEDED85D36B}"/>
              </a:ext>
            </a:extLst>
          </p:cNvPr>
          <p:cNvSpPr>
            <a:spLocks/>
          </p:cNvSpPr>
          <p:nvPr userDrawn="1"/>
        </p:nvSpPr>
        <p:spPr>
          <a:xfrm flipH="1">
            <a:off x="1096540"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28B3FCDF-505B-1AF5-0B06-9B86A73CB25A}"/>
              </a:ext>
            </a:extLst>
          </p:cNvPr>
          <p:cNvSpPr>
            <a:spLocks/>
          </p:cNvSpPr>
          <p:nvPr userDrawn="1"/>
        </p:nvSpPr>
        <p:spPr>
          <a:xfrm flipV="1">
            <a:off x="1996615"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1802C5CA-BC15-6122-D23D-A9F530890059}"/>
              </a:ext>
            </a:extLst>
          </p:cNvPr>
          <p:cNvSpPr>
            <a:spLocks/>
          </p:cNvSpPr>
          <p:nvPr userDrawn="1"/>
        </p:nvSpPr>
        <p:spPr>
          <a:xfrm flipH="1" flipV="1">
            <a:off x="1096540"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A8DC080F-9D90-9309-6D8C-8A7C1FD8C3ED}"/>
              </a:ext>
            </a:extLst>
          </p:cNvPr>
          <p:cNvSpPr>
            <a:spLocks/>
          </p:cNvSpPr>
          <p:nvPr userDrawn="1"/>
        </p:nvSpPr>
        <p:spPr>
          <a:xfrm rot="16200000" flipH="1">
            <a:off x="10362746"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07C1E0A2-4413-13B5-CE2B-63DB39F30427}"/>
              </a:ext>
            </a:extLst>
          </p:cNvPr>
          <p:cNvSpPr>
            <a:spLocks/>
          </p:cNvSpPr>
          <p:nvPr userDrawn="1"/>
        </p:nvSpPr>
        <p:spPr>
          <a:xfrm rot="16200000" flipH="1" flipV="1">
            <a:off x="11265260" y="22359"/>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5A08E88B-19DA-8B72-B0B0-E31EB385D141}"/>
              </a:ext>
            </a:extLst>
          </p:cNvPr>
          <p:cNvSpPr>
            <a:spLocks/>
          </p:cNvSpPr>
          <p:nvPr userDrawn="1"/>
        </p:nvSpPr>
        <p:spPr>
          <a:xfrm flipH="1">
            <a:off x="11412994"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C6D3BDF7-3CF6-BE2F-B0CC-0B7131A3987B}"/>
              </a:ext>
            </a:extLst>
          </p:cNvPr>
          <p:cNvSpPr>
            <a:spLocks/>
          </p:cNvSpPr>
          <p:nvPr userDrawn="1"/>
        </p:nvSpPr>
        <p:spPr>
          <a:xfrm flipH="1" flipV="1">
            <a:off x="11412994"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89726ABD-3A82-4D08-1A86-939220488771}"/>
              </a:ext>
            </a:extLst>
          </p:cNvPr>
          <p:cNvSpPr>
            <a:spLocks/>
          </p:cNvSpPr>
          <p:nvPr userDrawn="1"/>
        </p:nvSpPr>
        <p:spPr>
          <a:xfrm>
            <a:off x="10249779"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352DA93C-8697-6DE6-4BAA-DE1ECB9A57BD}"/>
              </a:ext>
            </a:extLst>
          </p:cNvPr>
          <p:cNvSpPr>
            <a:spLocks/>
          </p:cNvSpPr>
          <p:nvPr userDrawn="1"/>
        </p:nvSpPr>
        <p:spPr>
          <a:xfrm flipH="1">
            <a:off x="9349703"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C56F8D9B-A490-2C52-7395-5B27F789258E}"/>
              </a:ext>
            </a:extLst>
          </p:cNvPr>
          <p:cNvSpPr>
            <a:spLocks/>
          </p:cNvSpPr>
          <p:nvPr userDrawn="1"/>
        </p:nvSpPr>
        <p:spPr>
          <a:xfrm flipV="1">
            <a:off x="10249779"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30AD8E8D-7C63-4059-34A9-5D1788255F30}"/>
              </a:ext>
            </a:extLst>
          </p:cNvPr>
          <p:cNvSpPr>
            <a:spLocks/>
          </p:cNvSpPr>
          <p:nvPr userDrawn="1"/>
        </p:nvSpPr>
        <p:spPr>
          <a:xfrm flipH="1" flipV="1">
            <a:off x="9349703"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FCD50D28-BDCA-6638-C313-775992946BA7}"/>
              </a:ext>
            </a:extLst>
          </p:cNvPr>
          <p:cNvSpPr>
            <a:spLocks/>
          </p:cNvSpPr>
          <p:nvPr userDrawn="1"/>
        </p:nvSpPr>
        <p:spPr>
          <a:xfrm rot="16200000">
            <a:off x="8299456"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99699F76-FAED-E354-B8BD-7355D6D8A1BF}"/>
              </a:ext>
            </a:extLst>
          </p:cNvPr>
          <p:cNvSpPr>
            <a:spLocks/>
          </p:cNvSpPr>
          <p:nvPr userDrawn="1"/>
        </p:nvSpPr>
        <p:spPr>
          <a:xfrm rot="16200000" flipH="1">
            <a:off x="8299456"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66186723-5F54-C0F4-5D9C-EE4D920B360E}"/>
              </a:ext>
            </a:extLst>
          </p:cNvPr>
          <p:cNvSpPr>
            <a:spLocks/>
          </p:cNvSpPr>
          <p:nvPr userDrawn="1"/>
        </p:nvSpPr>
        <p:spPr>
          <a:xfrm rot="16200000" flipV="1">
            <a:off x="9201970"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9395C6A9-672C-2044-2D47-73A258D6C1A4}"/>
              </a:ext>
            </a:extLst>
          </p:cNvPr>
          <p:cNvSpPr>
            <a:spLocks/>
          </p:cNvSpPr>
          <p:nvPr userDrawn="1"/>
        </p:nvSpPr>
        <p:spPr>
          <a:xfrm rot="16200000" flipH="1" flipV="1">
            <a:off x="9201970"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5501E981-2E77-5B5D-61BD-3C71972DD1CE}"/>
              </a:ext>
            </a:extLst>
          </p:cNvPr>
          <p:cNvSpPr>
            <a:spLocks/>
          </p:cNvSpPr>
          <p:nvPr userDrawn="1"/>
        </p:nvSpPr>
        <p:spPr>
          <a:xfrm rot="16200000">
            <a:off x="6236164"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D99A2AE0-97EB-5B94-E859-57276805248D}"/>
              </a:ext>
            </a:extLst>
          </p:cNvPr>
          <p:cNvSpPr>
            <a:spLocks/>
          </p:cNvSpPr>
          <p:nvPr userDrawn="1"/>
        </p:nvSpPr>
        <p:spPr>
          <a:xfrm rot="16200000" flipH="1">
            <a:off x="6236164"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BE396DBC-1BFE-11A6-9CDB-E033803E71AA}"/>
              </a:ext>
            </a:extLst>
          </p:cNvPr>
          <p:cNvSpPr>
            <a:spLocks/>
          </p:cNvSpPr>
          <p:nvPr userDrawn="1"/>
        </p:nvSpPr>
        <p:spPr>
          <a:xfrm rot="16200000" flipV="1">
            <a:off x="7138678"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3B90DD20-F94C-939C-D147-BA145A7D17DA}"/>
              </a:ext>
            </a:extLst>
          </p:cNvPr>
          <p:cNvSpPr>
            <a:spLocks/>
          </p:cNvSpPr>
          <p:nvPr userDrawn="1"/>
        </p:nvSpPr>
        <p:spPr>
          <a:xfrm rot="16200000" flipH="1" flipV="1">
            <a:off x="7138678"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28086DE8-C4CA-CB61-7666-36D8428406C3}"/>
              </a:ext>
            </a:extLst>
          </p:cNvPr>
          <p:cNvSpPr>
            <a:spLocks/>
          </p:cNvSpPr>
          <p:nvPr userDrawn="1"/>
        </p:nvSpPr>
        <p:spPr>
          <a:xfrm rot="16200000">
            <a:off x="4172874"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30182FC0-F0AD-869C-6BC7-2A8A7AA03554}"/>
              </a:ext>
            </a:extLst>
          </p:cNvPr>
          <p:cNvSpPr>
            <a:spLocks/>
          </p:cNvSpPr>
          <p:nvPr userDrawn="1"/>
        </p:nvSpPr>
        <p:spPr>
          <a:xfrm rot="16200000" flipH="1">
            <a:off x="4172874"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39108FD9-D127-F6F2-954B-D4C75477F557}"/>
              </a:ext>
            </a:extLst>
          </p:cNvPr>
          <p:cNvSpPr>
            <a:spLocks/>
          </p:cNvSpPr>
          <p:nvPr userDrawn="1"/>
        </p:nvSpPr>
        <p:spPr>
          <a:xfrm rot="16200000" flipV="1">
            <a:off x="5075388"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11F9396A-960F-D275-08BF-0D7E0127CE41}"/>
              </a:ext>
            </a:extLst>
          </p:cNvPr>
          <p:cNvSpPr>
            <a:spLocks/>
          </p:cNvSpPr>
          <p:nvPr userDrawn="1"/>
        </p:nvSpPr>
        <p:spPr>
          <a:xfrm rot="16200000" flipH="1" flipV="1">
            <a:off x="5075388"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9BBBF32E-5A9C-B300-BB26-B844E358A880}"/>
              </a:ext>
            </a:extLst>
          </p:cNvPr>
          <p:cNvSpPr>
            <a:spLocks/>
          </p:cNvSpPr>
          <p:nvPr userDrawn="1"/>
        </p:nvSpPr>
        <p:spPr>
          <a:xfrm rot="16200000">
            <a:off x="2109583"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FFE8B71C-5DC5-3F33-83C0-DD011CB4A2FA}"/>
              </a:ext>
            </a:extLst>
          </p:cNvPr>
          <p:cNvSpPr>
            <a:spLocks/>
          </p:cNvSpPr>
          <p:nvPr userDrawn="1"/>
        </p:nvSpPr>
        <p:spPr>
          <a:xfrm rot="16200000" flipH="1">
            <a:off x="2109583"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B9BBB801-AB26-FCD0-F73B-0D330316C171}"/>
              </a:ext>
            </a:extLst>
          </p:cNvPr>
          <p:cNvSpPr>
            <a:spLocks/>
          </p:cNvSpPr>
          <p:nvPr userDrawn="1"/>
        </p:nvSpPr>
        <p:spPr>
          <a:xfrm rot="16200000" flipV="1">
            <a:off x="3012097"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BE539375-94F7-D809-DD1B-488D3A90EE77}"/>
              </a:ext>
            </a:extLst>
          </p:cNvPr>
          <p:cNvSpPr>
            <a:spLocks/>
          </p:cNvSpPr>
          <p:nvPr userDrawn="1"/>
        </p:nvSpPr>
        <p:spPr>
          <a:xfrm rot="16200000" flipH="1" flipV="1">
            <a:off x="3012097"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378B699B-C0E8-5F9F-2E8D-7973CE899477}"/>
              </a:ext>
            </a:extLst>
          </p:cNvPr>
          <p:cNvSpPr>
            <a:spLocks/>
          </p:cNvSpPr>
          <p:nvPr userDrawn="1"/>
        </p:nvSpPr>
        <p:spPr>
          <a:xfrm rot="16200000">
            <a:off x="46292"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DACA7CDA-FEB5-8BEA-0B37-62DA7B9CBF55}"/>
              </a:ext>
            </a:extLst>
          </p:cNvPr>
          <p:cNvSpPr>
            <a:spLocks/>
          </p:cNvSpPr>
          <p:nvPr userDrawn="1"/>
        </p:nvSpPr>
        <p:spPr>
          <a:xfrm rot="16200000" flipH="1">
            <a:off x="46292"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8D2C4B0C-EF81-8FEA-A92C-66AFC856B7F7}"/>
              </a:ext>
            </a:extLst>
          </p:cNvPr>
          <p:cNvSpPr>
            <a:spLocks/>
          </p:cNvSpPr>
          <p:nvPr userDrawn="1"/>
        </p:nvSpPr>
        <p:spPr>
          <a:xfrm rot="16200000" flipV="1">
            <a:off x="948806"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70C17F83-1E00-EFAE-CE92-E8E96503B74E}"/>
              </a:ext>
            </a:extLst>
          </p:cNvPr>
          <p:cNvSpPr>
            <a:spLocks/>
          </p:cNvSpPr>
          <p:nvPr userDrawn="1"/>
        </p:nvSpPr>
        <p:spPr>
          <a:xfrm rot="16200000" flipH="1" flipV="1">
            <a:off x="948806"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DA20ABD3-4810-6C55-E329-C535ADCE16BC}"/>
              </a:ext>
            </a:extLst>
          </p:cNvPr>
          <p:cNvSpPr>
            <a:spLocks/>
          </p:cNvSpPr>
          <p:nvPr userDrawn="1"/>
        </p:nvSpPr>
        <p:spPr>
          <a:xfrm rot="16200000">
            <a:off x="10362746"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B225EE8A-1D77-B525-1FD0-7E4199F16C1D}"/>
              </a:ext>
            </a:extLst>
          </p:cNvPr>
          <p:cNvSpPr>
            <a:spLocks/>
          </p:cNvSpPr>
          <p:nvPr userDrawn="1"/>
        </p:nvSpPr>
        <p:spPr>
          <a:xfrm rot="16200000" flipH="1">
            <a:off x="10362746"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EE151864-EB78-F022-473B-EF79AFD022D4}"/>
              </a:ext>
            </a:extLst>
          </p:cNvPr>
          <p:cNvSpPr>
            <a:spLocks/>
          </p:cNvSpPr>
          <p:nvPr userDrawn="1"/>
        </p:nvSpPr>
        <p:spPr>
          <a:xfrm rot="16200000" flipV="1">
            <a:off x="11265260" y="1234202"/>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6A1DEB1A-1D21-4641-3F4D-6342263D660F}"/>
              </a:ext>
            </a:extLst>
          </p:cNvPr>
          <p:cNvSpPr>
            <a:spLocks/>
          </p:cNvSpPr>
          <p:nvPr userDrawn="1"/>
        </p:nvSpPr>
        <p:spPr>
          <a:xfrm rot="16200000" flipH="1" flipV="1">
            <a:off x="11265260" y="2173873"/>
            <a:ext cx="882884" cy="845680"/>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F569BE89-D313-1486-AD5B-B4C232130CAC}"/>
              </a:ext>
            </a:extLst>
          </p:cNvPr>
          <p:cNvSpPr>
            <a:spLocks/>
          </p:cNvSpPr>
          <p:nvPr userDrawn="1"/>
        </p:nvSpPr>
        <p:spPr>
          <a:xfrm>
            <a:off x="-66675" y="138569"/>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5ECA3D78-97C2-6B62-9714-5DCC9A2DCBD4}"/>
              </a:ext>
            </a:extLst>
          </p:cNvPr>
          <p:cNvSpPr>
            <a:spLocks/>
          </p:cNvSpPr>
          <p:nvPr userDrawn="1"/>
        </p:nvSpPr>
        <p:spPr>
          <a:xfrm flipV="1">
            <a:off x="-66675" y="1080787"/>
            <a:ext cx="845680" cy="882884"/>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Tree>
    <p:extLst>
      <p:ext uri="{BB962C8B-B14F-4D97-AF65-F5344CB8AC3E}">
        <p14:creationId xmlns:p14="http://schemas.microsoft.com/office/powerpoint/2010/main" val="1884307719"/>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showMasterSp="0" preserve="1">
  <p:cSld name="Portals_Cover">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12EB42F3-0A87-FA3D-A25A-72B48C26D4A5}"/>
              </a:ext>
            </a:extLst>
          </p:cNvPr>
          <p:cNvGraphicFramePr>
            <a:graphicFrameLocks/>
          </p:cNvGraphicFramePr>
          <p:nvPr>
            <p:custDataLst>
              <p:tags r:id="rId1"/>
            </p:custDataLst>
            <p:extLst>
              <p:ext uri="{D42A27DB-BD31-4B8C-83A1-F6EECF244321}">
                <p14:modId xmlns:p14="http://schemas.microsoft.com/office/powerpoint/2010/main" val="26092487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10" name="think-cell data - do not delete" hidden="1">
                        <a:extLst>
                          <a:ext uri="{FF2B5EF4-FFF2-40B4-BE49-F238E27FC236}">
                            <a16:creationId xmlns:a16="http://schemas.microsoft.com/office/drawing/2014/main" id="{12EB42F3-0A87-FA3D-A25A-72B48C26D4A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Picture PATTERN TEXTURE">
            <a:extLst>
              <a:ext uri="{FF2B5EF4-FFF2-40B4-BE49-F238E27FC236}">
                <a16:creationId xmlns:a16="http://schemas.microsoft.com/office/drawing/2014/main" id="{FF6BE779-C70B-1BF5-4F18-A751EC732BFE}"/>
              </a:ext>
            </a:extLst>
          </p:cNvPr>
          <p:cNvSpPr>
            <a:spLocks noGrp="1"/>
          </p:cNvSpPr>
          <p:nvPr>
            <p:ph type="pic" sz="quarter" idx="15" hasCustomPrompt="1"/>
          </p:nvPr>
        </p:nvSpPr>
        <p:spPr>
          <a:xfrm>
            <a:off x="5322888" y="1169556"/>
            <a:ext cx="1612470" cy="5049837"/>
          </a:xfrm>
          <a:prstGeom prst="rect">
            <a:avLst/>
          </a:prstGeom>
          <a:solidFill>
            <a:srgbClr val="F1F1F2"/>
          </a:solidFill>
        </p:spPr>
        <p:txBody>
          <a:bodyPr anchor="ctr">
            <a:noAutofit/>
          </a:bodyPr>
          <a:lstStyle>
            <a:lvl1pPr marL="0" indent="0" algn="ctr">
              <a:buNone/>
              <a:defRPr sz="1200" b="0">
                <a:solidFill>
                  <a:schemeClr val="tx2"/>
                </a:solidFill>
                <a:latin typeface="+mn-lt"/>
                <a:ea typeface="+mn-ea"/>
                <a:cs typeface="+mn-cs"/>
              </a:defRPr>
            </a:lvl1pPr>
          </a:lstStyle>
          <a:p>
            <a:r>
              <a:rPr lang="en-US"/>
              <a:t>Pattern/Close up</a:t>
            </a:r>
          </a:p>
        </p:txBody>
      </p:sp>
      <p:sp>
        <p:nvSpPr>
          <p:cNvPr id="3" name="Picture aerial">
            <a:extLst>
              <a:ext uri="{FF2B5EF4-FFF2-40B4-BE49-F238E27FC236}">
                <a16:creationId xmlns:a16="http://schemas.microsoft.com/office/drawing/2014/main" id="{EBFB33C3-9726-66EF-A7F6-EAE7AFB3CD11}"/>
              </a:ext>
            </a:extLst>
          </p:cNvPr>
          <p:cNvSpPr>
            <a:spLocks noGrp="1"/>
          </p:cNvSpPr>
          <p:nvPr>
            <p:ph type="pic" sz="quarter" idx="18" hasCustomPrompt="1"/>
          </p:nvPr>
        </p:nvSpPr>
        <p:spPr>
          <a:xfrm>
            <a:off x="7884750" y="1169556"/>
            <a:ext cx="4307250" cy="5049837"/>
          </a:xfrm>
          <a:prstGeom prst="rect">
            <a:avLst/>
          </a:prstGeom>
          <a:solidFill>
            <a:srgbClr val="F1F1F2"/>
          </a:solidFill>
        </p:spPr>
        <p:txBody>
          <a:bodyPr anchor="ctr">
            <a:noAutofit/>
          </a:bodyPr>
          <a:lstStyle>
            <a:lvl1pPr marL="0" indent="0" algn="ctr">
              <a:buNone/>
              <a:defRPr sz="1200" b="0">
                <a:solidFill>
                  <a:schemeClr val="tx2"/>
                </a:solidFill>
                <a:latin typeface="+mn-lt"/>
                <a:ea typeface="+mn-ea"/>
                <a:cs typeface="+mn-cs"/>
              </a:defRPr>
            </a:lvl1pPr>
          </a:lstStyle>
          <a:p>
            <a:r>
              <a:rPr lang="en-US"/>
              <a:t>Aerial view/People/Goods/Services/Scenery view</a:t>
            </a:r>
          </a:p>
        </p:txBody>
      </p:sp>
      <p:sp>
        <p:nvSpPr>
          <p:cNvPr id="5" name="Ice blue rectangle (do not move)">
            <a:extLst>
              <a:ext uri="{FF2B5EF4-FFF2-40B4-BE49-F238E27FC236}">
                <a16:creationId xmlns:a16="http://schemas.microsoft.com/office/drawing/2014/main" id="{7D3C2D09-B599-2C9F-A3EC-5B3365355ACF}"/>
              </a:ext>
            </a:extLst>
          </p:cNvPr>
          <p:cNvSpPr/>
          <p:nvPr/>
        </p:nvSpPr>
        <p:spPr>
          <a:xfrm>
            <a:off x="7004183" y="1169556"/>
            <a:ext cx="811742" cy="5049837"/>
          </a:xfrm>
          <a:prstGeom prst="rect">
            <a:avLst/>
          </a:prstGeom>
          <a:solidFill>
            <a:schemeClr val="accent5"/>
          </a:solidFill>
          <a:ln w="9525">
            <a:noFill/>
            <a:miter lim="800000"/>
          </a:ln>
        </p:spPr>
        <p:style>
          <a:lnRef idx="2">
            <a:schemeClr val="accent1">
              <a:shade val="50000"/>
            </a:schemeClr>
          </a:lnRef>
          <a:fillRef idx="1">
            <a:schemeClr val="accent1"/>
          </a:fillRef>
          <a:effectRef idx="0">
            <a:schemeClr val="accent1"/>
          </a:effectRef>
          <a:fontRef idx="minor">
            <a:schemeClr val="lt1"/>
          </a:fontRef>
        </p:style>
        <p:txBody>
          <a:bodyPr wrap="square" lIns="72009" tIns="72009" rIns="72009" bIns="72009" rtlCol="0" anchor="ctr">
            <a:noAutofit/>
          </a:bodyPr>
          <a:lstStyle/>
          <a:p>
            <a:pPr algn="ctr"/>
            <a:endParaRPr lang="en-US" sz="1200" kern="0">
              <a:solidFill>
                <a:schemeClr val="tx1"/>
              </a:solidFill>
              <a:sym typeface="+mn-lt"/>
            </a:endParaRPr>
          </a:p>
        </p:txBody>
      </p:sp>
      <p:sp>
        <p:nvSpPr>
          <p:cNvPr id="14" name="Title 1">
            <a:extLst>
              <a:ext uri="{FF2B5EF4-FFF2-40B4-BE49-F238E27FC236}">
                <a16:creationId xmlns:a16="http://schemas.microsoft.com/office/drawing/2014/main" id="{9DFFFF3A-A368-8DDF-6544-138D8EE3BF57}"/>
              </a:ext>
            </a:extLst>
          </p:cNvPr>
          <p:cNvSpPr>
            <a:spLocks noGrp="1"/>
          </p:cNvSpPr>
          <p:nvPr>
            <p:ph type="title" hasCustomPrompt="1"/>
          </p:nvPr>
        </p:nvSpPr>
        <p:spPr>
          <a:xfrm>
            <a:off x="550523" y="2387572"/>
            <a:ext cx="4407239" cy="1398263"/>
          </a:xfrm>
          <a:prstGeom prst="rect">
            <a:avLst/>
          </a:prstGeom>
          <a:noFill/>
        </p:spPr>
        <p:txBody>
          <a:bodyPr vert="horz" rIns="0" anchor="b">
            <a:noAutofit/>
          </a:bodyPr>
          <a:lstStyle>
            <a:lvl1pPr>
              <a:defRPr sz="4000" b="0">
                <a:solidFill>
                  <a:schemeClr val="tx1"/>
                </a:solidFill>
              </a:defRPr>
            </a:lvl1pPr>
          </a:lstStyle>
          <a:p>
            <a:r>
              <a:rPr lang="en-US"/>
              <a:t>[Presentation title max two lines]</a:t>
            </a:r>
          </a:p>
        </p:txBody>
      </p:sp>
      <p:sp>
        <p:nvSpPr>
          <p:cNvPr id="15" name="Text Placeholder 10">
            <a:extLst>
              <a:ext uri="{FF2B5EF4-FFF2-40B4-BE49-F238E27FC236}">
                <a16:creationId xmlns:a16="http://schemas.microsoft.com/office/drawing/2014/main" id="{47D835D7-C7D6-4746-2D35-F44393484300}"/>
              </a:ext>
            </a:extLst>
          </p:cNvPr>
          <p:cNvSpPr>
            <a:spLocks noGrp="1"/>
          </p:cNvSpPr>
          <p:nvPr>
            <p:ph type="body" sz="quarter" idx="14" hasCustomPrompt="1"/>
          </p:nvPr>
        </p:nvSpPr>
        <p:spPr>
          <a:xfrm>
            <a:off x="550523" y="3941403"/>
            <a:ext cx="4407239" cy="307777"/>
          </a:xfrm>
        </p:spPr>
        <p:txBody>
          <a:bodyPr>
            <a:noAutofit/>
          </a:bodyPr>
          <a:lstStyle>
            <a:lvl1pPr marL="0" indent="0">
              <a:buNone/>
              <a:defRPr sz="2000">
                <a:solidFill>
                  <a:schemeClr val="tx1"/>
                </a:solidFill>
                <a:latin typeface="Akkurat LL" panose="020B0504010101010104" pitchFamily="34" charset="0"/>
                <a:cs typeface="Akkurat LL" panose="020B0504010101010104" pitchFamily="34" charset="0"/>
              </a:defRPr>
            </a:lvl1pPr>
            <a:lvl2pPr marL="0" indent="0">
              <a:buNone/>
              <a:defRPr/>
            </a:lvl2pPr>
            <a:lvl3pPr marL="0" indent="0">
              <a:buNone/>
              <a:defRPr/>
            </a:lvl3pPr>
            <a:lvl4pPr marL="0" indent="0">
              <a:buNone/>
              <a:defRPr/>
            </a:lvl4pPr>
            <a:lvl5pPr marL="0" indent="0">
              <a:buNone/>
              <a:defRPr/>
            </a:lvl5pPr>
          </a:lstStyle>
          <a:p>
            <a:pPr lvl="0"/>
            <a:r>
              <a:rPr lang="en-US"/>
              <a:t>[Presentation subtitle]</a:t>
            </a:r>
          </a:p>
        </p:txBody>
      </p:sp>
      <p:sp>
        <p:nvSpPr>
          <p:cNvPr id="16" name="Text Placeholder 15">
            <a:extLst>
              <a:ext uri="{FF2B5EF4-FFF2-40B4-BE49-F238E27FC236}">
                <a16:creationId xmlns:a16="http://schemas.microsoft.com/office/drawing/2014/main" id="{94F310B2-0A2F-BD66-1B3C-4E3E591C861A}"/>
              </a:ext>
            </a:extLst>
          </p:cNvPr>
          <p:cNvSpPr>
            <a:spLocks noGrp="1"/>
          </p:cNvSpPr>
          <p:nvPr>
            <p:ph type="body" sz="quarter" idx="16" hasCustomPrompt="1"/>
          </p:nvPr>
        </p:nvSpPr>
        <p:spPr>
          <a:xfrm>
            <a:off x="550523" y="4555040"/>
            <a:ext cx="4407239" cy="1398263"/>
          </a:xfrm>
        </p:spPr>
        <p:txBody>
          <a:bodyPr anchor="b">
            <a:noAutofit/>
          </a:bodyPr>
          <a:lstStyle>
            <a:lvl1pPr marL="0" indent="0">
              <a:buNone/>
              <a:defRPr sz="1400">
                <a:solidFill>
                  <a:schemeClr val="tx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n-US"/>
              <a:t>[Add Presenter name(s) / Department / Title]</a:t>
            </a:r>
          </a:p>
        </p:txBody>
      </p:sp>
      <p:sp>
        <p:nvSpPr>
          <p:cNvPr id="9" name="Presenter">
            <a:extLst>
              <a:ext uri="{FF2B5EF4-FFF2-40B4-BE49-F238E27FC236}">
                <a16:creationId xmlns:a16="http://schemas.microsoft.com/office/drawing/2014/main" id="{2CE0391F-0046-4541-FF68-5154238F8FDA}"/>
              </a:ext>
            </a:extLst>
          </p:cNvPr>
          <p:cNvSpPr>
            <a:spLocks noGrp="1"/>
          </p:cNvSpPr>
          <p:nvPr>
            <p:ph type="body" sz="quarter" idx="19" hasCustomPrompt="1"/>
          </p:nvPr>
        </p:nvSpPr>
        <p:spPr>
          <a:xfrm>
            <a:off x="550523" y="6034727"/>
            <a:ext cx="4407239" cy="184666"/>
          </a:xfrm>
          <a:prstGeom prst="rect">
            <a:avLst/>
          </a:prstGeom>
        </p:spPr>
        <p:txBody>
          <a:bodyPr wrap="square" lIns="0" tIns="0" rIns="0" bIns="0" anchor="t">
            <a:noAutofit/>
          </a:bodyPr>
          <a:lstStyle>
            <a:lvl1pPr marL="0" indent="0" fontAlgn="base">
              <a:spcBef>
                <a:spcPts val="0"/>
              </a:spcBef>
              <a:spcAft>
                <a:spcPts val="0"/>
              </a:spcAft>
              <a:buFont typeface="Arial" panose="020B0604020202020204" pitchFamily="34" charset="0"/>
              <a:buChar char="​"/>
              <a:defRPr sz="1200">
                <a:solidFill>
                  <a:schemeClr val="tx1"/>
                </a:solidFill>
                <a:latin typeface="+mn-lt"/>
                <a:ea typeface="+mn-ea"/>
                <a:cs typeface="+mn-cs"/>
              </a:defRPr>
            </a:lvl1pPr>
            <a:lvl2pPr marL="0" indent="0" fontAlgn="base">
              <a:spcBef>
                <a:spcPts val="0"/>
              </a:spcBef>
              <a:spcAft>
                <a:spcPts val="0"/>
              </a:spcAft>
              <a:buFont typeface="Arial" panose="020B0604020202020204" pitchFamily="34" charset="0"/>
              <a:buChar char="​"/>
              <a:defRPr sz="1600">
                <a:solidFill>
                  <a:schemeClr val="tx1"/>
                </a:solidFill>
              </a:defRPr>
            </a:lvl2pPr>
            <a:lvl3pPr marL="0" indent="0">
              <a:spcBef>
                <a:spcPts val="0"/>
              </a:spcBef>
              <a:spcAft>
                <a:spcPts val="0"/>
              </a:spcAft>
              <a:buFont typeface="Arial" panose="020B0604020202020204" pitchFamily="34" charset="0"/>
              <a:buChar char="​"/>
              <a:defRPr sz="1600">
                <a:solidFill>
                  <a:schemeClr val="tx1"/>
                </a:solidFill>
              </a:defRPr>
            </a:lvl3pPr>
            <a:lvl4pPr marL="0" indent="0">
              <a:spcBef>
                <a:spcPts val="0"/>
              </a:spcBef>
              <a:spcAft>
                <a:spcPts val="0"/>
              </a:spcAft>
              <a:buFont typeface="Arial" panose="020B0604020202020204" pitchFamily="34" charset="0"/>
              <a:buChar char="​"/>
              <a:defRPr sz="1600">
                <a:solidFill>
                  <a:schemeClr val="tx1"/>
                </a:solidFill>
              </a:defRPr>
            </a:lvl4pPr>
            <a:lvl5pPr marL="0" indent="0">
              <a:spcBef>
                <a:spcPts val="0"/>
              </a:spcBef>
              <a:spcAft>
                <a:spcPts val="0"/>
              </a:spcAft>
              <a:buFont typeface="Arial" panose="020B0604020202020204" pitchFamily="34" charset="0"/>
              <a:buChar char="​"/>
              <a:defRPr sz="1600">
                <a:solidFill>
                  <a:schemeClr val="tx1"/>
                </a:solidFill>
              </a:defRPr>
            </a:lvl5pPr>
            <a:lvl6pPr marL="0" indent="0">
              <a:spcBef>
                <a:spcPts val="0"/>
              </a:spcBef>
              <a:spcAft>
                <a:spcPts val="0"/>
              </a:spcAft>
              <a:buFont typeface="Arial" panose="020B0604020202020204" pitchFamily="34" charset="0"/>
              <a:buChar char="​"/>
              <a:defRPr sz="1600">
                <a:solidFill>
                  <a:schemeClr val="tx1"/>
                </a:solidFill>
              </a:defRPr>
            </a:lvl6pPr>
            <a:lvl7pPr marL="0" indent="0">
              <a:spcBef>
                <a:spcPts val="0"/>
              </a:spcBef>
              <a:spcAft>
                <a:spcPts val="0"/>
              </a:spcAft>
              <a:buFont typeface="Arial" panose="020B0604020202020204" pitchFamily="34" charset="0"/>
              <a:buChar char="​"/>
              <a:defRPr sz="1600">
                <a:solidFill>
                  <a:schemeClr val="tx1"/>
                </a:solidFill>
              </a:defRPr>
            </a:lvl7pPr>
            <a:lvl8pPr marL="0" indent="0">
              <a:spcBef>
                <a:spcPts val="0"/>
              </a:spcBef>
              <a:spcAft>
                <a:spcPts val="0"/>
              </a:spcAft>
              <a:buFont typeface="Arial" panose="020B0604020202020204" pitchFamily="34" charset="0"/>
              <a:buChar char="​"/>
              <a:defRPr sz="1600">
                <a:solidFill>
                  <a:schemeClr val="tx1"/>
                </a:solidFill>
              </a:defRPr>
            </a:lvl8pPr>
            <a:lvl9pPr marL="0" indent="0">
              <a:spcBef>
                <a:spcPts val="0"/>
              </a:spcBef>
              <a:spcAft>
                <a:spcPts val="0"/>
              </a:spcAft>
              <a:buFont typeface="Arial" panose="020B0604020202020204" pitchFamily="34" charset="0"/>
              <a:buChar char="​"/>
              <a:defRPr sz="1600">
                <a:solidFill>
                  <a:schemeClr val="tx1"/>
                </a:solidFill>
              </a:defRPr>
            </a:lvl9pPr>
          </a:lstStyle>
          <a:p>
            <a:pPr lvl="0"/>
            <a:r>
              <a:rPr lang="en-US"/>
              <a:t>Date</a:t>
            </a:r>
          </a:p>
        </p:txBody>
      </p:sp>
      <p:grpSp>
        <p:nvGrpSpPr>
          <p:cNvPr id="4" name="Graphic 1">
            <a:extLst>
              <a:ext uri="{FF2B5EF4-FFF2-40B4-BE49-F238E27FC236}">
                <a16:creationId xmlns:a16="http://schemas.microsoft.com/office/drawing/2014/main" id="{162C1211-2550-077B-FF50-584F308D4E25}"/>
              </a:ext>
            </a:extLst>
          </p:cNvPr>
          <p:cNvGrpSpPr/>
          <p:nvPr/>
        </p:nvGrpSpPr>
        <p:grpSpPr>
          <a:xfrm>
            <a:off x="558800" y="636386"/>
            <a:ext cx="1486631" cy="708697"/>
            <a:chOff x="568668" y="3640224"/>
            <a:chExt cx="1486631" cy="708697"/>
          </a:xfrm>
          <a:solidFill>
            <a:schemeClr val="tx1"/>
          </a:solidFill>
        </p:grpSpPr>
        <p:grpSp>
          <p:nvGrpSpPr>
            <p:cNvPr id="6" name="Graphic 1">
              <a:extLst>
                <a:ext uri="{FF2B5EF4-FFF2-40B4-BE49-F238E27FC236}">
                  <a16:creationId xmlns:a16="http://schemas.microsoft.com/office/drawing/2014/main" id="{07A0D610-C271-0A20-EF6E-54E6FE3EA045}"/>
                </a:ext>
              </a:extLst>
            </p:cNvPr>
            <p:cNvGrpSpPr/>
            <p:nvPr/>
          </p:nvGrpSpPr>
          <p:grpSpPr>
            <a:xfrm>
              <a:off x="568668" y="3640224"/>
              <a:ext cx="1486631" cy="321349"/>
              <a:chOff x="568668" y="3640224"/>
              <a:chExt cx="1486631" cy="321349"/>
            </a:xfrm>
            <a:grpFill/>
          </p:grpSpPr>
          <p:sp>
            <p:nvSpPr>
              <p:cNvPr id="19" name="Freeform: Shape 18">
                <a:extLst>
                  <a:ext uri="{FF2B5EF4-FFF2-40B4-BE49-F238E27FC236}">
                    <a16:creationId xmlns:a16="http://schemas.microsoft.com/office/drawing/2014/main" id="{9BE28D29-E3E8-BD1E-2B36-28BDD0AC8884}"/>
                  </a:ext>
                </a:extLst>
              </p:cNvPr>
              <p:cNvSpPr/>
              <p:nvPr/>
            </p:nvSpPr>
            <p:spPr>
              <a:xfrm>
                <a:off x="568668" y="3740272"/>
                <a:ext cx="1486631" cy="221301"/>
              </a:xfrm>
              <a:custGeom>
                <a:avLst/>
                <a:gdLst>
                  <a:gd name="connsiteX0" fmla="*/ 169352 w 1486631"/>
                  <a:gd name="connsiteY0" fmla="*/ 153154 h 221301"/>
                  <a:gd name="connsiteX1" fmla="*/ 151925 w 1486631"/>
                  <a:gd name="connsiteY1" fmla="*/ 197364 h 221301"/>
                  <a:gd name="connsiteX2" fmla="*/ 88921 w 1486631"/>
                  <a:gd name="connsiteY2" fmla="*/ 220139 h 221301"/>
                  <a:gd name="connsiteX3" fmla="*/ 21895 w 1486631"/>
                  <a:gd name="connsiteY3" fmla="*/ 197810 h 221301"/>
                  <a:gd name="connsiteX4" fmla="*/ 0 w 1486631"/>
                  <a:gd name="connsiteY4" fmla="*/ 148688 h 221301"/>
                  <a:gd name="connsiteX5" fmla="*/ 39322 w 1486631"/>
                  <a:gd name="connsiteY5" fmla="*/ 148688 h 221301"/>
                  <a:gd name="connsiteX6" fmla="*/ 50493 w 1486631"/>
                  <a:gd name="connsiteY6" fmla="*/ 174589 h 221301"/>
                  <a:gd name="connsiteX7" fmla="*/ 86687 w 1486631"/>
                  <a:gd name="connsiteY7" fmla="*/ 185753 h 221301"/>
                  <a:gd name="connsiteX8" fmla="*/ 122434 w 1486631"/>
                  <a:gd name="connsiteY8" fmla="*/ 174589 h 221301"/>
                  <a:gd name="connsiteX9" fmla="*/ 122434 w 1486631"/>
                  <a:gd name="connsiteY9" fmla="*/ 136631 h 221301"/>
                  <a:gd name="connsiteX10" fmla="*/ 75069 w 1486631"/>
                  <a:gd name="connsiteY10" fmla="*/ 125914 h 221301"/>
                  <a:gd name="connsiteX11" fmla="*/ 28598 w 1486631"/>
                  <a:gd name="connsiteY11" fmla="*/ 112070 h 221301"/>
                  <a:gd name="connsiteX12" fmla="*/ 5809 w 1486631"/>
                  <a:gd name="connsiteY12" fmla="*/ 72772 h 221301"/>
                  <a:gd name="connsiteX13" fmla="*/ 23682 w 1486631"/>
                  <a:gd name="connsiteY13" fmla="*/ 23650 h 221301"/>
                  <a:gd name="connsiteX14" fmla="*/ 83112 w 1486631"/>
                  <a:gd name="connsiteY14" fmla="*/ 1322 h 221301"/>
                  <a:gd name="connsiteX15" fmla="*/ 144776 w 1486631"/>
                  <a:gd name="connsiteY15" fmla="*/ 21864 h 221301"/>
                  <a:gd name="connsiteX16" fmla="*/ 166224 w 1486631"/>
                  <a:gd name="connsiteY16" fmla="*/ 66967 h 221301"/>
                  <a:gd name="connsiteX17" fmla="*/ 126902 w 1486631"/>
                  <a:gd name="connsiteY17" fmla="*/ 66967 h 221301"/>
                  <a:gd name="connsiteX18" fmla="*/ 117519 w 1486631"/>
                  <a:gd name="connsiteY18" fmla="*/ 45979 h 221301"/>
                  <a:gd name="connsiteX19" fmla="*/ 84452 w 1486631"/>
                  <a:gd name="connsiteY19" fmla="*/ 34814 h 221301"/>
                  <a:gd name="connsiteX20" fmla="*/ 50940 w 1486631"/>
                  <a:gd name="connsiteY20" fmla="*/ 46425 h 221301"/>
                  <a:gd name="connsiteX21" fmla="*/ 55408 w 1486631"/>
                  <a:gd name="connsiteY21" fmla="*/ 83937 h 221301"/>
                  <a:gd name="connsiteX22" fmla="*/ 79537 w 1486631"/>
                  <a:gd name="connsiteY22" fmla="*/ 88849 h 221301"/>
                  <a:gd name="connsiteX23" fmla="*/ 105901 w 1486631"/>
                  <a:gd name="connsiteY23" fmla="*/ 91528 h 221301"/>
                  <a:gd name="connsiteX24" fmla="*/ 151478 w 1486631"/>
                  <a:gd name="connsiteY24" fmla="*/ 110284 h 221301"/>
                  <a:gd name="connsiteX25" fmla="*/ 169352 w 1486631"/>
                  <a:gd name="connsiteY25" fmla="*/ 153154 h 221301"/>
                  <a:gd name="connsiteX26" fmla="*/ 335576 w 1486631"/>
                  <a:gd name="connsiteY26" fmla="*/ 216119 h 221301"/>
                  <a:gd name="connsiteX27" fmla="*/ 320830 w 1486631"/>
                  <a:gd name="connsiteY27" fmla="*/ 199150 h 221301"/>
                  <a:gd name="connsiteX28" fmla="*/ 227441 w 1486631"/>
                  <a:gd name="connsiteY28" fmla="*/ 213887 h 221301"/>
                  <a:gd name="connsiteX29" fmla="*/ 194375 w 1486631"/>
                  <a:gd name="connsiteY29" fmla="*/ 136184 h 221301"/>
                  <a:gd name="connsiteX30" fmla="*/ 228334 w 1486631"/>
                  <a:gd name="connsiteY30" fmla="*/ 99120 h 221301"/>
                  <a:gd name="connsiteX31" fmla="*/ 205993 w 1486631"/>
                  <a:gd name="connsiteY31" fmla="*/ 45979 h 221301"/>
                  <a:gd name="connsiteX32" fmla="*/ 238612 w 1486631"/>
                  <a:gd name="connsiteY32" fmla="*/ 4448 h 221301"/>
                  <a:gd name="connsiteX33" fmla="*/ 298041 w 1486631"/>
                  <a:gd name="connsiteY33" fmla="*/ 9360 h 221301"/>
                  <a:gd name="connsiteX34" fmla="*/ 321277 w 1486631"/>
                  <a:gd name="connsiteY34" fmla="*/ 57143 h 221301"/>
                  <a:gd name="connsiteX35" fmla="*/ 281508 w 1486631"/>
                  <a:gd name="connsiteY35" fmla="*/ 108498 h 221301"/>
                  <a:gd name="connsiteX36" fmla="*/ 318149 w 1486631"/>
                  <a:gd name="connsiteY36" fmla="*/ 148242 h 221301"/>
                  <a:gd name="connsiteX37" fmla="*/ 323511 w 1486631"/>
                  <a:gd name="connsiteY37" fmla="*/ 122341 h 221301"/>
                  <a:gd name="connsiteX38" fmla="*/ 323958 w 1486631"/>
                  <a:gd name="connsiteY38" fmla="*/ 96440 h 221301"/>
                  <a:gd name="connsiteX39" fmla="*/ 378472 w 1486631"/>
                  <a:gd name="connsiteY39" fmla="*/ 96440 h 221301"/>
                  <a:gd name="connsiteX40" fmla="*/ 378472 w 1486631"/>
                  <a:gd name="connsiteY40" fmla="*/ 125914 h 221301"/>
                  <a:gd name="connsiteX41" fmla="*/ 353896 w 1486631"/>
                  <a:gd name="connsiteY41" fmla="*/ 125914 h 221301"/>
                  <a:gd name="connsiteX42" fmla="*/ 340938 w 1486631"/>
                  <a:gd name="connsiteY42" fmla="*/ 173249 h 221301"/>
                  <a:gd name="connsiteX43" fmla="*/ 379813 w 1486631"/>
                  <a:gd name="connsiteY43" fmla="*/ 215673 h 221301"/>
                  <a:gd name="connsiteX44" fmla="*/ 335576 w 1486631"/>
                  <a:gd name="connsiteY44" fmla="*/ 215673 h 221301"/>
                  <a:gd name="connsiteX45" fmla="*/ 250230 w 1486631"/>
                  <a:gd name="connsiteY45" fmla="*/ 122788 h 221301"/>
                  <a:gd name="connsiteX46" fmla="*/ 226100 w 1486631"/>
                  <a:gd name="connsiteY46" fmla="*/ 147349 h 221301"/>
                  <a:gd name="connsiteX47" fmla="*/ 233696 w 1486631"/>
                  <a:gd name="connsiteY47" fmla="*/ 178608 h 221301"/>
                  <a:gd name="connsiteX48" fmla="*/ 298041 w 1486631"/>
                  <a:gd name="connsiteY48" fmla="*/ 176375 h 221301"/>
                  <a:gd name="connsiteX49" fmla="*/ 250230 w 1486631"/>
                  <a:gd name="connsiteY49" fmla="*/ 122788 h 221301"/>
                  <a:gd name="connsiteX50" fmla="*/ 287317 w 1486631"/>
                  <a:gd name="connsiteY50" fmla="*/ 54017 h 221301"/>
                  <a:gd name="connsiteX51" fmla="*/ 274806 w 1486631"/>
                  <a:gd name="connsiteY51" fmla="*/ 33475 h 221301"/>
                  <a:gd name="connsiteX52" fmla="*/ 247995 w 1486631"/>
                  <a:gd name="connsiteY52" fmla="*/ 36154 h 221301"/>
                  <a:gd name="connsiteX53" fmla="*/ 241293 w 1486631"/>
                  <a:gd name="connsiteY53" fmla="*/ 60269 h 221301"/>
                  <a:gd name="connsiteX54" fmla="*/ 260060 w 1486631"/>
                  <a:gd name="connsiteY54" fmla="*/ 85276 h 221301"/>
                  <a:gd name="connsiteX55" fmla="*/ 287317 w 1486631"/>
                  <a:gd name="connsiteY55" fmla="*/ 54017 h 221301"/>
                  <a:gd name="connsiteX56" fmla="*/ 566144 w 1486631"/>
                  <a:gd name="connsiteY56" fmla="*/ 72326 h 221301"/>
                  <a:gd name="connsiteX57" fmla="*/ 545143 w 1486631"/>
                  <a:gd name="connsiteY57" fmla="*/ 123234 h 221301"/>
                  <a:gd name="connsiteX58" fmla="*/ 491522 w 1486631"/>
                  <a:gd name="connsiteY58" fmla="*/ 140204 h 221301"/>
                  <a:gd name="connsiteX59" fmla="*/ 446838 w 1486631"/>
                  <a:gd name="connsiteY59" fmla="*/ 140204 h 221301"/>
                  <a:gd name="connsiteX60" fmla="*/ 446838 w 1486631"/>
                  <a:gd name="connsiteY60" fmla="*/ 215673 h 221301"/>
                  <a:gd name="connsiteX61" fmla="*/ 408857 w 1486631"/>
                  <a:gd name="connsiteY61" fmla="*/ 215673 h 221301"/>
                  <a:gd name="connsiteX62" fmla="*/ 408857 w 1486631"/>
                  <a:gd name="connsiteY62" fmla="*/ 4895 h 221301"/>
                  <a:gd name="connsiteX63" fmla="*/ 491522 w 1486631"/>
                  <a:gd name="connsiteY63" fmla="*/ 4895 h 221301"/>
                  <a:gd name="connsiteX64" fmla="*/ 545143 w 1486631"/>
                  <a:gd name="connsiteY64" fmla="*/ 21418 h 221301"/>
                  <a:gd name="connsiteX65" fmla="*/ 566144 w 1486631"/>
                  <a:gd name="connsiteY65" fmla="*/ 72326 h 221301"/>
                  <a:gd name="connsiteX66" fmla="*/ 566144 w 1486631"/>
                  <a:gd name="connsiteY66" fmla="*/ 72326 h 221301"/>
                  <a:gd name="connsiteX67" fmla="*/ 527716 w 1486631"/>
                  <a:gd name="connsiteY67" fmla="*/ 72772 h 221301"/>
                  <a:gd name="connsiteX68" fmla="*/ 516992 w 1486631"/>
                  <a:gd name="connsiteY68" fmla="*/ 46425 h 221301"/>
                  <a:gd name="connsiteX69" fmla="*/ 490182 w 1486631"/>
                  <a:gd name="connsiteY69" fmla="*/ 38387 h 221301"/>
                  <a:gd name="connsiteX70" fmla="*/ 446838 w 1486631"/>
                  <a:gd name="connsiteY70" fmla="*/ 38387 h 221301"/>
                  <a:gd name="connsiteX71" fmla="*/ 446838 w 1486631"/>
                  <a:gd name="connsiteY71" fmla="*/ 106711 h 221301"/>
                  <a:gd name="connsiteX72" fmla="*/ 490182 w 1486631"/>
                  <a:gd name="connsiteY72" fmla="*/ 106711 h 221301"/>
                  <a:gd name="connsiteX73" fmla="*/ 516992 w 1486631"/>
                  <a:gd name="connsiteY73" fmla="*/ 98673 h 221301"/>
                  <a:gd name="connsiteX74" fmla="*/ 527716 w 1486631"/>
                  <a:gd name="connsiteY74" fmla="*/ 72772 h 221301"/>
                  <a:gd name="connsiteX75" fmla="*/ 527716 w 1486631"/>
                  <a:gd name="connsiteY75" fmla="*/ 72772 h 221301"/>
                  <a:gd name="connsiteX76" fmla="*/ 791798 w 1486631"/>
                  <a:gd name="connsiteY76" fmla="*/ 215673 h 221301"/>
                  <a:gd name="connsiteX77" fmla="*/ 787329 w 1486631"/>
                  <a:gd name="connsiteY77" fmla="*/ 192452 h 221301"/>
                  <a:gd name="connsiteX78" fmla="*/ 731028 w 1486631"/>
                  <a:gd name="connsiteY78" fmla="*/ 219692 h 221301"/>
                  <a:gd name="connsiteX79" fmla="*/ 671598 w 1486631"/>
                  <a:gd name="connsiteY79" fmla="*/ 196024 h 221301"/>
                  <a:gd name="connsiteX80" fmla="*/ 644341 w 1486631"/>
                  <a:gd name="connsiteY80" fmla="*/ 110284 h 221301"/>
                  <a:gd name="connsiteX81" fmla="*/ 671598 w 1486631"/>
                  <a:gd name="connsiteY81" fmla="*/ 25437 h 221301"/>
                  <a:gd name="connsiteX82" fmla="*/ 797160 w 1486631"/>
                  <a:gd name="connsiteY82" fmla="*/ 24990 h 221301"/>
                  <a:gd name="connsiteX83" fmla="*/ 816374 w 1486631"/>
                  <a:gd name="connsiteY83" fmla="*/ 67414 h 221301"/>
                  <a:gd name="connsiteX84" fmla="*/ 777052 w 1486631"/>
                  <a:gd name="connsiteY84" fmla="*/ 67414 h 221301"/>
                  <a:gd name="connsiteX85" fmla="*/ 767668 w 1486631"/>
                  <a:gd name="connsiteY85" fmla="*/ 48211 h 221301"/>
                  <a:gd name="connsiteX86" fmla="*/ 699302 w 1486631"/>
                  <a:gd name="connsiteY86" fmla="*/ 49551 h 221301"/>
                  <a:gd name="connsiteX87" fmla="*/ 682769 w 1486631"/>
                  <a:gd name="connsiteY87" fmla="*/ 111177 h 221301"/>
                  <a:gd name="connsiteX88" fmla="*/ 699302 w 1486631"/>
                  <a:gd name="connsiteY88" fmla="*/ 171910 h 221301"/>
                  <a:gd name="connsiteX89" fmla="*/ 764987 w 1486631"/>
                  <a:gd name="connsiteY89" fmla="*/ 173249 h 221301"/>
                  <a:gd name="connsiteX90" fmla="*/ 778839 w 1486631"/>
                  <a:gd name="connsiteY90" fmla="*/ 132165 h 221301"/>
                  <a:gd name="connsiteX91" fmla="*/ 728347 w 1486631"/>
                  <a:gd name="connsiteY91" fmla="*/ 132165 h 221301"/>
                  <a:gd name="connsiteX92" fmla="*/ 728347 w 1486631"/>
                  <a:gd name="connsiteY92" fmla="*/ 100459 h 221301"/>
                  <a:gd name="connsiteX93" fmla="*/ 815927 w 1486631"/>
                  <a:gd name="connsiteY93" fmla="*/ 100459 h 221301"/>
                  <a:gd name="connsiteX94" fmla="*/ 815927 w 1486631"/>
                  <a:gd name="connsiteY94" fmla="*/ 216119 h 221301"/>
                  <a:gd name="connsiteX95" fmla="*/ 791798 w 1486631"/>
                  <a:gd name="connsiteY95" fmla="*/ 216119 h 221301"/>
                  <a:gd name="connsiteX96" fmla="*/ 909763 w 1486631"/>
                  <a:gd name="connsiteY96" fmla="*/ 215226 h 221301"/>
                  <a:gd name="connsiteX97" fmla="*/ 868207 w 1486631"/>
                  <a:gd name="connsiteY97" fmla="*/ 211207 h 221301"/>
                  <a:gd name="connsiteX98" fmla="*/ 851227 w 1486631"/>
                  <a:gd name="connsiteY98" fmla="*/ 175482 h 221301"/>
                  <a:gd name="connsiteX99" fmla="*/ 851227 w 1486631"/>
                  <a:gd name="connsiteY99" fmla="*/ 429 h 221301"/>
                  <a:gd name="connsiteX100" fmla="*/ 888762 w 1486631"/>
                  <a:gd name="connsiteY100" fmla="*/ 429 h 221301"/>
                  <a:gd name="connsiteX101" fmla="*/ 888762 w 1486631"/>
                  <a:gd name="connsiteY101" fmla="*/ 169677 h 221301"/>
                  <a:gd name="connsiteX102" fmla="*/ 894124 w 1486631"/>
                  <a:gd name="connsiteY102" fmla="*/ 183074 h 221301"/>
                  <a:gd name="connsiteX103" fmla="*/ 909763 w 1486631"/>
                  <a:gd name="connsiteY103" fmla="*/ 184413 h 221301"/>
                  <a:gd name="connsiteX104" fmla="*/ 909763 w 1486631"/>
                  <a:gd name="connsiteY104" fmla="*/ 215226 h 221301"/>
                  <a:gd name="connsiteX105" fmla="*/ 1067497 w 1486631"/>
                  <a:gd name="connsiteY105" fmla="*/ 138417 h 221301"/>
                  <a:gd name="connsiteX106" fmla="*/ 1049177 w 1486631"/>
                  <a:gd name="connsiteY106" fmla="*/ 195578 h 221301"/>
                  <a:gd name="connsiteX107" fmla="*/ 940595 w 1486631"/>
                  <a:gd name="connsiteY107" fmla="*/ 195578 h 221301"/>
                  <a:gd name="connsiteX108" fmla="*/ 940595 w 1486631"/>
                  <a:gd name="connsiteY108" fmla="*/ 81257 h 221301"/>
                  <a:gd name="connsiteX109" fmla="*/ 1049177 w 1486631"/>
                  <a:gd name="connsiteY109" fmla="*/ 81257 h 221301"/>
                  <a:gd name="connsiteX110" fmla="*/ 1067497 w 1486631"/>
                  <a:gd name="connsiteY110" fmla="*/ 138417 h 221301"/>
                  <a:gd name="connsiteX111" fmla="*/ 1029963 w 1486631"/>
                  <a:gd name="connsiteY111" fmla="*/ 138417 h 221301"/>
                  <a:gd name="connsiteX112" fmla="*/ 1018792 w 1486631"/>
                  <a:gd name="connsiteY112" fmla="*/ 99566 h 221301"/>
                  <a:gd name="connsiteX113" fmla="*/ 971874 w 1486631"/>
                  <a:gd name="connsiteY113" fmla="*/ 99566 h 221301"/>
                  <a:gd name="connsiteX114" fmla="*/ 960703 w 1486631"/>
                  <a:gd name="connsiteY114" fmla="*/ 138417 h 221301"/>
                  <a:gd name="connsiteX115" fmla="*/ 971874 w 1486631"/>
                  <a:gd name="connsiteY115" fmla="*/ 177268 h 221301"/>
                  <a:gd name="connsiteX116" fmla="*/ 1018792 w 1486631"/>
                  <a:gd name="connsiteY116" fmla="*/ 177268 h 221301"/>
                  <a:gd name="connsiteX117" fmla="*/ 1029963 w 1486631"/>
                  <a:gd name="connsiteY117" fmla="*/ 138417 h 221301"/>
                  <a:gd name="connsiteX118" fmla="*/ 1239530 w 1486631"/>
                  <a:gd name="connsiteY118" fmla="*/ 138864 h 221301"/>
                  <a:gd name="connsiteX119" fmla="*/ 1211826 w 1486631"/>
                  <a:gd name="connsiteY119" fmla="*/ 206295 h 221301"/>
                  <a:gd name="connsiteX120" fmla="*/ 1130948 w 1486631"/>
                  <a:gd name="connsiteY120" fmla="*/ 198703 h 221301"/>
                  <a:gd name="connsiteX121" fmla="*/ 1128714 w 1486631"/>
                  <a:gd name="connsiteY121" fmla="*/ 215673 h 221301"/>
                  <a:gd name="connsiteX122" fmla="*/ 1096542 w 1486631"/>
                  <a:gd name="connsiteY122" fmla="*/ 215673 h 221301"/>
                  <a:gd name="connsiteX123" fmla="*/ 1096542 w 1486631"/>
                  <a:gd name="connsiteY123" fmla="*/ 876 h 221301"/>
                  <a:gd name="connsiteX124" fmla="*/ 1133629 w 1486631"/>
                  <a:gd name="connsiteY124" fmla="*/ 876 h 221301"/>
                  <a:gd name="connsiteX125" fmla="*/ 1133629 w 1486631"/>
                  <a:gd name="connsiteY125" fmla="*/ 72326 h 221301"/>
                  <a:gd name="connsiteX126" fmla="*/ 1170717 w 1486631"/>
                  <a:gd name="connsiteY126" fmla="*/ 57143 h 221301"/>
                  <a:gd name="connsiteX127" fmla="*/ 1211826 w 1486631"/>
                  <a:gd name="connsiteY127" fmla="*/ 69646 h 221301"/>
                  <a:gd name="connsiteX128" fmla="*/ 1239530 w 1486631"/>
                  <a:gd name="connsiteY128" fmla="*/ 138864 h 221301"/>
                  <a:gd name="connsiteX129" fmla="*/ 1201549 w 1486631"/>
                  <a:gd name="connsiteY129" fmla="*/ 137971 h 221301"/>
                  <a:gd name="connsiteX130" fmla="*/ 1191718 w 1486631"/>
                  <a:gd name="connsiteY130" fmla="*/ 100459 h 221301"/>
                  <a:gd name="connsiteX131" fmla="*/ 1160439 w 1486631"/>
                  <a:gd name="connsiteY131" fmla="*/ 88849 h 221301"/>
                  <a:gd name="connsiteX132" fmla="*/ 1135863 w 1486631"/>
                  <a:gd name="connsiteY132" fmla="*/ 109837 h 221301"/>
                  <a:gd name="connsiteX133" fmla="*/ 1131842 w 1486631"/>
                  <a:gd name="connsiteY133" fmla="*/ 147795 h 221301"/>
                  <a:gd name="connsiteX134" fmla="*/ 1144800 w 1486631"/>
                  <a:gd name="connsiteY134" fmla="*/ 180394 h 221301"/>
                  <a:gd name="connsiteX135" fmla="*/ 1191718 w 1486631"/>
                  <a:gd name="connsiteY135" fmla="*/ 175929 h 221301"/>
                  <a:gd name="connsiteX136" fmla="*/ 1201549 w 1486631"/>
                  <a:gd name="connsiteY136" fmla="*/ 137971 h 221301"/>
                  <a:gd name="connsiteX137" fmla="*/ 1404860 w 1486631"/>
                  <a:gd name="connsiteY137" fmla="*/ 213887 h 221301"/>
                  <a:gd name="connsiteX138" fmla="*/ 1360176 w 1486631"/>
                  <a:gd name="connsiteY138" fmla="*/ 196471 h 221301"/>
                  <a:gd name="connsiteX139" fmla="*/ 1286001 w 1486631"/>
                  <a:gd name="connsiteY139" fmla="*/ 214333 h 221301"/>
                  <a:gd name="connsiteX140" fmla="*/ 1259191 w 1486631"/>
                  <a:gd name="connsiteY140" fmla="*/ 183520 h 221301"/>
                  <a:gd name="connsiteX141" fmla="*/ 1267234 w 1486631"/>
                  <a:gd name="connsiteY141" fmla="*/ 141990 h 221301"/>
                  <a:gd name="connsiteX142" fmla="*/ 1309683 w 1486631"/>
                  <a:gd name="connsiteY142" fmla="*/ 122341 h 221301"/>
                  <a:gd name="connsiteX143" fmla="*/ 1355261 w 1486631"/>
                  <a:gd name="connsiteY143" fmla="*/ 119215 h 221301"/>
                  <a:gd name="connsiteX144" fmla="*/ 1355261 w 1486631"/>
                  <a:gd name="connsiteY144" fmla="*/ 109837 h 221301"/>
                  <a:gd name="connsiteX145" fmla="*/ 1348112 w 1486631"/>
                  <a:gd name="connsiteY145" fmla="*/ 90188 h 221301"/>
                  <a:gd name="connsiteX146" fmla="*/ 1330685 w 1486631"/>
                  <a:gd name="connsiteY146" fmla="*/ 85276 h 221301"/>
                  <a:gd name="connsiteX147" fmla="*/ 1300747 w 1486631"/>
                  <a:gd name="connsiteY147" fmla="*/ 107158 h 221301"/>
                  <a:gd name="connsiteX148" fmla="*/ 1264553 w 1486631"/>
                  <a:gd name="connsiteY148" fmla="*/ 107158 h 221301"/>
                  <a:gd name="connsiteX149" fmla="*/ 1281980 w 1486631"/>
                  <a:gd name="connsiteY149" fmla="*/ 70540 h 221301"/>
                  <a:gd name="connsiteX150" fmla="*/ 1320408 w 1486631"/>
                  <a:gd name="connsiteY150" fmla="*/ 57143 h 221301"/>
                  <a:gd name="connsiteX151" fmla="*/ 1386987 w 1486631"/>
                  <a:gd name="connsiteY151" fmla="*/ 88402 h 221301"/>
                  <a:gd name="connsiteX152" fmla="*/ 1391455 w 1486631"/>
                  <a:gd name="connsiteY152" fmla="*/ 119662 h 221301"/>
                  <a:gd name="connsiteX153" fmla="*/ 1391455 w 1486631"/>
                  <a:gd name="connsiteY153" fmla="*/ 177268 h 221301"/>
                  <a:gd name="connsiteX154" fmla="*/ 1403519 w 1486631"/>
                  <a:gd name="connsiteY154" fmla="*/ 186646 h 221301"/>
                  <a:gd name="connsiteX155" fmla="*/ 1404860 w 1486631"/>
                  <a:gd name="connsiteY155" fmla="*/ 186200 h 221301"/>
                  <a:gd name="connsiteX156" fmla="*/ 1404860 w 1486631"/>
                  <a:gd name="connsiteY156" fmla="*/ 213887 h 221301"/>
                  <a:gd name="connsiteX157" fmla="*/ 1355261 w 1486631"/>
                  <a:gd name="connsiteY157" fmla="*/ 146902 h 221301"/>
                  <a:gd name="connsiteX158" fmla="*/ 1315939 w 1486631"/>
                  <a:gd name="connsiteY158" fmla="*/ 150028 h 221301"/>
                  <a:gd name="connsiteX159" fmla="*/ 1293597 w 1486631"/>
                  <a:gd name="connsiteY159" fmla="*/ 168337 h 221301"/>
                  <a:gd name="connsiteX160" fmla="*/ 1312364 w 1486631"/>
                  <a:gd name="connsiteY160" fmla="*/ 189772 h 221301"/>
                  <a:gd name="connsiteX161" fmla="*/ 1342749 w 1486631"/>
                  <a:gd name="connsiteY161" fmla="*/ 181734 h 221301"/>
                  <a:gd name="connsiteX162" fmla="*/ 1354814 w 1486631"/>
                  <a:gd name="connsiteY162" fmla="*/ 154494 h 221301"/>
                  <a:gd name="connsiteX163" fmla="*/ 1354814 w 1486631"/>
                  <a:gd name="connsiteY163" fmla="*/ 146902 h 221301"/>
                  <a:gd name="connsiteX164" fmla="*/ 1486631 w 1486631"/>
                  <a:gd name="connsiteY164" fmla="*/ 215226 h 221301"/>
                  <a:gd name="connsiteX165" fmla="*/ 1444629 w 1486631"/>
                  <a:gd name="connsiteY165" fmla="*/ 210761 h 221301"/>
                  <a:gd name="connsiteX166" fmla="*/ 1428096 w 1486631"/>
                  <a:gd name="connsiteY166" fmla="*/ 175482 h 221301"/>
                  <a:gd name="connsiteX167" fmla="*/ 1428096 w 1486631"/>
                  <a:gd name="connsiteY167" fmla="*/ 429 h 221301"/>
                  <a:gd name="connsiteX168" fmla="*/ 1465630 w 1486631"/>
                  <a:gd name="connsiteY168" fmla="*/ 429 h 221301"/>
                  <a:gd name="connsiteX169" fmla="*/ 1465630 w 1486631"/>
                  <a:gd name="connsiteY169" fmla="*/ 169677 h 221301"/>
                  <a:gd name="connsiteX170" fmla="*/ 1470992 w 1486631"/>
                  <a:gd name="connsiteY170" fmla="*/ 183074 h 221301"/>
                  <a:gd name="connsiteX171" fmla="*/ 1486631 w 1486631"/>
                  <a:gd name="connsiteY171" fmla="*/ 184413 h 221301"/>
                  <a:gd name="connsiteX172" fmla="*/ 1486631 w 1486631"/>
                  <a:gd name="connsiteY172" fmla="*/ 215226 h 221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486631" h="221301">
                    <a:moveTo>
                      <a:pt x="169352" y="153154"/>
                    </a:moveTo>
                    <a:cubicBezTo>
                      <a:pt x="169352" y="169677"/>
                      <a:pt x="163543" y="185307"/>
                      <a:pt x="151925" y="197364"/>
                    </a:cubicBezTo>
                    <a:cubicBezTo>
                      <a:pt x="135392" y="213887"/>
                      <a:pt x="111263" y="219245"/>
                      <a:pt x="88921" y="220139"/>
                    </a:cubicBezTo>
                    <a:cubicBezTo>
                      <a:pt x="64792" y="220139"/>
                      <a:pt x="40215" y="214333"/>
                      <a:pt x="21895" y="197810"/>
                    </a:cubicBezTo>
                    <a:cubicBezTo>
                      <a:pt x="8043" y="185307"/>
                      <a:pt x="0" y="167444"/>
                      <a:pt x="0" y="148688"/>
                    </a:cubicBezTo>
                    <a:lnTo>
                      <a:pt x="39322" y="148688"/>
                    </a:lnTo>
                    <a:cubicBezTo>
                      <a:pt x="39322" y="158513"/>
                      <a:pt x="43343" y="167891"/>
                      <a:pt x="50493" y="174589"/>
                    </a:cubicBezTo>
                    <a:cubicBezTo>
                      <a:pt x="59876" y="183967"/>
                      <a:pt x="74175" y="186200"/>
                      <a:pt x="86687" y="185753"/>
                    </a:cubicBezTo>
                    <a:cubicBezTo>
                      <a:pt x="98751" y="185753"/>
                      <a:pt x="113497" y="183967"/>
                      <a:pt x="122434" y="174589"/>
                    </a:cubicBezTo>
                    <a:cubicBezTo>
                      <a:pt x="131817" y="164318"/>
                      <a:pt x="135392" y="146009"/>
                      <a:pt x="122434" y="136631"/>
                    </a:cubicBezTo>
                    <a:cubicBezTo>
                      <a:pt x="109475" y="126807"/>
                      <a:pt x="90708" y="127253"/>
                      <a:pt x="75069" y="125914"/>
                    </a:cubicBezTo>
                    <a:cubicBezTo>
                      <a:pt x="58983" y="124574"/>
                      <a:pt x="42003" y="121448"/>
                      <a:pt x="28598" y="112070"/>
                    </a:cubicBezTo>
                    <a:cubicBezTo>
                      <a:pt x="15639" y="102692"/>
                      <a:pt x="7596" y="88402"/>
                      <a:pt x="5809" y="72772"/>
                    </a:cubicBezTo>
                    <a:cubicBezTo>
                      <a:pt x="4022" y="54017"/>
                      <a:pt x="10724" y="36601"/>
                      <a:pt x="23682" y="23650"/>
                    </a:cubicBezTo>
                    <a:cubicBezTo>
                      <a:pt x="38875" y="8467"/>
                      <a:pt x="61664" y="1769"/>
                      <a:pt x="83112" y="1322"/>
                    </a:cubicBezTo>
                    <a:cubicBezTo>
                      <a:pt x="105007" y="876"/>
                      <a:pt x="128689" y="6681"/>
                      <a:pt x="144776" y="21864"/>
                    </a:cubicBezTo>
                    <a:cubicBezTo>
                      <a:pt x="157287" y="33475"/>
                      <a:pt x="165777" y="49551"/>
                      <a:pt x="166224" y="66967"/>
                    </a:cubicBezTo>
                    <a:lnTo>
                      <a:pt x="126902" y="66967"/>
                    </a:lnTo>
                    <a:cubicBezTo>
                      <a:pt x="126455" y="59375"/>
                      <a:pt x="122881" y="51784"/>
                      <a:pt x="117519" y="45979"/>
                    </a:cubicBezTo>
                    <a:cubicBezTo>
                      <a:pt x="109475" y="37494"/>
                      <a:pt x="95623" y="34368"/>
                      <a:pt x="84452" y="34814"/>
                    </a:cubicBezTo>
                    <a:cubicBezTo>
                      <a:pt x="72388" y="34814"/>
                      <a:pt x="59430" y="37494"/>
                      <a:pt x="50940" y="46425"/>
                    </a:cubicBezTo>
                    <a:cubicBezTo>
                      <a:pt x="40662" y="57589"/>
                      <a:pt x="41109" y="76791"/>
                      <a:pt x="55408" y="83937"/>
                    </a:cubicBezTo>
                    <a:cubicBezTo>
                      <a:pt x="62557" y="87509"/>
                      <a:pt x="71494" y="87956"/>
                      <a:pt x="79537" y="88849"/>
                    </a:cubicBezTo>
                    <a:cubicBezTo>
                      <a:pt x="88474" y="89742"/>
                      <a:pt x="96964" y="90635"/>
                      <a:pt x="105901" y="91528"/>
                    </a:cubicBezTo>
                    <a:cubicBezTo>
                      <a:pt x="122434" y="93761"/>
                      <a:pt x="138967" y="98673"/>
                      <a:pt x="151478" y="110284"/>
                    </a:cubicBezTo>
                    <a:cubicBezTo>
                      <a:pt x="163543" y="121001"/>
                      <a:pt x="169352" y="136631"/>
                      <a:pt x="169352" y="153154"/>
                    </a:cubicBezTo>
                    <a:close/>
                    <a:moveTo>
                      <a:pt x="335576" y="216119"/>
                    </a:moveTo>
                    <a:lnTo>
                      <a:pt x="320830" y="199150"/>
                    </a:lnTo>
                    <a:cubicBezTo>
                      <a:pt x="296254" y="221032"/>
                      <a:pt x="257826" y="228177"/>
                      <a:pt x="227441" y="213887"/>
                    </a:cubicBezTo>
                    <a:cubicBezTo>
                      <a:pt x="198396" y="200490"/>
                      <a:pt x="183204" y="166551"/>
                      <a:pt x="194375" y="136184"/>
                    </a:cubicBezTo>
                    <a:cubicBezTo>
                      <a:pt x="200184" y="120108"/>
                      <a:pt x="214036" y="108051"/>
                      <a:pt x="228334" y="99120"/>
                    </a:cubicBezTo>
                    <a:cubicBezTo>
                      <a:pt x="214036" y="83937"/>
                      <a:pt x="203758" y="67414"/>
                      <a:pt x="205993" y="45979"/>
                    </a:cubicBezTo>
                    <a:cubicBezTo>
                      <a:pt x="208227" y="27223"/>
                      <a:pt x="221185" y="11147"/>
                      <a:pt x="238612" y="4448"/>
                    </a:cubicBezTo>
                    <a:cubicBezTo>
                      <a:pt x="257379" y="-2697"/>
                      <a:pt x="280615" y="-1357"/>
                      <a:pt x="298041" y="9360"/>
                    </a:cubicBezTo>
                    <a:cubicBezTo>
                      <a:pt x="315021" y="19631"/>
                      <a:pt x="323064" y="37940"/>
                      <a:pt x="321277" y="57143"/>
                    </a:cubicBezTo>
                    <a:cubicBezTo>
                      <a:pt x="319489" y="81257"/>
                      <a:pt x="301169" y="97333"/>
                      <a:pt x="281508" y="108498"/>
                    </a:cubicBezTo>
                    <a:lnTo>
                      <a:pt x="318149" y="148242"/>
                    </a:lnTo>
                    <a:cubicBezTo>
                      <a:pt x="322171" y="140650"/>
                      <a:pt x="322617" y="130826"/>
                      <a:pt x="323511" y="122341"/>
                    </a:cubicBezTo>
                    <a:cubicBezTo>
                      <a:pt x="324405" y="113856"/>
                      <a:pt x="323958" y="104925"/>
                      <a:pt x="323958" y="96440"/>
                    </a:cubicBezTo>
                    <a:lnTo>
                      <a:pt x="378472" y="96440"/>
                    </a:lnTo>
                    <a:lnTo>
                      <a:pt x="378472" y="125914"/>
                    </a:lnTo>
                    <a:lnTo>
                      <a:pt x="353896" y="125914"/>
                    </a:lnTo>
                    <a:cubicBezTo>
                      <a:pt x="353002" y="142436"/>
                      <a:pt x="350321" y="159406"/>
                      <a:pt x="340938" y="173249"/>
                    </a:cubicBezTo>
                    <a:lnTo>
                      <a:pt x="379813" y="215673"/>
                    </a:lnTo>
                    <a:lnTo>
                      <a:pt x="335576" y="215673"/>
                    </a:lnTo>
                    <a:close/>
                    <a:moveTo>
                      <a:pt x="250230" y="122788"/>
                    </a:moveTo>
                    <a:cubicBezTo>
                      <a:pt x="240399" y="129039"/>
                      <a:pt x="229675" y="135291"/>
                      <a:pt x="226100" y="147349"/>
                    </a:cubicBezTo>
                    <a:cubicBezTo>
                      <a:pt x="222972" y="158066"/>
                      <a:pt x="225653" y="170570"/>
                      <a:pt x="233696" y="178608"/>
                    </a:cubicBezTo>
                    <a:cubicBezTo>
                      <a:pt x="249336" y="194684"/>
                      <a:pt x="283296" y="192898"/>
                      <a:pt x="298041" y="176375"/>
                    </a:cubicBezTo>
                    <a:lnTo>
                      <a:pt x="250230" y="122788"/>
                    </a:lnTo>
                    <a:close/>
                    <a:moveTo>
                      <a:pt x="287317" y="54017"/>
                    </a:moveTo>
                    <a:cubicBezTo>
                      <a:pt x="287317" y="45085"/>
                      <a:pt x="283296" y="37047"/>
                      <a:pt x="274806" y="33475"/>
                    </a:cubicBezTo>
                    <a:cubicBezTo>
                      <a:pt x="266316" y="29456"/>
                      <a:pt x="255592" y="30795"/>
                      <a:pt x="247995" y="36154"/>
                    </a:cubicBezTo>
                    <a:cubicBezTo>
                      <a:pt x="240399" y="41513"/>
                      <a:pt x="238612" y="51784"/>
                      <a:pt x="241293" y="60269"/>
                    </a:cubicBezTo>
                    <a:cubicBezTo>
                      <a:pt x="244421" y="70540"/>
                      <a:pt x="252911" y="78131"/>
                      <a:pt x="260060" y="85276"/>
                    </a:cubicBezTo>
                    <a:cubicBezTo>
                      <a:pt x="273018" y="78131"/>
                      <a:pt x="287317" y="70540"/>
                      <a:pt x="287317" y="54017"/>
                    </a:cubicBezTo>
                    <a:close/>
                    <a:moveTo>
                      <a:pt x="566144" y="72326"/>
                    </a:moveTo>
                    <a:cubicBezTo>
                      <a:pt x="566144" y="91528"/>
                      <a:pt x="559889" y="110730"/>
                      <a:pt x="545143" y="123234"/>
                    </a:cubicBezTo>
                    <a:cubicBezTo>
                      <a:pt x="530397" y="135738"/>
                      <a:pt x="510736" y="140204"/>
                      <a:pt x="491522" y="140204"/>
                    </a:cubicBezTo>
                    <a:lnTo>
                      <a:pt x="446838" y="140204"/>
                    </a:lnTo>
                    <a:lnTo>
                      <a:pt x="446838" y="215673"/>
                    </a:lnTo>
                    <a:lnTo>
                      <a:pt x="408857" y="215673"/>
                    </a:lnTo>
                    <a:lnTo>
                      <a:pt x="408857" y="4895"/>
                    </a:lnTo>
                    <a:lnTo>
                      <a:pt x="491522" y="4895"/>
                    </a:lnTo>
                    <a:cubicBezTo>
                      <a:pt x="510289" y="4895"/>
                      <a:pt x="530397" y="9360"/>
                      <a:pt x="545143" y="21418"/>
                    </a:cubicBezTo>
                    <a:cubicBezTo>
                      <a:pt x="560335" y="33921"/>
                      <a:pt x="566144" y="53124"/>
                      <a:pt x="566144" y="72326"/>
                    </a:cubicBezTo>
                    <a:lnTo>
                      <a:pt x="566144" y="72326"/>
                    </a:lnTo>
                    <a:close/>
                    <a:moveTo>
                      <a:pt x="527716" y="72772"/>
                    </a:moveTo>
                    <a:cubicBezTo>
                      <a:pt x="527716" y="62948"/>
                      <a:pt x="524588" y="53124"/>
                      <a:pt x="516992" y="46425"/>
                    </a:cubicBezTo>
                    <a:cubicBezTo>
                      <a:pt x="509843" y="40173"/>
                      <a:pt x="499565" y="38387"/>
                      <a:pt x="490182" y="38387"/>
                    </a:cubicBezTo>
                    <a:lnTo>
                      <a:pt x="446838" y="38387"/>
                    </a:lnTo>
                    <a:lnTo>
                      <a:pt x="446838" y="106711"/>
                    </a:lnTo>
                    <a:lnTo>
                      <a:pt x="490182" y="106711"/>
                    </a:lnTo>
                    <a:cubicBezTo>
                      <a:pt x="499565" y="106711"/>
                      <a:pt x="509843" y="105372"/>
                      <a:pt x="516992" y="98673"/>
                    </a:cubicBezTo>
                    <a:cubicBezTo>
                      <a:pt x="524588" y="91975"/>
                      <a:pt x="527716" y="82150"/>
                      <a:pt x="527716" y="72772"/>
                    </a:cubicBezTo>
                    <a:lnTo>
                      <a:pt x="527716" y="72772"/>
                    </a:lnTo>
                    <a:close/>
                    <a:moveTo>
                      <a:pt x="791798" y="215673"/>
                    </a:moveTo>
                    <a:lnTo>
                      <a:pt x="787329" y="192452"/>
                    </a:lnTo>
                    <a:cubicBezTo>
                      <a:pt x="777052" y="212100"/>
                      <a:pt x="751582" y="220139"/>
                      <a:pt x="731028" y="219692"/>
                    </a:cubicBezTo>
                    <a:cubicBezTo>
                      <a:pt x="708686" y="219245"/>
                      <a:pt x="687238" y="212994"/>
                      <a:pt x="671598" y="196024"/>
                    </a:cubicBezTo>
                    <a:cubicBezTo>
                      <a:pt x="649256" y="172803"/>
                      <a:pt x="644341" y="141097"/>
                      <a:pt x="644341" y="110284"/>
                    </a:cubicBezTo>
                    <a:cubicBezTo>
                      <a:pt x="644341" y="79471"/>
                      <a:pt x="648809" y="48211"/>
                      <a:pt x="671598" y="25437"/>
                    </a:cubicBezTo>
                    <a:cubicBezTo>
                      <a:pt x="703771" y="-6716"/>
                      <a:pt x="764541" y="-8502"/>
                      <a:pt x="797160" y="24990"/>
                    </a:cubicBezTo>
                    <a:cubicBezTo>
                      <a:pt x="808331" y="36601"/>
                      <a:pt x="815480" y="51337"/>
                      <a:pt x="816374" y="67414"/>
                    </a:cubicBezTo>
                    <a:lnTo>
                      <a:pt x="777052" y="67414"/>
                    </a:lnTo>
                    <a:cubicBezTo>
                      <a:pt x="776158" y="59822"/>
                      <a:pt x="772584" y="54017"/>
                      <a:pt x="767668" y="48211"/>
                    </a:cubicBezTo>
                    <a:cubicBezTo>
                      <a:pt x="751135" y="29009"/>
                      <a:pt x="715835" y="32135"/>
                      <a:pt x="699302" y="49551"/>
                    </a:cubicBezTo>
                    <a:cubicBezTo>
                      <a:pt x="684110" y="65627"/>
                      <a:pt x="682769" y="90188"/>
                      <a:pt x="682769" y="111177"/>
                    </a:cubicBezTo>
                    <a:cubicBezTo>
                      <a:pt x="682769" y="132165"/>
                      <a:pt x="684556" y="156280"/>
                      <a:pt x="699302" y="171910"/>
                    </a:cubicBezTo>
                    <a:cubicBezTo>
                      <a:pt x="715388" y="189326"/>
                      <a:pt x="748901" y="190219"/>
                      <a:pt x="764987" y="173249"/>
                    </a:cubicBezTo>
                    <a:cubicBezTo>
                      <a:pt x="776158" y="162085"/>
                      <a:pt x="778839" y="147349"/>
                      <a:pt x="778839" y="132165"/>
                    </a:cubicBezTo>
                    <a:lnTo>
                      <a:pt x="728347" y="132165"/>
                    </a:lnTo>
                    <a:lnTo>
                      <a:pt x="728347" y="100459"/>
                    </a:lnTo>
                    <a:lnTo>
                      <a:pt x="815927" y="100459"/>
                    </a:lnTo>
                    <a:lnTo>
                      <a:pt x="815927" y="216119"/>
                    </a:lnTo>
                    <a:lnTo>
                      <a:pt x="791798" y="216119"/>
                    </a:lnTo>
                    <a:close/>
                    <a:moveTo>
                      <a:pt x="909763" y="215226"/>
                    </a:moveTo>
                    <a:cubicBezTo>
                      <a:pt x="895911" y="218352"/>
                      <a:pt x="880719" y="218799"/>
                      <a:pt x="868207" y="211207"/>
                    </a:cubicBezTo>
                    <a:cubicBezTo>
                      <a:pt x="855249" y="203616"/>
                      <a:pt x="851227" y="189772"/>
                      <a:pt x="851227" y="175482"/>
                    </a:cubicBezTo>
                    <a:lnTo>
                      <a:pt x="851227" y="429"/>
                    </a:lnTo>
                    <a:lnTo>
                      <a:pt x="888762" y="429"/>
                    </a:lnTo>
                    <a:lnTo>
                      <a:pt x="888762" y="169677"/>
                    </a:lnTo>
                    <a:cubicBezTo>
                      <a:pt x="888762" y="174589"/>
                      <a:pt x="889655" y="180394"/>
                      <a:pt x="894124" y="183074"/>
                    </a:cubicBezTo>
                    <a:cubicBezTo>
                      <a:pt x="899039" y="185753"/>
                      <a:pt x="904401" y="184413"/>
                      <a:pt x="909763" y="184413"/>
                    </a:cubicBezTo>
                    <a:lnTo>
                      <a:pt x="909763" y="215226"/>
                    </a:lnTo>
                    <a:close/>
                    <a:moveTo>
                      <a:pt x="1067497" y="138417"/>
                    </a:moveTo>
                    <a:cubicBezTo>
                      <a:pt x="1067497" y="159406"/>
                      <a:pt x="1062582" y="179055"/>
                      <a:pt x="1049177" y="195578"/>
                    </a:cubicBezTo>
                    <a:cubicBezTo>
                      <a:pt x="1022813" y="227730"/>
                      <a:pt x="966958" y="227730"/>
                      <a:pt x="940595" y="195578"/>
                    </a:cubicBezTo>
                    <a:cubicBezTo>
                      <a:pt x="915572" y="163871"/>
                      <a:pt x="915572" y="112963"/>
                      <a:pt x="940595" y="81257"/>
                    </a:cubicBezTo>
                    <a:cubicBezTo>
                      <a:pt x="966958" y="49104"/>
                      <a:pt x="1022813" y="49104"/>
                      <a:pt x="1049177" y="81257"/>
                    </a:cubicBezTo>
                    <a:cubicBezTo>
                      <a:pt x="1062582" y="97780"/>
                      <a:pt x="1067497" y="117429"/>
                      <a:pt x="1067497" y="138417"/>
                    </a:cubicBezTo>
                    <a:close/>
                    <a:moveTo>
                      <a:pt x="1029963" y="138417"/>
                    </a:moveTo>
                    <a:cubicBezTo>
                      <a:pt x="1029963" y="125020"/>
                      <a:pt x="1028622" y="109837"/>
                      <a:pt x="1018792" y="99566"/>
                    </a:cubicBezTo>
                    <a:cubicBezTo>
                      <a:pt x="1006727" y="86616"/>
                      <a:pt x="983938" y="86616"/>
                      <a:pt x="971874" y="99566"/>
                    </a:cubicBezTo>
                    <a:cubicBezTo>
                      <a:pt x="962490" y="109837"/>
                      <a:pt x="960703" y="125020"/>
                      <a:pt x="960703" y="138417"/>
                    </a:cubicBezTo>
                    <a:cubicBezTo>
                      <a:pt x="960703" y="151814"/>
                      <a:pt x="962043" y="166997"/>
                      <a:pt x="971874" y="177268"/>
                    </a:cubicBezTo>
                    <a:cubicBezTo>
                      <a:pt x="983938" y="190219"/>
                      <a:pt x="1006727" y="190219"/>
                      <a:pt x="1018792" y="177268"/>
                    </a:cubicBezTo>
                    <a:cubicBezTo>
                      <a:pt x="1028622" y="166997"/>
                      <a:pt x="1029963" y="151814"/>
                      <a:pt x="1029963" y="138417"/>
                    </a:cubicBezTo>
                    <a:close/>
                    <a:moveTo>
                      <a:pt x="1239530" y="138864"/>
                    </a:moveTo>
                    <a:cubicBezTo>
                      <a:pt x="1239530" y="164318"/>
                      <a:pt x="1231934" y="190219"/>
                      <a:pt x="1211826" y="206295"/>
                    </a:cubicBezTo>
                    <a:cubicBezTo>
                      <a:pt x="1189484" y="225051"/>
                      <a:pt x="1147481" y="225051"/>
                      <a:pt x="1130948" y="198703"/>
                    </a:cubicBezTo>
                    <a:lnTo>
                      <a:pt x="1128714" y="215673"/>
                    </a:lnTo>
                    <a:lnTo>
                      <a:pt x="1096542" y="215673"/>
                    </a:lnTo>
                    <a:lnTo>
                      <a:pt x="1096542" y="876"/>
                    </a:lnTo>
                    <a:lnTo>
                      <a:pt x="1133629" y="876"/>
                    </a:lnTo>
                    <a:lnTo>
                      <a:pt x="1133629" y="72326"/>
                    </a:lnTo>
                    <a:cubicBezTo>
                      <a:pt x="1142119" y="61608"/>
                      <a:pt x="1157758" y="57589"/>
                      <a:pt x="1170717" y="57143"/>
                    </a:cubicBezTo>
                    <a:cubicBezTo>
                      <a:pt x="1185462" y="56696"/>
                      <a:pt x="1200655" y="59822"/>
                      <a:pt x="1211826" y="69646"/>
                    </a:cubicBezTo>
                    <a:cubicBezTo>
                      <a:pt x="1230146" y="84830"/>
                      <a:pt x="1239530" y="108051"/>
                      <a:pt x="1239530" y="138864"/>
                    </a:cubicBezTo>
                    <a:close/>
                    <a:moveTo>
                      <a:pt x="1201549" y="137971"/>
                    </a:moveTo>
                    <a:cubicBezTo>
                      <a:pt x="1201549" y="125020"/>
                      <a:pt x="1199761" y="111177"/>
                      <a:pt x="1191718" y="100459"/>
                    </a:cubicBezTo>
                    <a:cubicBezTo>
                      <a:pt x="1183675" y="91082"/>
                      <a:pt x="1172504" y="87062"/>
                      <a:pt x="1160439" y="88849"/>
                    </a:cubicBezTo>
                    <a:cubicBezTo>
                      <a:pt x="1148822" y="90635"/>
                      <a:pt x="1140332" y="99120"/>
                      <a:pt x="1135863" y="109837"/>
                    </a:cubicBezTo>
                    <a:cubicBezTo>
                      <a:pt x="1131395" y="121448"/>
                      <a:pt x="1130948" y="135291"/>
                      <a:pt x="1131842" y="147795"/>
                    </a:cubicBezTo>
                    <a:cubicBezTo>
                      <a:pt x="1133182" y="159852"/>
                      <a:pt x="1135416" y="171910"/>
                      <a:pt x="1144800" y="180394"/>
                    </a:cubicBezTo>
                    <a:cubicBezTo>
                      <a:pt x="1158205" y="192898"/>
                      <a:pt x="1180100" y="189772"/>
                      <a:pt x="1191718" y="175929"/>
                    </a:cubicBezTo>
                    <a:cubicBezTo>
                      <a:pt x="1200208" y="165211"/>
                      <a:pt x="1201549" y="150921"/>
                      <a:pt x="1201549" y="137971"/>
                    </a:cubicBezTo>
                    <a:close/>
                    <a:moveTo>
                      <a:pt x="1404860" y="213887"/>
                    </a:moveTo>
                    <a:cubicBezTo>
                      <a:pt x="1387880" y="221478"/>
                      <a:pt x="1362410" y="219245"/>
                      <a:pt x="1360176" y="196471"/>
                    </a:cubicBezTo>
                    <a:cubicBezTo>
                      <a:pt x="1346324" y="221032"/>
                      <a:pt x="1309237" y="225051"/>
                      <a:pt x="1286001" y="214333"/>
                    </a:cubicBezTo>
                    <a:cubicBezTo>
                      <a:pt x="1273043" y="208528"/>
                      <a:pt x="1262765" y="197810"/>
                      <a:pt x="1259191" y="183520"/>
                    </a:cubicBezTo>
                    <a:cubicBezTo>
                      <a:pt x="1255169" y="169230"/>
                      <a:pt x="1257850" y="153600"/>
                      <a:pt x="1267234" y="141990"/>
                    </a:cubicBezTo>
                    <a:cubicBezTo>
                      <a:pt x="1277511" y="129039"/>
                      <a:pt x="1294044" y="123681"/>
                      <a:pt x="1309683" y="122341"/>
                    </a:cubicBezTo>
                    <a:lnTo>
                      <a:pt x="1355261" y="119215"/>
                    </a:lnTo>
                    <a:lnTo>
                      <a:pt x="1355261" y="109837"/>
                    </a:lnTo>
                    <a:cubicBezTo>
                      <a:pt x="1355261" y="103139"/>
                      <a:pt x="1353474" y="94654"/>
                      <a:pt x="1348112" y="90188"/>
                    </a:cubicBezTo>
                    <a:cubicBezTo>
                      <a:pt x="1343196" y="86169"/>
                      <a:pt x="1336494" y="85723"/>
                      <a:pt x="1330685" y="85276"/>
                    </a:cubicBezTo>
                    <a:cubicBezTo>
                      <a:pt x="1315939" y="84830"/>
                      <a:pt x="1301640" y="90635"/>
                      <a:pt x="1300747" y="107158"/>
                    </a:cubicBezTo>
                    <a:lnTo>
                      <a:pt x="1264553" y="107158"/>
                    </a:lnTo>
                    <a:cubicBezTo>
                      <a:pt x="1265446" y="93314"/>
                      <a:pt x="1270809" y="79917"/>
                      <a:pt x="1281980" y="70540"/>
                    </a:cubicBezTo>
                    <a:cubicBezTo>
                      <a:pt x="1292704" y="62055"/>
                      <a:pt x="1306556" y="58036"/>
                      <a:pt x="1320408" y="57143"/>
                    </a:cubicBezTo>
                    <a:cubicBezTo>
                      <a:pt x="1346324" y="54910"/>
                      <a:pt x="1376709" y="61608"/>
                      <a:pt x="1386987" y="88402"/>
                    </a:cubicBezTo>
                    <a:cubicBezTo>
                      <a:pt x="1391008" y="98227"/>
                      <a:pt x="1391455" y="108944"/>
                      <a:pt x="1391455" y="119662"/>
                    </a:cubicBezTo>
                    <a:lnTo>
                      <a:pt x="1391455" y="177268"/>
                    </a:lnTo>
                    <a:cubicBezTo>
                      <a:pt x="1391455" y="183967"/>
                      <a:pt x="1395923" y="189326"/>
                      <a:pt x="1403519" y="186646"/>
                    </a:cubicBezTo>
                    <a:cubicBezTo>
                      <a:pt x="1403966" y="186646"/>
                      <a:pt x="1404413" y="186646"/>
                      <a:pt x="1404860" y="186200"/>
                    </a:cubicBezTo>
                    <a:lnTo>
                      <a:pt x="1404860" y="213887"/>
                    </a:lnTo>
                    <a:close/>
                    <a:moveTo>
                      <a:pt x="1355261" y="146902"/>
                    </a:moveTo>
                    <a:lnTo>
                      <a:pt x="1315939" y="150028"/>
                    </a:lnTo>
                    <a:cubicBezTo>
                      <a:pt x="1305662" y="150921"/>
                      <a:pt x="1294938" y="156726"/>
                      <a:pt x="1293597" y="168337"/>
                    </a:cubicBezTo>
                    <a:cubicBezTo>
                      <a:pt x="1292704" y="179948"/>
                      <a:pt x="1301194" y="188432"/>
                      <a:pt x="1312364" y="189772"/>
                    </a:cubicBezTo>
                    <a:cubicBezTo>
                      <a:pt x="1322642" y="191112"/>
                      <a:pt x="1334706" y="187986"/>
                      <a:pt x="1342749" y="181734"/>
                    </a:cubicBezTo>
                    <a:cubicBezTo>
                      <a:pt x="1351239" y="175036"/>
                      <a:pt x="1354814" y="165211"/>
                      <a:pt x="1354814" y="154494"/>
                    </a:cubicBezTo>
                    <a:lnTo>
                      <a:pt x="1354814" y="146902"/>
                    </a:lnTo>
                    <a:close/>
                    <a:moveTo>
                      <a:pt x="1486631" y="215226"/>
                    </a:moveTo>
                    <a:cubicBezTo>
                      <a:pt x="1472333" y="218352"/>
                      <a:pt x="1457140" y="218799"/>
                      <a:pt x="1444629" y="210761"/>
                    </a:cubicBezTo>
                    <a:cubicBezTo>
                      <a:pt x="1432117" y="203169"/>
                      <a:pt x="1428096" y="189326"/>
                      <a:pt x="1428096" y="175482"/>
                    </a:cubicBezTo>
                    <a:lnTo>
                      <a:pt x="1428096" y="429"/>
                    </a:lnTo>
                    <a:lnTo>
                      <a:pt x="1465630" y="429"/>
                    </a:lnTo>
                    <a:lnTo>
                      <a:pt x="1465630" y="169677"/>
                    </a:lnTo>
                    <a:cubicBezTo>
                      <a:pt x="1465630" y="174589"/>
                      <a:pt x="1466524" y="180394"/>
                      <a:pt x="1470992" y="183074"/>
                    </a:cubicBezTo>
                    <a:cubicBezTo>
                      <a:pt x="1475907" y="185753"/>
                      <a:pt x="1481716" y="184413"/>
                      <a:pt x="1486631" y="184413"/>
                    </a:cubicBezTo>
                    <a:lnTo>
                      <a:pt x="1486631" y="215226"/>
                    </a:lnTo>
                    <a:close/>
                  </a:path>
                </a:pathLst>
              </a:custGeom>
              <a:solidFill>
                <a:schemeClr val="accent1"/>
              </a:solidFill>
              <a:ln w="4461"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1D53005D-708A-8475-30FA-A7EA4F4729D7}"/>
                  </a:ext>
                </a:extLst>
              </p:cNvPr>
              <p:cNvSpPr/>
              <p:nvPr/>
            </p:nvSpPr>
            <p:spPr>
              <a:xfrm>
                <a:off x="568668" y="3640224"/>
                <a:ext cx="1486631" cy="37957"/>
              </a:xfrm>
              <a:custGeom>
                <a:avLst/>
                <a:gdLst>
                  <a:gd name="connsiteX0" fmla="*/ 0 w 1486631"/>
                  <a:gd name="connsiteY0" fmla="*/ 0 h 37957"/>
                  <a:gd name="connsiteX1" fmla="*/ 1486631 w 1486631"/>
                  <a:gd name="connsiteY1" fmla="*/ 0 h 37957"/>
                  <a:gd name="connsiteX2" fmla="*/ 1486631 w 1486631"/>
                  <a:gd name="connsiteY2" fmla="*/ 37958 h 37957"/>
                  <a:gd name="connsiteX3" fmla="*/ 0 w 1486631"/>
                  <a:gd name="connsiteY3" fmla="*/ 37958 h 37957"/>
                </a:gdLst>
                <a:ahLst/>
                <a:cxnLst>
                  <a:cxn ang="0">
                    <a:pos x="connsiteX0" y="connsiteY0"/>
                  </a:cxn>
                  <a:cxn ang="0">
                    <a:pos x="connsiteX1" y="connsiteY1"/>
                  </a:cxn>
                  <a:cxn ang="0">
                    <a:pos x="connsiteX2" y="connsiteY2"/>
                  </a:cxn>
                  <a:cxn ang="0">
                    <a:pos x="connsiteX3" y="connsiteY3"/>
                  </a:cxn>
                </a:cxnLst>
                <a:rect l="l" t="t" r="r" b="b"/>
                <a:pathLst>
                  <a:path w="1486631" h="37957">
                    <a:moveTo>
                      <a:pt x="0" y="0"/>
                    </a:moveTo>
                    <a:lnTo>
                      <a:pt x="1486631" y="0"/>
                    </a:lnTo>
                    <a:lnTo>
                      <a:pt x="1486631" y="37958"/>
                    </a:lnTo>
                    <a:lnTo>
                      <a:pt x="0" y="37958"/>
                    </a:lnTo>
                    <a:close/>
                  </a:path>
                </a:pathLst>
              </a:custGeom>
              <a:grpFill/>
              <a:ln w="4461" cap="flat">
                <a:noFill/>
                <a:prstDash val="solid"/>
                <a:miter/>
              </a:ln>
            </p:spPr>
            <p:txBody>
              <a:bodyPr rtlCol="0" anchor="ctr"/>
              <a:lstStyle/>
              <a:p>
                <a:endParaRPr lang="en-US"/>
              </a:p>
            </p:txBody>
          </p:sp>
        </p:grpSp>
        <p:grpSp>
          <p:nvGrpSpPr>
            <p:cNvPr id="7" name="Graphic 1">
              <a:extLst>
                <a:ext uri="{FF2B5EF4-FFF2-40B4-BE49-F238E27FC236}">
                  <a16:creationId xmlns:a16="http://schemas.microsoft.com/office/drawing/2014/main" id="{462BA6C4-4020-22C0-82DC-628B762436BF}"/>
                </a:ext>
              </a:extLst>
            </p:cNvPr>
            <p:cNvGrpSpPr/>
            <p:nvPr/>
          </p:nvGrpSpPr>
          <p:grpSpPr>
            <a:xfrm>
              <a:off x="568668" y="4067139"/>
              <a:ext cx="915571" cy="281781"/>
              <a:chOff x="568668" y="4067139"/>
              <a:chExt cx="915571" cy="281781"/>
            </a:xfrm>
            <a:grpFill/>
          </p:grpSpPr>
          <p:sp>
            <p:nvSpPr>
              <p:cNvPr id="8" name="Freeform: Shape 7">
                <a:extLst>
                  <a:ext uri="{FF2B5EF4-FFF2-40B4-BE49-F238E27FC236}">
                    <a16:creationId xmlns:a16="http://schemas.microsoft.com/office/drawing/2014/main" id="{00DC94DC-6D51-1620-3B28-215F24AA647B}"/>
                  </a:ext>
                </a:extLst>
              </p:cNvPr>
              <p:cNvSpPr/>
              <p:nvPr/>
            </p:nvSpPr>
            <p:spPr>
              <a:xfrm>
                <a:off x="568668" y="4067139"/>
                <a:ext cx="138073" cy="215690"/>
              </a:xfrm>
              <a:custGeom>
                <a:avLst/>
                <a:gdLst>
                  <a:gd name="connsiteX0" fmla="*/ 138073 w 138073"/>
                  <a:gd name="connsiteY0" fmla="*/ 447 h 215690"/>
                  <a:gd name="connsiteX1" fmla="*/ 138073 w 138073"/>
                  <a:gd name="connsiteY1" fmla="*/ 15630 h 215690"/>
                  <a:gd name="connsiteX2" fmla="*/ 16086 w 138073"/>
                  <a:gd name="connsiteY2" fmla="*/ 15630 h 215690"/>
                  <a:gd name="connsiteX3" fmla="*/ 16086 w 138073"/>
                  <a:gd name="connsiteY3" fmla="*/ 96011 h 215690"/>
                  <a:gd name="connsiteX4" fmla="*/ 123327 w 138073"/>
                  <a:gd name="connsiteY4" fmla="*/ 96011 h 215690"/>
                  <a:gd name="connsiteX5" fmla="*/ 123327 w 138073"/>
                  <a:gd name="connsiteY5" fmla="*/ 111194 h 215690"/>
                  <a:gd name="connsiteX6" fmla="*/ 16086 w 138073"/>
                  <a:gd name="connsiteY6" fmla="*/ 111194 h 215690"/>
                  <a:gd name="connsiteX7" fmla="*/ 16086 w 138073"/>
                  <a:gd name="connsiteY7" fmla="*/ 200507 h 215690"/>
                  <a:gd name="connsiteX8" fmla="*/ 138073 w 138073"/>
                  <a:gd name="connsiteY8" fmla="*/ 200507 h 215690"/>
                  <a:gd name="connsiteX9" fmla="*/ 138073 w 138073"/>
                  <a:gd name="connsiteY9" fmla="*/ 215690 h 215690"/>
                  <a:gd name="connsiteX10" fmla="*/ 0 w 138073"/>
                  <a:gd name="connsiteY10" fmla="*/ 215690 h 215690"/>
                  <a:gd name="connsiteX11" fmla="*/ 0 w 138073"/>
                  <a:gd name="connsiteY11" fmla="*/ 0 h 215690"/>
                  <a:gd name="connsiteX12" fmla="*/ 138073 w 138073"/>
                  <a:gd name="connsiteY12" fmla="*/ 0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8073" h="215690">
                    <a:moveTo>
                      <a:pt x="138073" y="447"/>
                    </a:moveTo>
                    <a:lnTo>
                      <a:pt x="138073" y="15630"/>
                    </a:lnTo>
                    <a:lnTo>
                      <a:pt x="16086" y="15630"/>
                    </a:lnTo>
                    <a:lnTo>
                      <a:pt x="16086" y="96011"/>
                    </a:lnTo>
                    <a:lnTo>
                      <a:pt x="123327" y="96011"/>
                    </a:lnTo>
                    <a:lnTo>
                      <a:pt x="123327" y="111194"/>
                    </a:lnTo>
                    <a:lnTo>
                      <a:pt x="16086" y="111194"/>
                    </a:lnTo>
                    <a:lnTo>
                      <a:pt x="16086" y="200507"/>
                    </a:lnTo>
                    <a:lnTo>
                      <a:pt x="138073" y="200507"/>
                    </a:lnTo>
                    <a:lnTo>
                      <a:pt x="138073" y="215690"/>
                    </a:lnTo>
                    <a:lnTo>
                      <a:pt x="0" y="215690"/>
                    </a:lnTo>
                    <a:lnTo>
                      <a:pt x="0" y="0"/>
                    </a:lnTo>
                    <a:lnTo>
                      <a:pt x="138073" y="0"/>
                    </a:lnTo>
                    <a:close/>
                  </a:path>
                </a:pathLst>
              </a:custGeom>
              <a:grpFill/>
              <a:ln w="4461"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EBCE1537-5436-956E-EF76-809E1055037A}"/>
                  </a:ext>
                </a:extLst>
              </p:cNvPr>
              <p:cNvSpPr/>
              <p:nvPr/>
            </p:nvSpPr>
            <p:spPr>
              <a:xfrm>
                <a:off x="744276" y="4126979"/>
                <a:ext cx="121986" cy="156297"/>
              </a:xfrm>
              <a:custGeom>
                <a:avLst/>
                <a:gdLst>
                  <a:gd name="connsiteX0" fmla="*/ 0 w 121986"/>
                  <a:gd name="connsiteY0" fmla="*/ 4466 h 156297"/>
                  <a:gd name="connsiteX1" fmla="*/ 13852 w 121986"/>
                  <a:gd name="connsiteY1" fmla="*/ 4466 h 156297"/>
                  <a:gd name="connsiteX2" fmla="*/ 15193 w 121986"/>
                  <a:gd name="connsiteY2" fmla="*/ 33492 h 156297"/>
                  <a:gd name="connsiteX3" fmla="*/ 67919 w 121986"/>
                  <a:gd name="connsiteY3" fmla="*/ 0 h 156297"/>
                  <a:gd name="connsiteX4" fmla="*/ 121987 w 121986"/>
                  <a:gd name="connsiteY4" fmla="*/ 56714 h 156297"/>
                  <a:gd name="connsiteX5" fmla="*/ 121987 w 121986"/>
                  <a:gd name="connsiteY5" fmla="*/ 156297 h 156297"/>
                  <a:gd name="connsiteX6" fmla="*/ 106794 w 121986"/>
                  <a:gd name="connsiteY6" fmla="*/ 156297 h 156297"/>
                  <a:gd name="connsiteX7" fmla="*/ 106794 w 121986"/>
                  <a:gd name="connsiteY7" fmla="*/ 58500 h 156297"/>
                  <a:gd name="connsiteX8" fmla="*/ 66579 w 121986"/>
                  <a:gd name="connsiteY8" fmla="*/ 15183 h 156297"/>
                  <a:gd name="connsiteX9" fmla="*/ 15193 w 121986"/>
                  <a:gd name="connsiteY9" fmla="*/ 76809 h 156297"/>
                  <a:gd name="connsiteX10" fmla="*/ 15193 w 121986"/>
                  <a:gd name="connsiteY10" fmla="*/ 156297 h 156297"/>
                  <a:gd name="connsiteX11" fmla="*/ 0 w 121986"/>
                  <a:gd name="connsiteY11" fmla="*/ 156297 h 156297"/>
                  <a:gd name="connsiteX12" fmla="*/ 0 w 121986"/>
                  <a:gd name="connsiteY12" fmla="*/ 4466 h 15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86" h="156297">
                    <a:moveTo>
                      <a:pt x="0" y="4466"/>
                    </a:moveTo>
                    <a:lnTo>
                      <a:pt x="13852" y="4466"/>
                    </a:lnTo>
                    <a:lnTo>
                      <a:pt x="15193" y="33492"/>
                    </a:lnTo>
                    <a:cubicBezTo>
                      <a:pt x="23236" y="12504"/>
                      <a:pt x="46918" y="0"/>
                      <a:pt x="67919" y="0"/>
                    </a:cubicBezTo>
                    <a:cubicBezTo>
                      <a:pt x="102773" y="0"/>
                      <a:pt x="121987" y="23221"/>
                      <a:pt x="121987" y="56714"/>
                    </a:cubicBezTo>
                    <a:lnTo>
                      <a:pt x="121987" y="156297"/>
                    </a:lnTo>
                    <a:lnTo>
                      <a:pt x="106794" y="156297"/>
                    </a:lnTo>
                    <a:lnTo>
                      <a:pt x="106794" y="58500"/>
                    </a:lnTo>
                    <a:cubicBezTo>
                      <a:pt x="106794" y="33046"/>
                      <a:pt x="93836" y="15183"/>
                      <a:pt x="66579" y="15183"/>
                    </a:cubicBezTo>
                    <a:cubicBezTo>
                      <a:pt x="39322" y="15183"/>
                      <a:pt x="15193" y="43317"/>
                      <a:pt x="15193" y="76809"/>
                    </a:cubicBezTo>
                    <a:lnTo>
                      <a:pt x="15193" y="156297"/>
                    </a:lnTo>
                    <a:lnTo>
                      <a:pt x="0" y="156297"/>
                    </a:lnTo>
                    <a:lnTo>
                      <a:pt x="0" y="4466"/>
                    </a:lnTo>
                    <a:close/>
                  </a:path>
                </a:pathLst>
              </a:custGeom>
              <a:grpFill/>
              <a:ln w="4461"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884BED35-F217-19A6-20FB-385D308A4151}"/>
                  </a:ext>
                </a:extLst>
              </p:cNvPr>
              <p:cNvSpPr/>
              <p:nvPr/>
            </p:nvSpPr>
            <p:spPr>
              <a:xfrm>
                <a:off x="906478" y="4126979"/>
                <a:ext cx="135392" cy="160316"/>
              </a:xfrm>
              <a:custGeom>
                <a:avLst/>
                <a:gdLst>
                  <a:gd name="connsiteX0" fmla="*/ 20108 w 135392"/>
                  <a:gd name="connsiteY0" fmla="*/ 139328 h 160316"/>
                  <a:gd name="connsiteX1" fmla="*/ 0 w 135392"/>
                  <a:gd name="connsiteY1" fmla="*/ 80828 h 160316"/>
                  <a:gd name="connsiteX2" fmla="*/ 15193 w 135392"/>
                  <a:gd name="connsiteY2" fmla="*/ 26794 h 160316"/>
                  <a:gd name="connsiteX3" fmla="*/ 68366 w 135392"/>
                  <a:gd name="connsiteY3" fmla="*/ 0 h 160316"/>
                  <a:gd name="connsiteX4" fmla="*/ 135392 w 135392"/>
                  <a:gd name="connsiteY4" fmla="*/ 73683 h 160316"/>
                  <a:gd name="connsiteX5" fmla="*/ 135392 w 135392"/>
                  <a:gd name="connsiteY5" fmla="*/ 83507 h 160316"/>
                  <a:gd name="connsiteX6" fmla="*/ 15193 w 135392"/>
                  <a:gd name="connsiteY6" fmla="*/ 83507 h 160316"/>
                  <a:gd name="connsiteX7" fmla="*/ 69707 w 135392"/>
                  <a:gd name="connsiteY7" fmla="*/ 145580 h 160316"/>
                  <a:gd name="connsiteX8" fmla="*/ 116178 w 135392"/>
                  <a:gd name="connsiteY8" fmla="*/ 110301 h 160316"/>
                  <a:gd name="connsiteX9" fmla="*/ 131817 w 135392"/>
                  <a:gd name="connsiteY9" fmla="*/ 110301 h 160316"/>
                  <a:gd name="connsiteX10" fmla="*/ 69260 w 135392"/>
                  <a:gd name="connsiteY10" fmla="*/ 160316 h 160316"/>
                  <a:gd name="connsiteX11" fmla="*/ 19661 w 135392"/>
                  <a:gd name="connsiteY11" fmla="*/ 138881 h 160316"/>
                  <a:gd name="connsiteX12" fmla="*/ 120200 w 135392"/>
                  <a:gd name="connsiteY12" fmla="*/ 70111 h 160316"/>
                  <a:gd name="connsiteX13" fmla="*/ 68813 w 135392"/>
                  <a:gd name="connsiteY13" fmla="*/ 14290 h 160316"/>
                  <a:gd name="connsiteX14" fmla="*/ 16086 w 135392"/>
                  <a:gd name="connsiteY14" fmla="*/ 70111 h 160316"/>
                  <a:gd name="connsiteX15" fmla="*/ 120646 w 135392"/>
                  <a:gd name="connsiteY15" fmla="*/ 70111 h 16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5392" h="160316">
                    <a:moveTo>
                      <a:pt x="20108" y="139328"/>
                    </a:moveTo>
                    <a:cubicBezTo>
                      <a:pt x="7596" y="124591"/>
                      <a:pt x="0" y="104049"/>
                      <a:pt x="0" y="80828"/>
                    </a:cubicBezTo>
                    <a:cubicBezTo>
                      <a:pt x="0" y="57607"/>
                      <a:pt x="3128" y="42870"/>
                      <a:pt x="15193" y="26794"/>
                    </a:cubicBezTo>
                    <a:cubicBezTo>
                      <a:pt x="28151" y="9378"/>
                      <a:pt x="46024" y="0"/>
                      <a:pt x="68366" y="0"/>
                    </a:cubicBezTo>
                    <a:cubicBezTo>
                      <a:pt x="110816" y="0"/>
                      <a:pt x="135392" y="33939"/>
                      <a:pt x="135392" y="73683"/>
                    </a:cubicBezTo>
                    <a:cubicBezTo>
                      <a:pt x="135392" y="113427"/>
                      <a:pt x="135392" y="79042"/>
                      <a:pt x="135392" y="83507"/>
                    </a:cubicBezTo>
                    <a:lnTo>
                      <a:pt x="15193" y="83507"/>
                    </a:lnTo>
                    <a:cubicBezTo>
                      <a:pt x="16086" y="117446"/>
                      <a:pt x="35300" y="145580"/>
                      <a:pt x="69707" y="145580"/>
                    </a:cubicBezTo>
                    <a:cubicBezTo>
                      <a:pt x="104113" y="145580"/>
                      <a:pt x="112156" y="129950"/>
                      <a:pt x="116178" y="110301"/>
                    </a:cubicBezTo>
                    <a:lnTo>
                      <a:pt x="131817" y="110301"/>
                    </a:lnTo>
                    <a:cubicBezTo>
                      <a:pt x="126902" y="138435"/>
                      <a:pt x="100092" y="160316"/>
                      <a:pt x="69260" y="160316"/>
                    </a:cubicBezTo>
                    <a:cubicBezTo>
                      <a:pt x="38428" y="160316"/>
                      <a:pt x="29491" y="150939"/>
                      <a:pt x="19661" y="138881"/>
                    </a:cubicBezTo>
                    <a:close/>
                    <a:moveTo>
                      <a:pt x="120200" y="70111"/>
                    </a:moveTo>
                    <a:cubicBezTo>
                      <a:pt x="119306" y="41084"/>
                      <a:pt x="101879" y="14290"/>
                      <a:pt x="68813" y="14290"/>
                    </a:cubicBezTo>
                    <a:cubicBezTo>
                      <a:pt x="35747" y="14290"/>
                      <a:pt x="16980" y="40637"/>
                      <a:pt x="16086" y="70111"/>
                    </a:cubicBezTo>
                    <a:lnTo>
                      <a:pt x="120646" y="70111"/>
                    </a:lnTo>
                    <a:close/>
                  </a:path>
                </a:pathLst>
              </a:custGeom>
              <a:grpFill/>
              <a:ln w="4461"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CCD13D3E-9784-A77B-E8C8-C6ADE2397FE0}"/>
                  </a:ext>
                </a:extLst>
              </p:cNvPr>
              <p:cNvSpPr/>
              <p:nvPr/>
            </p:nvSpPr>
            <p:spPr>
              <a:xfrm>
                <a:off x="1083426" y="4129658"/>
                <a:ext cx="78643" cy="153618"/>
              </a:xfrm>
              <a:custGeom>
                <a:avLst/>
                <a:gdLst>
                  <a:gd name="connsiteX0" fmla="*/ 0 w 78643"/>
                  <a:gd name="connsiteY0" fmla="*/ 1786 h 153618"/>
                  <a:gd name="connsiteX1" fmla="*/ 13852 w 78643"/>
                  <a:gd name="connsiteY1" fmla="*/ 1786 h 153618"/>
                  <a:gd name="connsiteX2" fmla="*/ 15192 w 78643"/>
                  <a:gd name="connsiteY2" fmla="*/ 33046 h 153618"/>
                  <a:gd name="connsiteX3" fmla="*/ 64345 w 78643"/>
                  <a:gd name="connsiteY3" fmla="*/ 0 h 153618"/>
                  <a:gd name="connsiteX4" fmla="*/ 78644 w 78643"/>
                  <a:gd name="connsiteY4" fmla="*/ 1340 h 153618"/>
                  <a:gd name="connsiteX5" fmla="*/ 78644 w 78643"/>
                  <a:gd name="connsiteY5" fmla="*/ 16076 h 153618"/>
                  <a:gd name="connsiteX6" fmla="*/ 63898 w 78643"/>
                  <a:gd name="connsiteY6" fmla="*/ 14737 h 153618"/>
                  <a:gd name="connsiteX7" fmla="*/ 15639 w 78643"/>
                  <a:gd name="connsiteY7" fmla="*/ 77702 h 153618"/>
                  <a:gd name="connsiteX8" fmla="*/ 15639 w 78643"/>
                  <a:gd name="connsiteY8" fmla="*/ 153618 h 153618"/>
                  <a:gd name="connsiteX9" fmla="*/ 447 w 78643"/>
                  <a:gd name="connsiteY9" fmla="*/ 153618 h 153618"/>
                  <a:gd name="connsiteX10" fmla="*/ 447 w 78643"/>
                  <a:gd name="connsiteY10" fmla="*/ 1786 h 153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643" h="153618">
                    <a:moveTo>
                      <a:pt x="0" y="1786"/>
                    </a:moveTo>
                    <a:lnTo>
                      <a:pt x="13852" y="1786"/>
                    </a:lnTo>
                    <a:lnTo>
                      <a:pt x="15192" y="33046"/>
                    </a:lnTo>
                    <a:cubicBezTo>
                      <a:pt x="22342" y="11611"/>
                      <a:pt x="42450" y="0"/>
                      <a:pt x="64345" y="0"/>
                    </a:cubicBezTo>
                    <a:cubicBezTo>
                      <a:pt x="86240" y="0"/>
                      <a:pt x="74175" y="0"/>
                      <a:pt x="78644" y="1340"/>
                    </a:cubicBezTo>
                    <a:lnTo>
                      <a:pt x="78644" y="16076"/>
                    </a:lnTo>
                    <a:cubicBezTo>
                      <a:pt x="73728" y="14737"/>
                      <a:pt x="68813" y="14737"/>
                      <a:pt x="63898" y="14737"/>
                    </a:cubicBezTo>
                    <a:cubicBezTo>
                      <a:pt x="28598" y="14737"/>
                      <a:pt x="15639" y="43763"/>
                      <a:pt x="15639" y="77702"/>
                    </a:cubicBezTo>
                    <a:lnTo>
                      <a:pt x="15639" y="153618"/>
                    </a:lnTo>
                    <a:lnTo>
                      <a:pt x="447" y="153618"/>
                    </a:lnTo>
                    <a:lnTo>
                      <a:pt x="447" y="1786"/>
                    </a:lnTo>
                    <a:close/>
                  </a:path>
                </a:pathLst>
              </a:custGeom>
              <a:grpFill/>
              <a:ln w="4461"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3063FFB9-B86D-62AF-F1C4-F52BDA3BD870}"/>
                  </a:ext>
                </a:extLst>
              </p:cNvPr>
              <p:cNvSpPr/>
              <p:nvPr/>
            </p:nvSpPr>
            <p:spPr>
              <a:xfrm>
                <a:off x="1178603" y="4116708"/>
                <a:ext cx="141450" cy="232213"/>
              </a:xfrm>
              <a:custGeom>
                <a:avLst/>
                <a:gdLst>
                  <a:gd name="connsiteX0" fmla="*/ 0 w 141450"/>
                  <a:gd name="connsiteY0" fmla="*/ 188003 h 232213"/>
                  <a:gd name="connsiteX1" fmla="*/ 26810 w 141450"/>
                  <a:gd name="connsiteY1" fmla="*/ 154065 h 232213"/>
                  <a:gd name="connsiteX2" fmla="*/ 6703 w 141450"/>
                  <a:gd name="connsiteY2" fmla="*/ 130397 h 232213"/>
                  <a:gd name="connsiteX3" fmla="*/ 28151 w 141450"/>
                  <a:gd name="connsiteY3" fmla="*/ 103603 h 232213"/>
                  <a:gd name="connsiteX4" fmla="*/ 10724 w 141450"/>
                  <a:gd name="connsiteY4" fmla="*/ 63859 h 232213"/>
                  <a:gd name="connsiteX5" fmla="*/ 67473 w 141450"/>
                  <a:gd name="connsiteY5" fmla="*/ 10271 h 232213"/>
                  <a:gd name="connsiteX6" fmla="*/ 104113 w 141450"/>
                  <a:gd name="connsiteY6" fmla="*/ 20988 h 232213"/>
                  <a:gd name="connsiteX7" fmla="*/ 134052 w 141450"/>
                  <a:gd name="connsiteY7" fmla="*/ 0 h 232213"/>
                  <a:gd name="connsiteX8" fmla="*/ 139860 w 141450"/>
                  <a:gd name="connsiteY8" fmla="*/ 447 h 232213"/>
                  <a:gd name="connsiteX9" fmla="*/ 139860 w 141450"/>
                  <a:gd name="connsiteY9" fmla="*/ 13397 h 232213"/>
                  <a:gd name="connsiteX10" fmla="*/ 134052 w 141450"/>
                  <a:gd name="connsiteY10" fmla="*/ 13397 h 232213"/>
                  <a:gd name="connsiteX11" fmla="*/ 113050 w 141450"/>
                  <a:gd name="connsiteY11" fmla="*/ 29920 h 232213"/>
                  <a:gd name="connsiteX12" fmla="*/ 125115 w 141450"/>
                  <a:gd name="connsiteY12" fmla="*/ 64305 h 232213"/>
                  <a:gd name="connsiteX13" fmla="*/ 67473 w 141450"/>
                  <a:gd name="connsiteY13" fmla="*/ 117000 h 232213"/>
                  <a:gd name="connsiteX14" fmla="*/ 36641 w 141450"/>
                  <a:gd name="connsiteY14" fmla="*/ 109855 h 232213"/>
                  <a:gd name="connsiteX15" fmla="*/ 21001 w 141450"/>
                  <a:gd name="connsiteY15" fmla="*/ 128164 h 232213"/>
                  <a:gd name="connsiteX16" fmla="*/ 48259 w 141450"/>
                  <a:gd name="connsiteY16" fmla="*/ 143794 h 232213"/>
                  <a:gd name="connsiteX17" fmla="*/ 79537 w 141450"/>
                  <a:gd name="connsiteY17" fmla="*/ 143794 h 232213"/>
                  <a:gd name="connsiteX18" fmla="*/ 127796 w 141450"/>
                  <a:gd name="connsiteY18" fmla="*/ 157637 h 232213"/>
                  <a:gd name="connsiteX19" fmla="*/ 139414 w 141450"/>
                  <a:gd name="connsiteY19" fmla="*/ 185771 h 232213"/>
                  <a:gd name="connsiteX20" fmla="*/ 67473 w 141450"/>
                  <a:gd name="connsiteY20" fmla="*/ 232213 h 232213"/>
                  <a:gd name="connsiteX21" fmla="*/ 447 w 141450"/>
                  <a:gd name="connsiteY21" fmla="*/ 188897 h 232213"/>
                  <a:gd name="connsiteX22" fmla="*/ 123774 w 141450"/>
                  <a:gd name="connsiteY22" fmla="*/ 185324 h 232213"/>
                  <a:gd name="connsiteX23" fmla="*/ 80431 w 141450"/>
                  <a:gd name="connsiteY23" fmla="*/ 157191 h 232213"/>
                  <a:gd name="connsiteX24" fmla="*/ 39769 w 141450"/>
                  <a:gd name="connsiteY24" fmla="*/ 157191 h 232213"/>
                  <a:gd name="connsiteX25" fmla="*/ 14299 w 141450"/>
                  <a:gd name="connsiteY25" fmla="*/ 186217 h 232213"/>
                  <a:gd name="connsiteX26" fmla="*/ 67473 w 141450"/>
                  <a:gd name="connsiteY26" fmla="*/ 217030 h 232213"/>
                  <a:gd name="connsiteX27" fmla="*/ 123774 w 141450"/>
                  <a:gd name="connsiteY27" fmla="*/ 184877 h 232213"/>
                  <a:gd name="connsiteX28" fmla="*/ 109475 w 141450"/>
                  <a:gd name="connsiteY28" fmla="*/ 63859 h 232213"/>
                  <a:gd name="connsiteX29" fmla="*/ 67026 w 141450"/>
                  <a:gd name="connsiteY29" fmla="*/ 23668 h 232213"/>
                  <a:gd name="connsiteX30" fmla="*/ 25023 w 141450"/>
                  <a:gd name="connsiteY30" fmla="*/ 63859 h 232213"/>
                  <a:gd name="connsiteX31" fmla="*/ 67026 w 141450"/>
                  <a:gd name="connsiteY31" fmla="*/ 103156 h 232213"/>
                  <a:gd name="connsiteX32" fmla="*/ 109475 w 141450"/>
                  <a:gd name="connsiteY32" fmla="*/ 63859 h 23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1450" h="232213">
                    <a:moveTo>
                      <a:pt x="0" y="188003"/>
                    </a:moveTo>
                    <a:cubicBezTo>
                      <a:pt x="0" y="172374"/>
                      <a:pt x="9830" y="158530"/>
                      <a:pt x="26810" y="154065"/>
                    </a:cubicBezTo>
                    <a:cubicBezTo>
                      <a:pt x="14746" y="151832"/>
                      <a:pt x="6703" y="141561"/>
                      <a:pt x="6703" y="130397"/>
                    </a:cubicBezTo>
                    <a:cubicBezTo>
                      <a:pt x="6703" y="119233"/>
                      <a:pt x="15639" y="108068"/>
                      <a:pt x="28151" y="103603"/>
                    </a:cubicBezTo>
                    <a:cubicBezTo>
                      <a:pt x="17427" y="94225"/>
                      <a:pt x="10724" y="80828"/>
                      <a:pt x="10724" y="63859"/>
                    </a:cubicBezTo>
                    <a:cubicBezTo>
                      <a:pt x="10724" y="30813"/>
                      <a:pt x="37088" y="10271"/>
                      <a:pt x="67473" y="10271"/>
                    </a:cubicBezTo>
                    <a:cubicBezTo>
                      <a:pt x="97858" y="10271"/>
                      <a:pt x="93389" y="13844"/>
                      <a:pt x="104113" y="20988"/>
                    </a:cubicBezTo>
                    <a:cubicBezTo>
                      <a:pt x="107688" y="7592"/>
                      <a:pt x="120200" y="0"/>
                      <a:pt x="134052" y="0"/>
                    </a:cubicBezTo>
                    <a:cubicBezTo>
                      <a:pt x="147903" y="0"/>
                      <a:pt x="137626" y="0"/>
                      <a:pt x="139860" y="447"/>
                    </a:cubicBezTo>
                    <a:lnTo>
                      <a:pt x="139860" y="13397"/>
                    </a:lnTo>
                    <a:cubicBezTo>
                      <a:pt x="138520" y="13397"/>
                      <a:pt x="136286" y="13397"/>
                      <a:pt x="134052" y="13397"/>
                    </a:cubicBezTo>
                    <a:cubicBezTo>
                      <a:pt x="122881" y="13397"/>
                      <a:pt x="115284" y="19202"/>
                      <a:pt x="113050" y="29920"/>
                    </a:cubicBezTo>
                    <a:cubicBezTo>
                      <a:pt x="120646" y="38851"/>
                      <a:pt x="125115" y="50015"/>
                      <a:pt x="125115" y="64305"/>
                    </a:cubicBezTo>
                    <a:cubicBezTo>
                      <a:pt x="125115" y="97351"/>
                      <a:pt x="99198" y="117000"/>
                      <a:pt x="67473" y="117000"/>
                    </a:cubicBezTo>
                    <a:cubicBezTo>
                      <a:pt x="35747" y="117000"/>
                      <a:pt x="45131" y="114767"/>
                      <a:pt x="36641" y="109855"/>
                    </a:cubicBezTo>
                    <a:cubicBezTo>
                      <a:pt x="28598" y="112981"/>
                      <a:pt x="21001" y="118786"/>
                      <a:pt x="21001" y="128164"/>
                    </a:cubicBezTo>
                    <a:cubicBezTo>
                      <a:pt x="21001" y="142007"/>
                      <a:pt x="36194" y="143794"/>
                      <a:pt x="48259" y="143794"/>
                    </a:cubicBezTo>
                    <a:lnTo>
                      <a:pt x="79537" y="143794"/>
                    </a:lnTo>
                    <a:cubicBezTo>
                      <a:pt x="102773" y="143794"/>
                      <a:pt x="117072" y="147813"/>
                      <a:pt x="127796" y="157637"/>
                    </a:cubicBezTo>
                    <a:cubicBezTo>
                      <a:pt x="134945" y="164782"/>
                      <a:pt x="139414" y="172374"/>
                      <a:pt x="139414" y="185771"/>
                    </a:cubicBezTo>
                    <a:cubicBezTo>
                      <a:pt x="139414" y="219709"/>
                      <a:pt x="104113" y="232213"/>
                      <a:pt x="67473" y="232213"/>
                    </a:cubicBezTo>
                    <a:cubicBezTo>
                      <a:pt x="30832" y="232213"/>
                      <a:pt x="447" y="219263"/>
                      <a:pt x="447" y="188897"/>
                    </a:cubicBezTo>
                    <a:close/>
                    <a:moveTo>
                      <a:pt x="123774" y="185324"/>
                    </a:moveTo>
                    <a:cubicBezTo>
                      <a:pt x="123774" y="163889"/>
                      <a:pt x="103667" y="157191"/>
                      <a:pt x="80431" y="157191"/>
                    </a:cubicBezTo>
                    <a:lnTo>
                      <a:pt x="39769" y="157191"/>
                    </a:lnTo>
                    <a:cubicBezTo>
                      <a:pt x="25917" y="160316"/>
                      <a:pt x="14299" y="168355"/>
                      <a:pt x="14299" y="186217"/>
                    </a:cubicBezTo>
                    <a:cubicBezTo>
                      <a:pt x="14299" y="204080"/>
                      <a:pt x="40662" y="217030"/>
                      <a:pt x="67473" y="217030"/>
                    </a:cubicBezTo>
                    <a:cubicBezTo>
                      <a:pt x="94283" y="217030"/>
                      <a:pt x="123774" y="209885"/>
                      <a:pt x="123774" y="184877"/>
                    </a:cubicBezTo>
                    <a:close/>
                    <a:moveTo>
                      <a:pt x="109475" y="63859"/>
                    </a:moveTo>
                    <a:cubicBezTo>
                      <a:pt x="109475" y="38405"/>
                      <a:pt x="90708" y="23668"/>
                      <a:pt x="67026" y="23668"/>
                    </a:cubicBezTo>
                    <a:cubicBezTo>
                      <a:pt x="43343" y="23668"/>
                      <a:pt x="25023" y="38405"/>
                      <a:pt x="25023" y="63859"/>
                    </a:cubicBezTo>
                    <a:cubicBezTo>
                      <a:pt x="25023" y="89313"/>
                      <a:pt x="43343" y="103156"/>
                      <a:pt x="67026" y="103156"/>
                    </a:cubicBezTo>
                    <a:cubicBezTo>
                      <a:pt x="90708" y="103156"/>
                      <a:pt x="109475" y="89313"/>
                      <a:pt x="109475" y="63859"/>
                    </a:cubicBezTo>
                    <a:close/>
                  </a:path>
                </a:pathLst>
              </a:custGeom>
              <a:grpFill/>
              <a:ln w="4461"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6F89CD9F-D98D-1442-858E-FC7E5D6DEF88}"/>
                  </a:ext>
                </a:extLst>
              </p:cNvPr>
              <p:cNvSpPr/>
              <p:nvPr/>
            </p:nvSpPr>
            <p:spPr>
              <a:xfrm>
                <a:off x="1347954" y="4131445"/>
                <a:ext cx="136285" cy="215690"/>
              </a:xfrm>
              <a:custGeom>
                <a:avLst/>
                <a:gdLst>
                  <a:gd name="connsiteX0" fmla="*/ 2681 w 136285"/>
                  <a:gd name="connsiteY0" fmla="*/ 211225 h 215690"/>
                  <a:gd name="connsiteX1" fmla="*/ 2681 w 136285"/>
                  <a:gd name="connsiteY1" fmla="*/ 196488 h 215690"/>
                  <a:gd name="connsiteX2" fmla="*/ 22342 w 136285"/>
                  <a:gd name="connsiteY2" fmla="*/ 200954 h 215690"/>
                  <a:gd name="connsiteX3" fmla="*/ 53174 w 136285"/>
                  <a:gd name="connsiteY3" fmla="*/ 176839 h 215690"/>
                  <a:gd name="connsiteX4" fmla="*/ 62111 w 136285"/>
                  <a:gd name="connsiteY4" fmla="*/ 154511 h 215690"/>
                  <a:gd name="connsiteX5" fmla="*/ 0 w 136285"/>
                  <a:gd name="connsiteY5" fmla="*/ 0 h 215690"/>
                  <a:gd name="connsiteX6" fmla="*/ 16533 w 136285"/>
                  <a:gd name="connsiteY6" fmla="*/ 0 h 215690"/>
                  <a:gd name="connsiteX7" fmla="*/ 69260 w 136285"/>
                  <a:gd name="connsiteY7" fmla="*/ 134862 h 215690"/>
                  <a:gd name="connsiteX8" fmla="*/ 120200 w 136285"/>
                  <a:gd name="connsiteY8" fmla="*/ 0 h 215690"/>
                  <a:gd name="connsiteX9" fmla="*/ 136286 w 136285"/>
                  <a:gd name="connsiteY9" fmla="*/ 0 h 215690"/>
                  <a:gd name="connsiteX10" fmla="*/ 66579 w 136285"/>
                  <a:gd name="connsiteY10" fmla="*/ 181752 h 215690"/>
                  <a:gd name="connsiteX11" fmla="*/ 23236 w 136285"/>
                  <a:gd name="connsiteY11" fmla="*/ 215690 h 215690"/>
                  <a:gd name="connsiteX12" fmla="*/ 2681 w 136285"/>
                  <a:gd name="connsiteY12" fmla="*/ 211225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6285" h="215690">
                    <a:moveTo>
                      <a:pt x="2681" y="211225"/>
                    </a:moveTo>
                    <a:lnTo>
                      <a:pt x="2681" y="196488"/>
                    </a:lnTo>
                    <a:cubicBezTo>
                      <a:pt x="8490" y="199168"/>
                      <a:pt x="14746" y="200954"/>
                      <a:pt x="22342" y="200954"/>
                    </a:cubicBezTo>
                    <a:cubicBezTo>
                      <a:pt x="37088" y="200954"/>
                      <a:pt x="46024" y="194702"/>
                      <a:pt x="53174" y="176839"/>
                    </a:cubicBezTo>
                    <a:lnTo>
                      <a:pt x="62111" y="154511"/>
                    </a:lnTo>
                    <a:lnTo>
                      <a:pt x="0" y="0"/>
                    </a:lnTo>
                    <a:lnTo>
                      <a:pt x="16533" y="0"/>
                    </a:lnTo>
                    <a:lnTo>
                      <a:pt x="69260" y="134862"/>
                    </a:lnTo>
                    <a:lnTo>
                      <a:pt x="120200" y="0"/>
                    </a:lnTo>
                    <a:lnTo>
                      <a:pt x="136286" y="0"/>
                    </a:lnTo>
                    <a:lnTo>
                      <a:pt x="66579" y="181752"/>
                    </a:lnTo>
                    <a:cubicBezTo>
                      <a:pt x="57195" y="206313"/>
                      <a:pt x="43790" y="215690"/>
                      <a:pt x="23236" y="215690"/>
                    </a:cubicBezTo>
                    <a:cubicBezTo>
                      <a:pt x="2681" y="215690"/>
                      <a:pt x="4915" y="213011"/>
                      <a:pt x="2681" y="211225"/>
                    </a:cubicBezTo>
                    <a:close/>
                  </a:path>
                </a:pathLst>
              </a:custGeom>
              <a:grpFill/>
              <a:ln w="4461" cap="flat">
                <a:noFill/>
                <a:prstDash val="solid"/>
                <a:miter/>
              </a:ln>
            </p:spPr>
            <p:txBody>
              <a:bodyPr rtlCol="0" anchor="ctr"/>
              <a:lstStyle/>
              <a:p>
                <a:endParaRPr lang="en-US"/>
              </a:p>
            </p:txBody>
          </p:sp>
        </p:grpSp>
      </p:grpSp>
      <p:grpSp>
        <p:nvGrpSpPr>
          <p:cNvPr id="20" name="Graphic 1">
            <a:extLst>
              <a:ext uri="{FF2B5EF4-FFF2-40B4-BE49-F238E27FC236}">
                <a16:creationId xmlns:a16="http://schemas.microsoft.com/office/drawing/2014/main" id="{7D7DBF73-3DDE-BF83-D04D-46A2452F6EC1}"/>
              </a:ext>
            </a:extLst>
          </p:cNvPr>
          <p:cNvGrpSpPr/>
          <p:nvPr userDrawn="1"/>
        </p:nvGrpSpPr>
        <p:grpSpPr>
          <a:xfrm>
            <a:off x="558800" y="636386"/>
            <a:ext cx="1486631" cy="708697"/>
            <a:chOff x="568668" y="3640224"/>
            <a:chExt cx="1486631" cy="708697"/>
          </a:xfrm>
          <a:solidFill>
            <a:schemeClr val="tx1"/>
          </a:solidFill>
        </p:grpSpPr>
        <p:grpSp>
          <p:nvGrpSpPr>
            <p:cNvPr id="21" name="Graphic 1">
              <a:extLst>
                <a:ext uri="{FF2B5EF4-FFF2-40B4-BE49-F238E27FC236}">
                  <a16:creationId xmlns:a16="http://schemas.microsoft.com/office/drawing/2014/main" id="{555DD513-CCA1-0B05-EAAF-0EBAB444950C}"/>
                </a:ext>
              </a:extLst>
            </p:cNvPr>
            <p:cNvGrpSpPr/>
            <p:nvPr/>
          </p:nvGrpSpPr>
          <p:grpSpPr>
            <a:xfrm>
              <a:off x="568668" y="3640224"/>
              <a:ext cx="1486631" cy="321349"/>
              <a:chOff x="568668" y="3640224"/>
              <a:chExt cx="1486631" cy="321349"/>
            </a:xfrm>
            <a:grpFill/>
          </p:grpSpPr>
          <p:sp>
            <p:nvSpPr>
              <p:cNvPr id="29" name="Freeform: Shape 28">
                <a:extLst>
                  <a:ext uri="{FF2B5EF4-FFF2-40B4-BE49-F238E27FC236}">
                    <a16:creationId xmlns:a16="http://schemas.microsoft.com/office/drawing/2014/main" id="{27F3D0F1-E3C6-D0C7-D832-E4E627F2026A}"/>
                  </a:ext>
                </a:extLst>
              </p:cNvPr>
              <p:cNvSpPr/>
              <p:nvPr/>
            </p:nvSpPr>
            <p:spPr>
              <a:xfrm>
                <a:off x="568668" y="3740272"/>
                <a:ext cx="1486631" cy="221301"/>
              </a:xfrm>
              <a:custGeom>
                <a:avLst/>
                <a:gdLst>
                  <a:gd name="connsiteX0" fmla="*/ 169352 w 1486631"/>
                  <a:gd name="connsiteY0" fmla="*/ 153154 h 221301"/>
                  <a:gd name="connsiteX1" fmla="*/ 151925 w 1486631"/>
                  <a:gd name="connsiteY1" fmla="*/ 197364 h 221301"/>
                  <a:gd name="connsiteX2" fmla="*/ 88921 w 1486631"/>
                  <a:gd name="connsiteY2" fmla="*/ 220139 h 221301"/>
                  <a:gd name="connsiteX3" fmla="*/ 21895 w 1486631"/>
                  <a:gd name="connsiteY3" fmla="*/ 197810 h 221301"/>
                  <a:gd name="connsiteX4" fmla="*/ 0 w 1486631"/>
                  <a:gd name="connsiteY4" fmla="*/ 148688 h 221301"/>
                  <a:gd name="connsiteX5" fmla="*/ 39322 w 1486631"/>
                  <a:gd name="connsiteY5" fmla="*/ 148688 h 221301"/>
                  <a:gd name="connsiteX6" fmla="*/ 50493 w 1486631"/>
                  <a:gd name="connsiteY6" fmla="*/ 174589 h 221301"/>
                  <a:gd name="connsiteX7" fmla="*/ 86687 w 1486631"/>
                  <a:gd name="connsiteY7" fmla="*/ 185753 h 221301"/>
                  <a:gd name="connsiteX8" fmla="*/ 122434 w 1486631"/>
                  <a:gd name="connsiteY8" fmla="*/ 174589 h 221301"/>
                  <a:gd name="connsiteX9" fmla="*/ 122434 w 1486631"/>
                  <a:gd name="connsiteY9" fmla="*/ 136631 h 221301"/>
                  <a:gd name="connsiteX10" fmla="*/ 75069 w 1486631"/>
                  <a:gd name="connsiteY10" fmla="*/ 125914 h 221301"/>
                  <a:gd name="connsiteX11" fmla="*/ 28598 w 1486631"/>
                  <a:gd name="connsiteY11" fmla="*/ 112070 h 221301"/>
                  <a:gd name="connsiteX12" fmla="*/ 5809 w 1486631"/>
                  <a:gd name="connsiteY12" fmla="*/ 72772 h 221301"/>
                  <a:gd name="connsiteX13" fmla="*/ 23682 w 1486631"/>
                  <a:gd name="connsiteY13" fmla="*/ 23650 h 221301"/>
                  <a:gd name="connsiteX14" fmla="*/ 83112 w 1486631"/>
                  <a:gd name="connsiteY14" fmla="*/ 1322 h 221301"/>
                  <a:gd name="connsiteX15" fmla="*/ 144776 w 1486631"/>
                  <a:gd name="connsiteY15" fmla="*/ 21864 h 221301"/>
                  <a:gd name="connsiteX16" fmla="*/ 166224 w 1486631"/>
                  <a:gd name="connsiteY16" fmla="*/ 66967 h 221301"/>
                  <a:gd name="connsiteX17" fmla="*/ 126902 w 1486631"/>
                  <a:gd name="connsiteY17" fmla="*/ 66967 h 221301"/>
                  <a:gd name="connsiteX18" fmla="*/ 117519 w 1486631"/>
                  <a:gd name="connsiteY18" fmla="*/ 45979 h 221301"/>
                  <a:gd name="connsiteX19" fmla="*/ 84452 w 1486631"/>
                  <a:gd name="connsiteY19" fmla="*/ 34814 h 221301"/>
                  <a:gd name="connsiteX20" fmla="*/ 50940 w 1486631"/>
                  <a:gd name="connsiteY20" fmla="*/ 46425 h 221301"/>
                  <a:gd name="connsiteX21" fmla="*/ 55408 w 1486631"/>
                  <a:gd name="connsiteY21" fmla="*/ 83937 h 221301"/>
                  <a:gd name="connsiteX22" fmla="*/ 79537 w 1486631"/>
                  <a:gd name="connsiteY22" fmla="*/ 88849 h 221301"/>
                  <a:gd name="connsiteX23" fmla="*/ 105901 w 1486631"/>
                  <a:gd name="connsiteY23" fmla="*/ 91528 h 221301"/>
                  <a:gd name="connsiteX24" fmla="*/ 151478 w 1486631"/>
                  <a:gd name="connsiteY24" fmla="*/ 110284 h 221301"/>
                  <a:gd name="connsiteX25" fmla="*/ 169352 w 1486631"/>
                  <a:gd name="connsiteY25" fmla="*/ 153154 h 221301"/>
                  <a:gd name="connsiteX26" fmla="*/ 335576 w 1486631"/>
                  <a:gd name="connsiteY26" fmla="*/ 216119 h 221301"/>
                  <a:gd name="connsiteX27" fmla="*/ 320830 w 1486631"/>
                  <a:gd name="connsiteY27" fmla="*/ 199150 h 221301"/>
                  <a:gd name="connsiteX28" fmla="*/ 227441 w 1486631"/>
                  <a:gd name="connsiteY28" fmla="*/ 213887 h 221301"/>
                  <a:gd name="connsiteX29" fmla="*/ 194375 w 1486631"/>
                  <a:gd name="connsiteY29" fmla="*/ 136184 h 221301"/>
                  <a:gd name="connsiteX30" fmla="*/ 228334 w 1486631"/>
                  <a:gd name="connsiteY30" fmla="*/ 99120 h 221301"/>
                  <a:gd name="connsiteX31" fmla="*/ 205993 w 1486631"/>
                  <a:gd name="connsiteY31" fmla="*/ 45979 h 221301"/>
                  <a:gd name="connsiteX32" fmla="*/ 238612 w 1486631"/>
                  <a:gd name="connsiteY32" fmla="*/ 4448 h 221301"/>
                  <a:gd name="connsiteX33" fmla="*/ 298041 w 1486631"/>
                  <a:gd name="connsiteY33" fmla="*/ 9360 h 221301"/>
                  <a:gd name="connsiteX34" fmla="*/ 321277 w 1486631"/>
                  <a:gd name="connsiteY34" fmla="*/ 57143 h 221301"/>
                  <a:gd name="connsiteX35" fmla="*/ 281508 w 1486631"/>
                  <a:gd name="connsiteY35" fmla="*/ 108498 h 221301"/>
                  <a:gd name="connsiteX36" fmla="*/ 318149 w 1486631"/>
                  <a:gd name="connsiteY36" fmla="*/ 148242 h 221301"/>
                  <a:gd name="connsiteX37" fmla="*/ 323511 w 1486631"/>
                  <a:gd name="connsiteY37" fmla="*/ 122341 h 221301"/>
                  <a:gd name="connsiteX38" fmla="*/ 323958 w 1486631"/>
                  <a:gd name="connsiteY38" fmla="*/ 96440 h 221301"/>
                  <a:gd name="connsiteX39" fmla="*/ 378472 w 1486631"/>
                  <a:gd name="connsiteY39" fmla="*/ 96440 h 221301"/>
                  <a:gd name="connsiteX40" fmla="*/ 378472 w 1486631"/>
                  <a:gd name="connsiteY40" fmla="*/ 125914 h 221301"/>
                  <a:gd name="connsiteX41" fmla="*/ 353896 w 1486631"/>
                  <a:gd name="connsiteY41" fmla="*/ 125914 h 221301"/>
                  <a:gd name="connsiteX42" fmla="*/ 340938 w 1486631"/>
                  <a:gd name="connsiteY42" fmla="*/ 173249 h 221301"/>
                  <a:gd name="connsiteX43" fmla="*/ 379813 w 1486631"/>
                  <a:gd name="connsiteY43" fmla="*/ 215673 h 221301"/>
                  <a:gd name="connsiteX44" fmla="*/ 335576 w 1486631"/>
                  <a:gd name="connsiteY44" fmla="*/ 215673 h 221301"/>
                  <a:gd name="connsiteX45" fmla="*/ 250230 w 1486631"/>
                  <a:gd name="connsiteY45" fmla="*/ 122788 h 221301"/>
                  <a:gd name="connsiteX46" fmla="*/ 226100 w 1486631"/>
                  <a:gd name="connsiteY46" fmla="*/ 147349 h 221301"/>
                  <a:gd name="connsiteX47" fmla="*/ 233696 w 1486631"/>
                  <a:gd name="connsiteY47" fmla="*/ 178608 h 221301"/>
                  <a:gd name="connsiteX48" fmla="*/ 298041 w 1486631"/>
                  <a:gd name="connsiteY48" fmla="*/ 176375 h 221301"/>
                  <a:gd name="connsiteX49" fmla="*/ 250230 w 1486631"/>
                  <a:gd name="connsiteY49" fmla="*/ 122788 h 221301"/>
                  <a:gd name="connsiteX50" fmla="*/ 287317 w 1486631"/>
                  <a:gd name="connsiteY50" fmla="*/ 54017 h 221301"/>
                  <a:gd name="connsiteX51" fmla="*/ 274806 w 1486631"/>
                  <a:gd name="connsiteY51" fmla="*/ 33475 h 221301"/>
                  <a:gd name="connsiteX52" fmla="*/ 247995 w 1486631"/>
                  <a:gd name="connsiteY52" fmla="*/ 36154 h 221301"/>
                  <a:gd name="connsiteX53" fmla="*/ 241293 w 1486631"/>
                  <a:gd name="connsiteY53" fmla="*/ 60269 h 221301"/>
                  <a:gd name="connsiteX54" fmla="*/ 260060 w 1486631"/>
                  <a:gd name="connsiteY54" fmla="*/ 85276 h 221301"/>
                  <a:gd name="connsiteX55" fmla="*/ 287317 w 1486631"/>
                  <a:gd name="connsiteY55" fmla="*/ 54017 h 221301"/>
                  <a:gd name="connsiteX56" fmla="*/ 566144 w 1486631"/>
                  <a:gd name="connsiteY56" fmla="*/ 72326 h 221301"/>
                  <a:gd name="connsiteX57" fmla="*/ 545143 w 1486631"/>
                  <a:gd name="connsiteY57" fmla="*/ 123234 h 221301"/>
                  <a:gd name="connsiteX58" fmla="*/ 491522 w 1486631"/>
                  <a:gd name="connsiteY58" fmla="*/ 140204 h 221301"/>
                  <a:gd name="connsiteX59" fmla="*/ 446838 w 1486631"/>
                  <a:gd name="connsiteY59" fmla="*/ 140204 h 221301"/>
                  <a:gd name="connsiteX60" fmla="*/ 446838 w 1486631"/>
                  <a:gd name="connsiteY60" fmla="*/ 215673 h 221301"/>
                  <a:gd name="connsiteX61" fmla="*/ 408857 w 1486631"/>
                  <a:gd name="connsiteY61" fmla="*/ 215673 h 221301"/>
                  <a:gd name="connsiteX62" fmla="*/ 408857 w 1486631"/>
                  <a:gd name="connsiteY62" fmla="*/ 4895 h 221301"/>
                  <a:gd name="connsiteX63" fmla="*/ 491522 w 1486631"/>
                  <a:gd name="connsiteY63" fmla="*/ 4895 h 221301"/>
                  <a:gd name="connsiteX64" fmla="*/ 545143 w 1486631"/>
                  <a:gd name="connsiteY64" fmla="*/ 21418 h 221301"/>
                  <a:gd name="connsiteX65" fmla="*/ 566144 w 1486631"/>
                  <a:gd name="connsiteY65" fmla="*/ 72326 h 221301"/>
                  <a:gd name="connsiteX66" fmla="*/ 566144 w 1486631"/>
                  <a:gd name="connsiteY66" fmla="*/ 72326 h 221301"/>
                  <a:gd name="connsiteX67" fmla="*/ 527716 w 1486631"/>
                  <a:gd name="connsiteY67" fmla="*/ 72772 h 221301"/>
                  <a:gd name="connsiteX68" fmla="*/ 516992 w 1486631"/>
                  <a:gd name="connsiteY68" fmla="*/ 46425 h 221301"/>
                  <a:gd name="connsiteX69" fmla="*/ 490182 w 1486631"/>
                  <a:gd name="connsiteY69" fmla="*/ 38387 h 221301"/>
                  <a:gd name="connsiteX70" fmla="*/ 446838 w 1486631"/>
                  <a:gd name="connsiteY70" fmla="*/ 38387 h 221301"/>
                  <a:gd name="connsiteX71" fmla="*/ 446838 w 1486631"/>
                  <a:gd name="connsiteY71" fmla="*/ 106711 h 221301"/>
                  <a:gd name="connsiteX72" fmla="*/ 490182 w 1486631"/>
                  <a:gd name="connsiteY72" fmla="*/ 106711 h 221301"/>
                  <a:gd name="connsiteX73" fmla="*/ 516992 w 1486631"/>
                  <a:gd name="connsiteY73" fmla="*/ 98673 h 221301"/>
                  <a:gd name="connsiteX74" fmla="*/ 527716 w 1486631"/>
                  <a:gd name="connsiteY74" fmla="*/ 72772 h 221301"/>
                  <a:gd name="connsiteX75" fmla="*/ 527716 w 1486631"/>
                  <a:gd name="connsiteY75" fmla="*/ 72772 h 221301"/>
                  <a:gd name="connsiteX76" fmla="*/ 791798 w 1486631"/>
                  <a:gd name="connsiteY76" fmla="*/ 215673 h 221301"/>
                  <a:gd name="connsiteX77" fmla="*/ 787329 w 1486631"/>
                  <a:gd name="connsiteY77" fmla="*/ 192452 h 221301"/>
                  <a:gd name="connsiteX78" fmla="*/ 731028 w 1486631"/>
                  <a:gd name="connsiteY78" fmla="*/ 219692 h 221301"/>
                  <a:gd name="connsiteX79" fmla="*/ 671598 w 1486631"/>
                  <a:gd name="connsiteY79" fmla="*/ 196024 h 221301"/>
                  <a:gd name="connsiteX80" fmla="*/ 644341 w 1486631"/>
                  <a:gd name="connsiteY80" fmla="*/ 110284 h 221301"/>
                  <a:gd name="connsiteX81" fmla="*/ 671598 w 1486631"/>
                  <a:gd name="connsiteY81" fmla="*/ 25437 h 221301"/>
                  <a:gd name="connsiteX82" fmla="*/ 797160 w 1486631"/>
                  <a:gd name="connsiteY82" fmla="*/ 24990 h 221301"/>
                  <a:gd name="connsiteX83" fmla="*/ 816374 w 1486631"/>
                  <a:gd name="connsiteY83" fmla="*/ 67414 h 221301"/>
                  <a:gd name="connsiteX84" fmla="*/ 777052 w 1486631"/>
                  <a:gd name="connsiteY84" fmla="*/ 67414 h 221301"/>
                  <a:gd name="connsiteX85" fmla="*/ 767668 w 1486631"/>
                  <a:gd name="connsiteY85" fmla="*/ 48211 h 221301"/>
                  <a:gd name="connsiteX86" fmla="*/ 699302 w 1486631"/>
                  <a:gd name="connsiteY86" fmla="*/ 49551 h 221301"/>
                  <a:gd name="connsiteX87" fmla="*/ 682769 w 1486631"/>
                  <a:gd name="connsiteY87" fmla="*/ 111177 h 221301"/>
                  <a:gd name="connsiteX88" fmla="*/ 699302 w 1486631"/>
                  <a:gd name="connsiteY88" fmla="*/ 171910 h 221301"/>
                  <a:gd name="connsiteX89" fmla="*/ 764987 w 1486631"/>
                  <a:gd name="connsiteY89" fmla="*/ 173249 h 221301"/>
                  <a:gd name="connsiteX90" fmla="*/ 778839 w 1486631"/>
                  <a:gd name="connsiteY90" fmla="*/ 132165 h 221301"/>
                  <a:gd name="connsiteX91" fmla="*/ 728347 w 1486631"/>
                  <a:gd name="connsiteY91" fmla="*/ 132165 h 221301"/>
                  <a:gd name="connsiteX92" fmla="*/ 728347 w 1486631"/>
                  <a:gd name="connsiteY92" fmla="*/ 100459 h 221301"/>
                  <a:gd name="connsiteX93" fmla="*/ 815927 w 1486631"/>
                  <a:gd name="connsiteY93" fmla="*/ 100459 h 221301"/>
                  <a:gd name="connsiteX94" fmla="*/ 815927 w 1486631"/>
                  <a:gd name="connsiteY94" fmla="*/ 216119 h 221301"/>
                  <a:gd name="connsiteX95" fmla="*/ 791798 w 1486631"/>
                  <a:gd name="connsiteY95" fmla="*/ 216119 h 221301"/>
                  <a:gd name="connsiteX96" fmla="*/ 909763 w 1486631"/>
                  <a:gd name="connsiteY96" fmla="*/ 215226 h 221301"/>
                  <a:gd name="connsiteX97" fmla="*/ 868207 w 1486631"/>
                  <a:gd name="connsiteY97" fmla="*/ 211207 h 221301"/>
                  <a:gd name="connsiteX98" fmla="*/ 851227 w 1486631"/>
                  <a:gd name="connsiteY98" fmla="*/ 175482 h 221301"/>
                  <a:gd name="connsiteX99" fmla="*/ 851227 w 1486631"/>
                  <a:gd name="connsiteY99" fmla="*/ 429 h 221301"/>
                  <a:gd name="connsiteX100" fmla="*/ 888762 w 1486631"/>
                  <a:gd name="connsiteY100" fmla="*/ 429 h 221301"/>
                  <a:gd name="connsiteX101" fmla="*/ 888762 w 1486631"/>
                  <a:gd name="connsiteY101" fmla="*/ 169677 h 221301"/>
                  <a:gd name="connsiteX102" fmla="*/ 894124 w 1486631"/>
                  <a:gd name="connsiteY102" fmla="*/ 183074 h 221301"/>
                  <a:gd name="connsiteX103" fmla="*/ 909763 w 1486631"/>
                  <a:gd name="connsiteY103" fmla="*/ 184413 h 221301"/>
                  <a:gd name="connsiteX104" fmla="*/ 909763 w 1486631"/>
                  <a:gd name="connsiteY104" fmla="*/ 215226 h 221301"/>
                  <a:gd name="connsiteX105" fmla="*/ 1067497 w 1486631"/>
                  <a:gd name="connsiteY105" fmla="*/ 138417 h 221301"/>
                  <a:gd name="connsiteX106" fmla="*/ 1049177 w 1486631"/>
                  <a:gd name="connsiteY106" fmla="*/ 195578 h 221301"/>
                  <a:gd name="connsiteX107" fmla="*/ 940595 w 1486631"/>
                  <a:gd name="connsiteY107" fmla="*/ 195578 h 221301"/>
                  <a:gd name="connsiteX108" fmla="*/ 940595 w 1486631"/>
                  <a:gd name="connsiteY108" fmla="*/ 81257 h 221301"/>
                  <a:gd name="connsiteX109" fmla="*/ 1049177 w 1486631"/>
                  <a:gd name="connsiteY109" fmla="*/ 81257 h 221301"/>
                  <a:gd name="connsiteX110" fmla="*/ 1067497 w 1486631"/>
                  <a:gd name="connsiteY110" fmla="*/ 138417 h 221301"/>
                  <a:gd name="connsiteX111" fmla="*/ 1029963 w 1486631"/>
                  <a:gd name="connsiteY111" fmla="*/ 138417 h 221301"/>
                  <a:gd name="connsiteX112" fmla="*/ 1018792 w 1486631"/>
                  <a:gd name="connsiteY112" fmla="*/ 99566 h 221301"/>
                  <a:gd name="connsiteX113" fmla="*/ 971874 w 1486631"/>
                  <a:gd name="connsiteY113" fmla="*/ 99566 h 221301"/>
                  <a:gd name="connsiteX114" fmla="*/ 960703 w 1486631"/>
                  <a:gd name="connsiteY114" fmla="*/ 138417 h 221301"/>
                  <a:gd name="connsiteX115" fmla="*/ 971874 w 1486631"/>
                  <a:gd name="connsiteY115" fmla="*/ 177268 h 221301"/>
                  <a:gd name="connsiteX116" fmla="*/ 1018792 w 1486631"/>
                  <a:gd name="connsiteY116" fmla="*/ 177268 h 221301"/>
                  <a:gd name="connsiteX117" fmla="*/ 1029963 w 1486631"/>
                  <a:gd name="connsiteY117" fmla="*/ 138417 h 221301"/>
                  <a:gd name="connsiteX118" fmla="*/ 1239530 w 1486631"/>
                  <a:gd name="connsiteY118" fmla="*/ 138864 h 221301"/>
                  <a:gd name="connsiteX119" fmla="*/ 1211826 w 1486631"/>
                  <a:gd name="connsiteY119" fmla="*/ 206295 h 221301"/>
                  <a:gd name="connsiteX120" fmla="*/ 1130948 w 1486631"/>
                  <a:gd name="connsiteY120" fmla="*/ 198703 h 221301"/>
                  <a:gd name="connsiteX121" fmla="*/ 1128714 w 1486631"/>
                  <a:gd name="connsiteY121" fmla="*/ 215673 h 221301"/>
                  <a:gd name="connsiteX122" fmla="*/ 1096542 w 1486631"/>
                  <a:gd name="connsiteY122" fmla="*/ 215673 h 221301"/>
                  <a:gd name="connsiteX123" fmla="*/ 1096542 w 1486631"/>
                  <a:gd name="connsiteY123" fmla="*/ 876 h 221301"/>
                  <a:gd name="connsiteX124" fmla="*/ 1133629 w 1486631"/>
                  <a:gd name="connsiteY124" fmla="*/ 876 h 221301"/>
                  <a:gd name="connsiteX125" fmla="*/ 1133629 w 1486631"/>
                  <a:gd name="connsiteY125" fmla="*/ 72326 h 221301"/>
                  <a:gd name="connsiteX126" fmla="*/ 1170717 w 1486631"/>
                  <a:gd name="connsiteY126" fmla="*/ 57143 h 221301"/>
                  <a:gd name="connsiteX127" fmla="*/ 1211826 w 1486631"/>
                  <a:gd name="connsiteY127" fmla="*/ 69646 h 221301"/>
                  <a:gd name="connsiteX128" fmla="*/ 1239530 w 1486631"/>
                  <a:gd name="connsiteY128" fmla="*/ 138864 h 221301"/>
                  <a:gd name="connsiteX129" fmla="*/ 1201549 w 1486631"/>
                  <a:gd name="connsiteY129" fmla="*/ 137971 h 221301"/>
                  <a:gd name="connsiteX130" fmla="*/ 1191718 w 1486631"/>
                  <a:gd name="connsiteY130" fmla="*/ 100459 h 221301"/>
                  <a:gd name="connsiteX131" fmla="*/ 1160439 w 1486631"/>
                  <a:gd name="connsiteY131" fmla="*/ 88849 h 221301"/>
                  <a:gd name="connsiteX132" fmla="*/ 1135863 w 1486631"/>
                  <a:gd name="connsiteY132" fmla="*/ 109837 h 221301"/>
                  <a:gd name="connsiteX133" fmla="*/ 1131842 w 1486631"/>
                  <a:gd name="connsiteY133" fmla="*/ 147795 h 221301"/>
                  <a:gd name="connsiteX134" fmla="*/ 1144800 w 1486631"/>
                  <a:gd name="connsiteY134" fmla="*/ 180394 h 221301"/>
                  <a:gd name="connsiteX135" fmla="*/ 1191718 w 1486631"/>
                  <a:gd name="connsiteY135" fmla="*/ 175929 h 221301"/>
                  <a:gd name="connsiteX136" fmla="*/ 1201549 w 1486631"/>
                  <a:gd name="connsiteY136" fmla="*/ 137971 h 221301"/>
                  <a:gd name="connsiteX137" fmla="*/ 1404860 w 1486631"/>
                  <a:gd name="connsiteY137" fmla="*/ 213887 h 221301"/>
                  <a:gd name="connsiteX138" fmla="*/ 1360176 w 1486631"/>
                  <a:gd name="connsiteY138" fmla="*/ 196471 h 221301"/>
                  <a:gd name="connsiteX139" fmla="*/ 1286001 w 1486631"/>
                  <a:gd name="connsiteY139" fmla="*/ 214333 h 221301"/>
                  <a:gd name="connsiteX140" fmla="*/ 1259191 w 1486631"/>
                  <a:gd name="connsiteY140" fmla="*/ 183520 h 221301"/>
                  <a:gd name="connsiteX141" fmla="*/ 1267234 w 1486631"/>
                  <a:gd name="connsiteY141" fmla="*/ 141990 h 221301"/>
                  <a:gd name="connsiteX142" fmla="*/ 1309683 w 1486631"/>
                  <a:gd name="connsiteY142" fmla="*/ 122341 h 221301"/>
                  <a:gd name="connsiteX143" fmla="*/ 1355261 w 1486631"/>
                  <a:gd name="connsiteY143" fmla="*/ 119215 h 221301"/>
                  <a:gd name="connsiteX144" fmla="*/ 1355261 w 1486631"/>
                  <a:gd name="connsiteY144" fmla="*/ 109837 h 221301"/>
                  <a:gd name="connsiteX145" fmla="*/ 1348112 w 1486631"/>
                  <a:gd name="connsiteY145" fmla="*/ 90188 h 221301"/>
                  <a:gd name="connsiteX146" fmla="*/ 1330685 w 1486631"/>
                  <a:gd name="connsiteY146" fmla="*/ 85276 h 221301"/>
                  <a:gd name="connsiteX147" fmla="*/ 1300747 w 1486631"/>
                  <a:gd name="connsiteY147" fmla="*/ 107158 h 221301"/>
                  <a:gd name="connsiteX148" fmla="*/ 1264553 w 1486631"/>
                  <a:gd name="connsiteY148" fmla="*/ 107158 h 221301"/>
                  <a:gd name="connsiteX149" fmla="*/ 1281980 w 1486631"/>
                  <a:gd name="connsiteY149" fmla="*/ 70540 h 221301"/>
                  <a:gd name="connsiteX150" fmla="*/ 1320408 w 1486631"/>
                  <a:gd name="connsiteY150" fmla="*/ 57143 h 221301"/>
                  <a:gd name="connsiteX151" fmla="*/ 1386987 w 1486631"/>
                  <a:gd name="connsiteY151" fmla="*/ 88402 h 221301"/>
                  <a:gd name="connsiteX152" fmla="*/ 1391455 w 1486631"/>
                  <a:gd name="connsiteY152" fmla="*/ 119662 h 221301"/>
                  <a:gd name="connsiteX153" fmla="*/ 1391455 w 1486631"/>
                  <a:gd name="connsiteY153" fmla="*/ 177268 h 221301"/>
                  <a:gd name="connsiteX154" fmla="*/ 1403519 w 1486631"/>
                  <a:gd name="connsiteY154" fmla="*/ 186646 h 221301"/>
                  <a:gd name="connsiteX155" fmla="*/ 1404860 w 1486631"/>
                  <a:gd name="connsiteY155" fmla="*/ 186200 h 221301"/>
                  <a:gd name="connsiteX156" fmla="*/ 1404860 w 1486631"/>
                  <a:gd name="connsiteY156" fmla="*/ 213887 h 221301"/>
                  <a:gd name="connsiteX157" fmla="*/ 1355261 w 1486631"/>
                  <a:gd name="connsiteY157" fmla="*/ 146902 h 221301"/>
                  <a:gd name="connsiteX158" fmla="*/ 1315939 w 1486631"/>
                  <a:gd name="connsiteY158" fmla="*/ 150028 h 221301"/>
                  <a:gd name="connsiteX159" fmla="*/ 1293597 w 1486631"/>
                  <a:gd name="connsiteY159" fmla="*/ 168337 h 221301"/>
                  <a:gd name="connsiteX160" fmla="*/ 1312364 w 1486631"/>
                  <a:gd name="connsiteY160" fmla="*/ 189772 h 221301"/>
                  <a:gd name="connsiteX161" fmla="*/ 1342749 w 1486631"/>
                  <a:gd name="connsiteY161" fmla="*/ 181734 h 221301"/>
                  <a:gd name="connsiteX162" fmla="*/ 1354814 w 1486631"/>
                  <a:gd name="connsiteY162" fmla="*/ 154494 h 221301"/>
                  <a:gd name="connsiteX163" fmla="*/ 1354814 w 1486631"/>
                  <a:gd name="connsiteY163" fmla="*/ 146902 h 221301"/>
                  <a:gd name="connsiteX164" fmla="*/ 1486631 w 1486631"/>
                  <a:gd name="connsiteY164" fmla="*/ 215226 h 221301"/>
                  <a:gd name="connsiteX165" fmla="*/ 1444629 w 1486631"/>
                  <a:gd name="connsiteY165" fmla="*/ 210761 h 221301"/>
                  <a:gd name="connsiteX166" fmla="*/ 1428096 w 1486631"/>
                  <a:gd name="connsiteY166" fmla="*/ 175482 h 221301"/>
                  <a:gd name="connsiteX167" fmla="*/ 1428096 w 1486631"/>
                  <a:gd name="connsiteY167" fmla="*/ 429 h 221301"/>
                  <a:gd name="connsiteX168" fmla="*/ 1465630 w 1486631"/>
                  <a:gd name="connsiteY168" fmla="*/ 429 h 221301"/>
                  <a:gd name="connsiteX169" fmla="*/ 1465630 w 1486631"/>
                  <a:gd name="connsiteY169" fmla="*/ 169677 h 221301"/>
                  <a:gd name="connsiteX170" fmla="*/ 1470992 w 1486631"/>
                  <a:gd name="connsiteY170" fmla="*/ 183074 h 221301"/>
                  <a:gd name="connsiteX171" fmla="*/ 1486631 w 1486631"/>
                  <a:gd name="connsiteY171" fmla="*/ 184413 h 221301"/>
                  <a:gd name="connsiteX172" fmla="*/ 1486631 w 1486631"/>
                  <a:gd name="connsiteY172" fmla="*/ 215226 h 221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486631" h="221301">
                    <a:moveTo>
                      <a:pt x="169352" y="153154"/>
                    </a:moveTo>
                    <a:cubicBezTo>
                      <a:pt x="169352" y="169677"/>
                      <a:pt x="163543" y="185307"/>
                      <a:pt x="151925" y="197364"/>
                    </a:cubicBezTo>
                    <a:cubicBezTo>
                      <a:pt x="135392" y="213887"/>
                      <a:pt x="111263" y="219245"/>
                      <a:pt x="88921" y="220139"/>
                    </a:cubicBezTo>
                    <a:cubicBezTo>
                      <a:pt x="64792" y="220139"/>
                      <a:pt x="40215" y="214333"/>
                      <a:pt x="21895" y="197810"/>
                    </a:cubicBezTo>
                    <a:cubicBezTo>
                      <a:pt x="8043" y="185307"/>
                      <a:pt x="0" y="167444"/>
                      <a:pt x="0" y="148688"/>
                    </a:cubicBezTo>
                    <a:lnTo>
                      <a:pt x="39322" y="148688"/>
                    </a:lnTo>
                    <a:cubicBezTo>
                      <a:pt x="39322" y="158513"/>
                      <a:pt x="43343" y="167891"/>
                      <a:pt x="50493" y="174589"/>
                    </a:cubicBezTo>
                    <a:cubicBezTo>
                      <a:pt x="59876" y="183967"/>
                      <a:pt x="74175" y="186200"/>
                      <a:pt x="86687" y="185753"/>
                    </a:cubicBezTo>
                    <a:cubicBezTo>
                      <a:pt x="98751" y="185753"/>
                      <a:pt x="113497" y="183967"/>
                      <a:pt x="122434" y="174589"/>
                    </a:cubicBezTo>
                    <a:cubicBezTo>
                      <a:pt x="131817" y="164318"/>
                      <a:pt x="135392" y="146009"/>
                      <a:pt x="122434" y="136631"/>
                    </a:cubicBezTo>
                    <a:cubicBezTo>
                      <a:pt x="109475" y="126807"/>
                      <a:pt x="90708" y="127253"/>
                      <a:pt x="75069" y="125914"/>
                    </a:cubicBezTo>
                    <a:cubicBezTo>
                      <a:pt x="58983" y="124574"/>
                      <a:pt x="42003" y="121448"/>
                      <a:pt x="28598" y="112070"/>
                    </a:cubicBezTo>
                    <a:cubicBezTo>
                      <a:pt x="15639" y="102692"/>
                      <a:pt x="7596" y="88402"/>
                      <a:pt x="5809" y="72772"/>
                    </a:cubicBezTo>
                    <a:cubicBezTo>
                      <a:pt x="4022" y="54017"/>
                      <a:pt x="10724" y="36601"/>
                      <a:pt x="23682" y="23650"/>
                    </a:cubicBezTo>
                    <a:cubicBezTo>
                      <a:pt x="38875" y="8467"/>
                      <a:pt x="61664" y="1769"/>
                      <a:pt x="83112" y="1322"/>
                    </a:cubicBezTo>
                    <a:cubicBezTo>
                      <a:pt x="105007" y="876"/>
                      <a:pt x="128689" y="6681"/>
                      <a:pt x="144776" y="21864"/>
                    </a:cubicBezTo>
                    <a:cubicBezTo>
                      <a:pt x="157287" y="33475"/>
                      <a:pt x="165777" y="49551"/>
                      <a:pt x="166224" y="66967"/>
                    </a:cubicBezTo>
                    <a:lnTo>
                      <a:pt x="126902" y="66967"/>
                    </a:lnTo>
                    <a:cubicBezTo>
                      <a:pt x="126455" y="59375"/>
                      <a:pt x="122881" y="51784"/>
                      <a:pt x="117519" y="45979"/>
                    </a:cubicBezTo>
                    <a:cubicBezTo>
                      <a:pt x="109475" y="37494"/>
                      <a:pt x="95623" y="34368"/>
                      <a:pt x="84452" y="34814"/>
                    </a:cubicBezTo>
                    <a:cubicBezTo>
                      <a:pt x="72388" y="34814"/>
                      <a:pt x="59430" y="37494"/>
                      <a:pt x="50940" y="46425"/>
                    </a:cubicBezTo>
                    <a:cubicBezTo>
                      <a:pt x="40662" y="57589"/>
                      <a:pt x="41109" y="76791"/>
                      <a:pt x="55408" y="83937"/>
                    </a:cubicBezTo>
                    <a:cubicBezTo>
                      <a:pt x="62557" y="87509"/>
                      <a:pt x="71494" y="87956"/>
                      <a:pt x="79537" y="88849"/>
                    </a:cubicBezTo>
                    <a:cubicBezTo>
                      <a:pt x="88474" y="89742"/>
                      <a:pt x="96964" y="90635"/>
                      <a:pt x="105901" y="91528"/>
                    </a:cubicBezTo>
                    <a:cubicBezTo>
                      <a:pt x="122434" y="93761"/>
                      <a:pt x="138967" y="98673"/>
                      <a:pt x="151478" y="110284"/>
                    </a:cubicBezTo>
                    <a:cubicBezTo>
                      <a:pt x="163543" y="121001"/>
                      <a:pt x="169352" y="136631"/>
                      <a:pt x="169352" y="153154"/>
                    </a:cubicBezTo>
                    <a:close/>
                    <a:moveTo>
                      <a:pt x="335576" y="216119"/>
                    </a:moveTo>
                    <a:lnTo>
                      <a:pt x="320830" y="199150"/>
                    </a:lnTo>
                    <a:cubicBezTo>
                      <a:pt x="296254" y="221032"/>
                      <a:pt x="257826" y="228177"/>
                      <a:pt x="227441" y="213887"/>
                    </a:cubicBezTo>
                    <a:cubicBezTo>
                      <a:pt x="198396" y="200490"/>
                      <a:pt x="183204" y="166551"/>
                      <a:pt x="194375" y="136184"/>
                    </a:cubicBezTo>
                    <a:cubicBezTo>
                      <a:pt x="200184" y="120108"/>
                      <a:pt x="214036" y="108051"/>
                      <a:pt x="228334" y="99120"/>
                    </a:cubicBezTo>
                    <a:cubicBezTo>
                      <a:pt x="214036" y="83937"/>
                      <a:pt x="203758" y="67414"/>
                      <a:pt x="205993" y="45979"/>
                    </a:cubicBezTo>
                    <a:cubicBezTo>
                      <a:pt x="208227" y="27223"/>
                      <a:pt x="221185" y="11147"/>
                      <a:pt x="238612" y="4448"/>
                    </a:cubicBezTo>
                    <a:cubicBezTo>
                      <a:pt x="257379" y="-2697"/>
                      <a:pt x="280615" y="-1357"/>
                      <a:pt x="298041" y="9360"/>
                    </a:cubicBezTo>
                    <a:cubicBezTo>
                      <a:pt x="315021" y="19631"/>
                      <a:pt x="323064" y="37940"/>
                      <a:pt x="321277" y="57143"/>
                    </a:cubicBezTo>
                    <a:cubicBezTo>
                      <a:pt x="319489" y="81257"/>
                      <a:pt x="301169" y="97333"/>
                      <a:pt x="281508" y="108498"/>
                    </a:cubicBezTo>
                    <a:lnTo>
                      <a:pt x="318149" y="148242"/>
                    </a:lnTo>
                    <a:cubicBezTo>
                      <a:pt x="322171" y="140650"/>
                      <a:pt x="322617" y="130826"/>
                      <a:pt x="323511" y="122341"/>
                    </a:cubicBezTo>
                    <a:cubicBezTo>
                      <a:pt x="324405" y="113856"/>
                      <a:pt x="323958" y="104925"/>
                      <a:pt x="323958" y="96440"/>
                    </a:cubicBezTo>
                    <a:lnTo>
                      <a:pt x="378472" y="96440"/>
                    </a:lnTo>
                    <a:lnTo>
                      <a:pt x="378472" y="125914"/>
                    </a:lnTo>
                    <a:lnTo>
                      <a:pt x="353896" y="125914"/>
                    </a:lnTo>
                    <a:cubicBezTo>
                      <a:pt x="353002" y="142436"/>
                      <a:pt x="350321" y="159406"/>
                      <a:pt x="340938" y="173249"/>
                    </a:cubicBezTo>
                    <a:lnTo>
                      <a:pt x="379813" y="215673"/>
                    </a:lnTo>
                    <a:lnTo>
                      <a:pt x="335576" y="215673"/>
                    </a:lnTo>
                    <a:close/>
                    <a:moveTo>
                      <a:pt x="250230" y="122788"/>
                    </a:moveTo>
                    <a:cubicBezTo>
                      <a:pt x="240399" y="129039"/>
                      <a:pt x="229675" y="135291"/>
                      <a:pt x="226100" y="147349"/>
                    </a:cubicBezTo>
                    <a:cubicBezTo>
                      <a:pt x="222972" y="158066"/>
                      <a:pt x="225653" y="170570"/>
                      <a:pt x="233696" y="178608"/>
                    </a:cubicBezTo>
                    <a:cubicBezTo>
                      <a:pt x="249336" y="194684"/>
                      <a:pt x="283296" y="192898"/>
                      <a:pt x="298041" y="176375"/>
                    </a:cubicBezTo>
                    <a:lnTo>
                      <a:pt x="250230" y="122788"/>
                    </a:lnTo>
                    <a:close/>
                    <a:moveTo>
                      <a:pt x="287317" y="54017"/>
                    </a:moveTo>
                    <a:cubicBezTo>
                      <a:pt x="287317" y="45085"/>
                      <a:pt x="283296" y="37047"/>
                      <a:pt x="274806" y="33475"/>
                    </a:cubicBezTo>
                    <a:cubicBezTo>
                      <a:pt x="266316" y="29456"/>
                      <a:pt x="255592" y="30795"/>
                      <a:pt x="247995" y="36154"/>
                    </a:cubicBezTo>
                    <a:cubicBezTo>
                      <a:pt x="240399" y="41513"/>
                      <a:pt x="238612" y="51784"/>
                      <a:pt x="241293" y="60269"/>
                    </a:cubicBezTo>
                    <a:cubicBezTo>
                      <a:pt x="244421" y="70540"/>
                      <a:pt x="252911" y="78131"/>
                      <a:pt x="260060" y="85276"/>
                    </a:cubicBezTo>
                    <a:cubicBezTo>
                      <a:pt x="273018" y="78131"/>
                      <a:pt x="287317" y="70540"/>
                      <a:pt x="287317" y="54017"/>
                    </a:cubicBezTo>
                    <a:close/>
                    <a:moveTo>
                      <a:pt x="566144" y="72326"/>
                    </a:moveTo>
                    <a:cubicBezTo>
                      <a:pt x="566144" y="91528"/>
                      <a:pt x="559889" y="110730"/>
                      <a:pt x="545143" y="123234"/>
                    </a:cubicBezTo>
                    <a:cubicBezTo>
                      <a:pt x="530397" y="135738"/>
                      <a:pt x="510736" y="140204"/>
                      <a:pt x="491522" y="140204"/>
                    </a:cubicBezTo>
                    <a:lnTo>
                      <a:pt x="446838" y="140204"/>
                    </a:lnTo>
                    <a:lnTo>
                      <a:pt x="446838" y="215673"/>
                    </a:lnTo>
                    <a:lnTo>
                      <a:pt x="408857" y="215673"/>
                    </a:lnTo>
                    <a:lnTo>
                      <a:pt x="408857" y="4895"/>
                    </a:lnTo>
                    <a:lnTo>
                      <a:pt x="491522" y="4895"/>
                    </a:lnTo>
                    <a:cubicBezTo>
                      <a:pt x="510289" y="4895"/>
                      <a:pt x="530397" y="9360"/>
                      <a:pt x="545143" y="21418"/>
                    </a:cubicBezTo>
                    <a:cubicBezTo>
                      <a:pt x="560335" y="33921"/>
                      <a:pt x="566144" y="53124"/>
                      <a:pt x="566144" y="72326"/>
                    </a:cubicBezTo>
                    <a:lnTo>
                      <a:pt x="566144" y="72326"/>
                    </a:lnTo>
                    <a:close/>
                    <a:moveTo>
                      <a:pt x="527716" y="72772"/>
                    </a:moveTo>
                    <a:cubicBezTo>
                      <a:pt x="527716" y="62948"/>
                      <a:pt x="524588" y="53124"/>
                      <a:pt x="516992" y="46425"/>
                    </a:cubicBezTo>
                    <a:cubicBezTo>
                      <a:pt x="509843" y="40173"/>
                      <a:pt x="499565" y="38387"/>
                      <a:pt x="490182" y="38387"/>
                    </a:cubicBezTo>
                    <a:lnTo>
                      <a:pt x="446838" y="38387"/>
                    </a:lnTo>
                    <a:lnTo>
                      <a:pt x="446838" y="106711"/>
                    </a:lnTo>
                    <a:lnTo>
                      <a:pt x="490182" y="106711"/>
                    </a:lnTo>
                    <a:cubicBezTo>
                      <a:pt x="499565" y="106711"/>
                      <a:pt x="509843" y="105372"/>
                      <a:pt x="516992" y="98673"/>
                    </a:cubicBezTo>
                    <a:cubicBezTo>
                      <a:pt x="524588" y="91975"/>
                      <a:pt x="527716" y="82150"/>
                      <a:pt x="527716" y="72772"/>
                    </a:cubicBezTo>
                    <a:lnTo>
                      <a:pt x="527716" y="72772"/>
                    </a:lnTo>
                    <a:close/>
                    <a:moveTo>
                      <a:pt x="791798" y="215673"/>
                    </a:moveTo>
                    <a:lnTo>
                      <a:pt x="787329" y="192452"/>
                    </a:lnTo>
                    <a:cubicBezTo>
                      <a:pt x="777052" y="212100"/>
                      <a:pt x="751582" y="220139"/>
                      <a:pt x="731028" y="219692"/>
                    </a:cubicBezTo>
                    <a:cubicBezTo>
                      <a:pt x="708686" y="219245"/>
                      <a:pt x="687238" y="212994"/>
                      <a:pt x="671598" y="196024"/>
                    </a:cubicBezTo>
                    <a:cubicBezTo>
                      <a:pt x="649256" y="172803"/>
                      <a:pt x="644341" y="141097"/>
                      <a:pt x="644341" y="110284"/>
                    </a:cubicBezTo>
                    <a:cubicBezTo>
                      <a:pt x="644341" y="79471"/>
                      <a:pt x="648809" y="48211"/>
                      <a:pt x="671598" y="25437"/>
                    </a:cubicBezTo>
                    <a:cubicBezTo>
                      <a:pt x="703771" y="-6716"/>
                      <a:pt x="764541" y="-8502"/>
                      <a:pt x="797160" y="24990"/>
                    </a:cubicBezTo>
                    <a:cubicBezTo>
                      <a:pt x="808331" y="36601"/>
                      <a:pt x="815480" y="51337"/>
                      <a:pt x="816374" y="67414"/>
                    </a:cubicBezTo>
                    <a:lnTo>
                      <a:pt x="777052" y="67414"/>
                    </a:lnTo>
                    <a:cubicBezTo>
                      <a:pt x="776158" y="59822"/>
                      <a:pt x="772584" y="54017"/>
                      <a:pt x="767668" y="48211"/>
                    </a:cubicBezTo>
                    <a:cubicBezTo>
                      <a:pt x="751135" y="29009"/>
                      <a:pt x="715835" y="32135"/>
                      <a:pt x="699302" y="49551"/>
                    </a:cubicBezTo>
                    <a:cubicBezTo>
                      <a:pt x="684110" y="65627"/>
                      <a:pt x="682769" y="90188"/>
                      <a:pt x="682769" y="111177"/>
                    </a:cubicBezTo>
                    <a:cubicBezTo>
                      <a:pt x="682769" y="132165"/>
                      <a:pt x="684556" y="156280"/>
                      <a:pt x="699302" y="171910"/>
                    </a:cubicBezTo>
                    <a:cubicBezTo>
                      <a:pt x="715388" y="189326"/>
                      <a:pt x="748901" y="190219"/>
                      <a:pt x="764987" y="173249"/>
                    </a:cubicBezTo>
                    <a:cubicBezTo>
                      <a:pt x="776158" y="162085"/>
                      <a:pt x="778839" y="147349"/>
                      <a:pt x="778839" y="132165"/>
                    </a:cubicBezTo>
                    <a:lnTo>
                      <a:pt x="728347" y="132165"/>
                    </a:lnTo>
                    <a:lnTo>
                      <a:pt x="728347" y="100459"/>
                    </a:lnTo>
                    <a:lnTo>
                      <a:pt x="815927" y="100459"/>
                    </a:lnTo>
                    <a:lnTo>
                      <a:pt x="815927" y="216119"/>
                    </a:lnTo>
                    <a:lnTo>
                      <a:pt x="791798" y="216119"/>
                    </a:lnTo>
                    <a:close/>
                    <a:moveTo>
                      <a:pt x="909763" y="215226"/>
                    </a:moveTo>
                    <a:cubicBezTo>
                      <a:pt x="895911" y="218352"/>
                      <a:pt x="880719" y="218799"/>
                      <a:pt x="868207" y="211207"/>
                    </a:cubicBezTo>
                    <a:cubicBezTo>
                      <a:pt x="855249" y="203616"/>
                      <a:pt x="851227" y="189772"/>
                      <a:pt x="851227" y="175482"/>
                    </a:cubicBezTo>
                    <a:lnTo>
                      <a:pt x="851227" y="429"/>
                    </a:lnTo>
                    <a:lnTo>
                      <a:pt x="888762" y="429"/>
                    </a:lnTo>
                    <a:lnTo>
                      <a:pt x="888762" y="169677"/>
                    </a:lnTo>
                    <a:cubicBezTo>
                      <a:pt x="888762" y="174589"/>
                      <a:pt x="889655" y="180394"/>
                      <a:pt x="894124" y="183074"/>
                    </a:cubicBezTo>
                    <a:cubicBezTo>
                      <a:pt x="899039" y="185753"/>
                      <a:pt x="904401" y="184413"/>
                      <a:pt x="909763" y="184413"/>
                    </a:cubicBezTo>
                    <a:lnTo>
                      <a:pt x="909763" y="215226"/>
                    </a:lnTo>
                    <a:close/>
                    <a:moveTo>
                      <a:pt x="1067497" y="138417"/>
                    </a:moveTo>
                    <a:cubicBezTo>
                      <a:pt x="1067497" y="159406"/>
                      <a:pt x="1062582" y="179055"/>
                      <a:pt x="1049177" y="195578"/>
                    </a:cubicBezTo>
                    <a:cubicBezTo>
                      <a:pt x="1022813" y="227730"/>
                      <a:pt x="966958" y="227730"/>
                      <a:pt x="940595" y="195578"/>
                    </a:cubicBezTo>
                    <a:cubicBezTo>
                      <a:pt x="915572" y="163871"/>
                      <a:pt x="915572" y="112963"/>
                      <a:pt x="940595" y="81257"/>
                    </a:cubicBezTo>
                    <a:cubicBezTo>
                      <a:pt x="966958" y="49104"/>
                      <a:pt x="1022813" y="49104"/>
                      <a:pt x="1049177" y="81257"/>
                    </a:cubicBezTo>
                    <a:cubicBezTo>
                      <a:pt x="1062582" y="97780"/>
                      <a:pt x="1067497" y="117429"/>
                      <a:pt x="1067497" y="138417"/>
                    </a:cubicBezTo>
                    <a:close/>
                    <a:moveTo>
                      <a:pt x="1029963" y="138417"/>
                    </a:moveTo>
                    <a:cubicBezTo>
                      <a:pt x="1029963" y="125020"/>
                      <a:pt x="1028622" y="109837"/>
                      <a:pt x="1018792" y="99566"/>
                    </a:cubicBezTo>
                    <a:cubicBezTo>
                      <a:pt x="1006727" y="86616"/>
                      <a:pt x="983938" y="86616"/>
                      <a:pt x="971874" y="99566"/>
                    </a:cubicBezTo>
                    <a:cubicBezTo>
                      <a:pt x="962490" y="109837"/>
                      <a:pt x="960703" y="125020"/>
                      <a:pt x="960703" y="138417"/>
                    </a:cubicBezTo>
                    <a:cubicBezTo>
                      <a:pt x="960703" y="151814"/>
                      <a:pt x="962043" y="166997"/>
                      <a:pt x="971874" y="177268"/>
                    </a:cubicBezTo>
                    <a:cubicBezTo>
                      <a:pt x="983938" y="190219"/>
                      <a:pt x="1006727" y="190219"/>
                      <a:pt x="1018792" y="177268"/>
                    </a:cubicBezTo>
                    <a:cubicBezTo>
                      <a:pt x="1028622" y="166997"/>
                      <a:pt x="1029963" y="151814"/>
                      <a:pt x="1029963" y="138417"/>
                    </a:cubicBezTo>
                    <a:close/>
                    <a:moveTo>
                      <a:pt x="1239530" y="138864"/>
                    </a:moveTo>
                    <a:cubicBezTo>
                      <a:pt x="1239530" y="164318"/>
                      <a:pt x="1231934" y="190219"/>
                      <a:pt x="1211826" y="206295"/>
                    </a:cubicBezTo>
                    <a:cubicBezTo>
                      <a:pt x="1189484" y="225051"/>
                      <a:pt x="1147481" y="225051"/>
                      <a:pt x="1130948" y="198703"/>
                    </a:cubicBezTo>
                    <a:lnTo>
                      <a:pt x="1128714" y="215673"/>
                    </a:lnTo>
                    <a:lnTo>
                      <a:pt x="1096542" y="215673"/>
                    </a:lnTo>
                    <a:lnTo>
                      <a:pt x="1096542" y="876"/>
                    </a:lnTo>
                    <a:lnTo>
                      <a:pt x="1133629" y="876"/>
                    </a:lnTo>
                    <a:lnTo>
                      <a:pt x="1133629" y="72326"/>
                    </a:lnTo>
                    <a:cubicBezTo>
                      <a:pt x="1142119" y="61608"/>
                      <a:pt x="1157758" y="57589"/>
                      <a:pt x="1170717" y="57143"/>
                    </a:cubicBezTo>
                    <a:cubicBezTo>
                      <a:pt x="1185462" y="56696"/>
                      <a:pt x="1200655" y="59822"/>
                      <a:pt x="1211826" y="69646"/>
                    </a:cubicBezTo>
                    <a:cubicBezTo>
                      <a:pt x="1230146" y="84830"/>
                      <a:pt x="1239530" y="108051"/>
                      <a:pt x="1239530" y="138864"/>
                    </a:cubicBezTo>
                    <a:close/>
                    <a:moveTo>
                      <a:pt x="1201549" y="137971"/>
                    </a:moveTo>
                    <a:cubicBezTo>
                      <a:pt x="1201549" y="125020"/>
                      <a:pt x="1199761" y="111177"/>
                      <a:pt x="1191718" y="100459"/>
                    </a:cubicBezTo>
                    <a:cubicBezTo>
                      <a:pt x="1183675" y="91082"/>
                      <a:pt x="1172504" y="87062"/>
                      <a:pt x="1160439" y="88849"/>
                    </a:cubicBezTo>
                    <a:cubicBezTo>
                      <a:pt x="1148822" y="90635"/>
                      <a:pt x="1140332" y="99120"/>
                      <a:pt x="1135863" y="109837"/>
                    </a:cubicBezTo>
                    <a:cubicBezTo>
                      <a:pt x="1131395" y="121448"/>
                      <a:pt x="1130948" y="135291"/>
                      <a:pt x="1131842" y="147795"/>
                    </a:cubicBezTo>
                    <a:cubicBezTo>
                      <a:pt x="1133182" y="159852"/>
                      <a:pt x="1135416" y="171910"/>
                      <a:pt x="1144800" y="180394"/>
                    </a:cubicBezTo>
                    <a:cubicBezTo>
                      <a:pt x="1158205" y="192898"/>
                      <a:pt x="1180100" y="189772"/>
                      <a:pt x="1191718" y="175929"/>
                    </a:cubicBezTo>
                    <a:cubicBezTo>
                      <a:pt x="1200208" y="165211"/>
                      <a:pt x="1201549" y="150921"/>
                      <a:pt x="1201549" y="137971"/>
                    </a:cubicBezTo>
                    <a:close/>
                    <a:moveTo>
                      <a:pt x="1404860" y="213887"/>
                    </a:moveTo>
                    <a:cubicBezTo>
                      <a:pt x="1387880" y="221478"/>
                      <a:pt x="1362410" y="219245"/>
                      <a:pt x="1360176" y="196471"/>
                    </a:cubicBezTo>
                    <a:cubicBezTo>
                      <a:pt x="1346324" y="221032"/>
                      <a:pt x="1309237" y="225051"/>
                      <a:pt x="1286001" y="214333"/>
                    </a:cubicBezTo>
                    <a:cubicBezTo>
                      <a:pt x="1273043" y="208528"/>
                      <a:pt x="1262765" y="197810"/>
                      <a:pt x="1259191" y="183520"/>
                    </a:cubicBezTo>
                    <a:cubicBezTo>
                      <a:pt x="1255169" y="169230"/>
                      <a:pt x="1257850" y="153600"/>
                      <a:pt x="1267234" y="141990"/>
                    </a:cubicBezTo>
                    <a:cubicBezTo>
                      <a:pt x="1277511" y="129039"/>
                      <a:pt x="1294044" y="123681"/>
                      <a:pt x="1309683" y="122341"/>
                    </a:cubicBezTo>
                    <a:lnTo>
                      <a:pt x="1355261" y="119215"/>
                    </a:lnTo>
                    <a:lnTo>
                      <a:pt x="1355261" y="109837"/>
                    </a:lnTo>
                    <a:cubicBezTo>
                      <a:pt x="1355261" y="103139"/>
                      <a:pt x="1353474" y="94654"/>
                      <a:pt x="1348112" y="90188"/>
                    </a:cubicBezTo>
                    <a:cubicBezTo>
                      <a:pt x="1343196" y="86169"/>
                      <a:pt x="1336494" y="85723"/>
                      <a:pt x="1330685" y="85276"/>
                    </a:cubicBezTo>
                    <a:cubicBezTo>
                      <a:pt x="1315939" y="84830"/>
                      <a:pt x="1301640" y="90635"/>
                      <a:pt x="1300747" y="107158"/>
                    </a:cubicBezTo>
                    <a:lnTo>
                      <a:pt x="1264553" y="107158"/>
                    </a:lnTo>
                    <a:cubicBezTo>
                      <a:pt x="1265446" y="93314"/>
                      <a:pt x="1270809" y="79917"/>
                      <a:pt x="1281980" y="70540"/>
                    </a:cubicBezTo>
                    <a:cubicBezTo>
                      <a:pt x="1292704" y="62055"/>
                      <a:pt x="1306556" y="58036"/>
                      <a:pt x="1320408" y="57143"/>
                    </a:cubicBezTo>
                    <a:cubicBezTo>
                      <a:pt x="1346324" y="54910"/>
                      <a:pt x="1376709" y="61608"/>
                      <a:pt x="1386987" y="88402"/>
                    </a:cubicBezTo>
                    <a:cubicBezTo>
                      <a:pt x="1391008" y="98227"/>
                      <a:pt x="1391455" y="108944"/>
                      <a:pt x="1391455" y="119662"/>
                    </a:cubicBezTo>
                    <a:lnTo>
                      <a:pt x="1391455" y="177268"/>
                    </a:lnTo>
                    <a:cubicBezTo>
                      <a:pt x="1391455" y="183967"/>
                      <a:pt x="1395923" y="189326"/>
                      <a:pt x="1403519" y="186646"/>
                    </a:cubicBezTo>
                    <a:cubicBezTo>
                      <a:pt x="1403966" y="186646"/>
                      <a:pt x="1404413" y="186646"/>
                      <a:pt x="1404860" y="186200"/>
                    </a:cubicBezTo>
                    <a:lnTo>
                      <a:pt x="1404860" y="213887"/>
                    </a:lnTo>
                    <a:close/>
                    <a:moveTo>
                      <a:pt x="1355261" y="146902"/>
                    </a:moveTo>
                    <a:lnTo>
                      <a:pt x="1315939" y="150028"/>
                    </a:lnTo>
                    <a:cubicBezTo>
                      <a:pt x="1305662" y="150921"/>
                      <a:pt x="1294938" y="156726"/>
                      <a:pt x="1293597" y="168337"/>
                    </a:cubicBezTo>
                    <a:cubicBezTo>
                      <a:pt x="1292704" y="179948"/>
                      <a:pt x="1301194" y="188432"/>
                      <a:pt x="1312364" y="189772"/>
                    </a:cubicBezTo>
                    <a:cubicBezTo>
                      <a:pt x="1322642" y="191112"/>
                      <a:pt x="1334706" y="187986"/>
                      <a:pt x="1342749" y="181734"/>
                    </a:cubicBezTo>
                    <a:cubicBezTo>
                      <a:pt x="1351239" y="175036"/>
                      <a:pt x="1354814" y="165211"/>
                      <a:pt x="1354814" y="154494"/>
                    </a:cubicBezTo>
                    <a:lnTo>
                      <a:pt x="1354814" y="146902"/>
                    </a:lnTo>
                    <a:close/>
                    <a:moveTo>
                      <a:pt x="1486631" y="215226"/>
                    </a:moveTo>
                    <a:cubicBezTo>
                      <a:pt x="1472333" y="218352"/>
                      <a:pt x="1457140" y="218799"/>
                      <a:pt x="1444629" y="210761"/>
                    </a:cubicBezTo>
                    <a:cubicBezTo>
                      <a:pt x="1432117" y="203169"/>
                      <a:pt x="1428096" y="189326"/>
                      <a:pt x="1428096" y="175482"/>
                    </a:cubicBezTo>
                    <a:lnTo>
                      <a:pt x="1428096" y="429"/>
                    </a:lnTo>
                    <a:lnTo>
                      <a:pt x="1465630" y="429"/>
                    </a:lnTo>
                    <a:lnTo>
                      <a:pt x="1465630" y="169677"/>
                    </a:lnTo>
                    <a:cubicBezTo>
                      <a:pt x="1465630" y="174589"/>
                      <a:pt x="1466524" y="180394"/>
                      <a:pt x="1470992" y="183074"/>
                    </a:cubicBezTo>
                    <a:cubicBezTo>
                      <a:pt x="1475907" y="185753"/>
                      <a:pt x="1481716" y="184413"/>
                      <a:pt x="1486631" y="184413"/>
                    </a:cubicBezTo>
                    <a:lnTo>
                      <a:pt x="1486631" y="215226"/>
                    </a:lnTo>
                    <a:close/>
                  </a:path>
                </a:pathLst>
              </a:custGeom>
              <a:solidFill>
                <a:schemeClr val="accent1"/>
              </a:solidFill>
              <a:ln w="4461"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41750635-00C1-4655-3E1C-36F5DC23A83E}"/>
                  </a:ext>
                </a:extLst>
              </p:cNvPr>
              <p:cNvSpPr/>
              <p:nvPr/>
            </p:nvSpPr>
            <p:spPr>
              <a:xfrm>
                <a:off x="568668" y="3640224"/>
                <a:ext cx="1486631" cy="37957"/>
              </a:xfrm>
              <a:custGeom>
                <a:avLst/>
                <a:gdLst>
                  <a:gd name="connsiteX0" fmla="*/ 0 w 1486631"/>
                  <a:gd name="connsiteY0" fmla="*/ 0 h 37957"/>
                  <a:gd name="connsiteX1" fmla="*/ 1486631 w 1486631"/>
                  <a:gd name="connsiteY1" fmla="*/ 0 h 37957"/>
                  <a:gd name="connsiteX2" fmla="*/ 1486631 w 1486631"/>
                  <a:gd name="connsiteY2" fmla="*/ 37958 h 37957"/>
                  <a:gd name="connsiteX3" fmla="*/ 0 w 1486631"/>
                  <a:gd name="connsiteY3" fmla="*/ 37958 h 37957"/>
                </a:gdLst>
                <a:ahLst/>
                <a:cxnLst>
                  <a:cxn ang="0">
                    <a:pos x="connsiteX0" y="connsiteY0"/>
                  </a:cxn>
                  <a:cxn ang="0">
                    <a:pos x="connsiteX1" y="connsiteY1"/>
                  </a:cxn>
                  <a:cxn ang="0">
                    <a:pos x="connsiteX2" y="connsiteY2"/>
                  </a:cxn>
                  <a:cxn ang="0">
                    <a:pos x="connsiteX3" y="connsiteY3"/>
                  </a:cxn>
                </a:cxnLst>
                <a:rect l="l" t="t" r="r" b="b"/>
                <a:pathLst>
                  <a:path w="1486631" h="37957">
                    <a:moveTo>
                      <a:pt x="0" y="0"/>
                    </a:moveTo>
                    <a:lnTo>
                      <a:pt x="1486631" y="0"/>
                    </a:lnTo>
                    <a:lnTo>
                      <a:pt x="1486631" y="37958"/>
                    </a:lnTo>
                    <a:lnTo>
                      <a:pt x="0" y="37958"/>
                    </a:lnTo>
                    <a:close/>
                  </a:path>
                </a:pathLst>
              </a:custGeom>
              <a:grpFill/>
              <a:ln w="4461" cap="flat">
                <a:noFill/>
                <a:prstDash val="solid"/>
                <a:miter/>
              </a:ln>
            </p:spPr>
            <p:txBody>
              <a:bodyPr rtlCol="0" anchor="ctr"/>
              <a:lstStyle/>
              <a:p>
                <a:endParaRPr lang="en-US"/>
              </a:p>
            </p:txBody>
          </p:sp>
        </p:grpSp>
        <p:grpSp>
          <p:nvGrpSpPr>
            <p:cNvPr id="22" name="Graphic 1">
              <a:extLst>
                <a:ext uri="{FF2B5EF4-FFF2-40B4-BE49-F238E27FC236}">
                  <a16:creationId xmlns:a16="http://schemas.microsoft.com/office/drawing/2014/main" id="{649F79A1-B8D7-DEAA-0C8E-AA86C7AE12F8}"/>
                </a:ext>
              </a:extLst>
            </p:cNvPr>
            <p:cNvGrpSpPr/>
            <p:nvPr/>
          </p:nvGrpSpPr>
          <p:grpSpPr>
            <a:xfrm>
              <a:off x="568668" y="4067139"/>
              <a:ext cx="915571" cy="281781"/>
              <a:chOff x="568668" y="4067139"/>
              <a:chExt cx="915571" cy="281781"/>
            </a:xfrm>
            <a:grpFill/>
          </p:grpSpPr>
          <p:sp>
            <p:nvSpPr>
              <p:cNvPr id="23" name="Freeform: Shape 22">
                <a:extLst>
                  <a:ext uri="{FF2B5EF4-FFF2-40B4-BE49-F238E27FC236}">
                    <a16:creationId xmlns:a16="http://schemas.microsoft.com/office/drawing/2014/main" id="{3B001637-5408-4B1D-1B31-B40ABFC612AB}"/>
                  </a:ext>
                </a:extLst>
              </p:cNvPr>
              <p:cNvSpPr/>
              <p:nvPr/>
            </p:nvSpPr>
            <p:spPr>
              <a:xfrm>
                <a:off x="568668" y="4067139"/>
                <a:ext cx="138073" cy="215690"/>
              </a:xfrm>
              <a:custGeom>
                <a:avLst/>
                <a:gdLst>
                  <a:gd name="connsiteX0" fmla="*/ 138073 w 138073"/>
                  <a:gd name="connsiteY0" fmla="*/ 447 h 215690"/>
                  <a:gd name="connsiteX1" fmla="*/ 138073 w 138073"/>
                  <a:gd name="connsiteY1" fmla="*/ 15630 h 215690"/>
                  <a:gd name="connsiteX2" fmla="*/ 16086 w 138073"/>
                  <a:gd name="connsiteY2" fmla="*/ 15630 h 215690"/>
                  <a:gd name="connsiteX3" fmla="*/ 16086 w 138073"/>
                  <a:gd name="connsiteY3" fmla="*/ 96011 h 215690"/>
                  <a:gd name="connsiteX4" fmla="*/ 123327 w 138073"/>
                  <a:gd name="connsiteY4" fmla="*/ 96011 h 215690"/>
                  <a:gd name="connsiteX5" fmla="*/ 123327 w 138073"/>
                  <a:gd name="connsiteY5" fmla="*/ 111194 h 215690"/>
                  <a:gd name="connsiteX6" fmla="*/ 16086 w 138073"/>
                  <a:gd name="connsiteY6" fmla="*/ 111194 h 215690"/>
                  <a:gd name="connsiteX7" fmla="*/ 16086 w 138073"/>
                  <a:gd name="connsiteY7" fmla="*/ 200507 h 215690"/>
                  <a:gd name="connsiteX8" fmla="*/ 138073 w 138073"/>
                  <a:gd name="connsiteY8" fmla="*/ 200507 h 215690"/>
                  <a:gd name="connsiteX9" fmla="*/ 138073 w 138073"/>
                  <a:gd name="connsiteY9" fmla="*/ 215690 h 215690"/>
                  <a:gd name="connsiteX10" fmla="*/ 0 w 138073"/>
                  <a:gd name="connsiteY10" fmla="*/ 215690 h 215690"/>
                  <a:gd name="connsiteX11" fmla="*/ 0 w 138073"/>
                  <a:gd name="connsiteY11" fmla="*/ 0 h 215690"/>
                  <a:gd name="connsiteX12" fmla="*/ 138073 w 138073"/>
                  <a:gd name="connsiteY12" fmla="*/ 0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8073" h="215690">
                    <a:moveTo>
                      <a:pt x="138073" y="447"/>
                    </a:moveTo>
                    <a:lnTo>
                      <a:pt x="138073" y="15630"/>
                    </a:lnTo>
                    <a:lnTo>
                      <a:pt x="16086" y="15630"/>
                    </a:lnTo>
                    <a:lnTo>
                      <a:pt x="16086" y="96011"/>
                    </a:lnTo>
                    <a:lnTo>
                      <a:pt x="123327" y="96011"/>
                    </a:lnTo>
                    <a:lnTo>
                      <a:pt x="123327" y="111194"/>
                    </a:lnTo>
                    <a:lnTo>
                      <a:pt x="16086" y="111194"/>
                    </a:lnTo>
                    <a:lnTo>
                      <a:pt x="16086" y="200507"/>
                    </a:lnTo>
                    <a:lnTo>
                      <a:pt x="138073" y="200507"/>
                    </a:lnTo>
                    <a:lnTo>
                      <a:pt x="138073" y="215690"/>
                    </a:lnTo>
                    <a:lnTo>
                      <a:pt x="0" y="215690"/>
                    </a:lnTo>
                    <a:lnTo>
                      <a:pt x="0" y="0"/>
                    </a:lnTo>
                    <a:lnTo>
                      <a:pt x="138073" y="0"/>
                    </a:lnTo>
                    <a:close/>
                  </a:path>
                </a:pathLst>
              </a:custGeom>
              <a:grpFill/>
              <a:ln w="4461"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DC56086D-A96E-2E4C-96E4-610F69CE0280}"/>
                  </a:ext>
                </a:extLst>
              </p:cNvPr>
              <p:cNvSpPr/>
              <p:nvPr/>
            </p:nvSpPr>
            <p:spPr>
              <a:xfrm>
                <a:off x="744276" y="4126979"/>
                <a:ext cx="121986" cy="156297"/>
              </a:xfrm>
              <a:custGeom>
                <a:avLst/>
                <a:gdLst>
                  <a:gd name="connsiteX0" fmla="*/ 0 w 121986"/>
                  <a:gd name="connsiteY0" fmla="*/ 4466 h 156297"/>
                  <a:gd name="connsiteX1" fmla="*/ 13852 w 121986"/>
                  <a:gd name="connsiteY1" fmla="*/ 4466 h 156297"/>
                  <a:gd name="connsiteX2" fmla="*/ 15193 w 121986"/>
                  <a:gd name="connsiteY2" fmla="*/ 33492 h 156297"/>
                  <a:gd name="connsiteX3" fmla="*/ 67919 w 121986"/>
                  <a:gd name="connsiteY3" fmla="*/ 0 h 156297"/>
                  <a:gd name="connsiteX4" fmla="*/ 121987 w 121986"/>
                  <a:gd name="connsiteY4" fmla="*/ 56714 h 156297"/>
                  <a:gd name="connsiteX5" fmla="*/ 121987 w 121986"/>
                  <a:gd name="connsiteY5" fmla="*/ 156297 h 156297"/>
                  <a:gd name="connsiteX6" fmla="*/ 106794 w 121986"/>
                  <a:gd name="connsiteY6" fmla="*/ 156297 h 156297"/>
                  <a:gd name="connsiteX7" fmla="*/ 106794 w 121986"/>
                  <a:gd name="connsiteY7" fmla="*/ 58500 h 156297"/>
                  <a:gd name="connsiteX8" fmla="*/ 66579 w 121986"/>
                  <a:gd name="connsiteY8" fmla="*/ 15183 h 156297"/>
                  <a:gd name="connsiteX9" fmla="*/ 15193 w 121986"/>
                  <a:gd name="connsiteY9" fmla="*/ 76809 h 156297"/>
                  <a:gd name="connsiteX10" fmla="*/ 15193 w 121986"/>
                  <a:gd name="connsiteY10" fmla="*/ 156297 h 156297"/>
                  <a:gd name="connsiteX11" fmla="*/ 0 w 121986"/>
                  <a:gd name="connsiteY11" fmla="*/ 156297 h 156297"/>
                  <a:gd name="connsiteX12" fmla="*/ 0 w 121986"/>
                  <a:gd name="connsiteY12" fmla="*/ 4466 h 15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86" h="156297">
                    <a:moveTo>
                      <a:pt x="0" y="4466"/>
                    </a:moveTo>
                    <a:lnTo>
                      <a:pt x="13852" y="4466"/>
                    </a:lnTo>
                    <a:lnTo>
                      <a:pt x="15193" y="33492"/>
                    </a:lnTo>
                    <a:cubicBezTo>
                      <a:pt x="23236" y="12504"/>
                      <a:pt x="46918" y="0"/>
                      <a:pt x="67919" y="0"/>
                    </a:cubicBezTo>
                    <a:cubicBezTo>
                      <a:pt x="102773" y="0"/>
                      <a:pt x="121987" y="23221"/>
                      <a:pt x="121987" y="56714"/>
                    </a:cubicBezTo>
                    <a:lnTo>
                      <a:pt x="121987" y="156297"/>
                    </a:lnTo>
                    <a:lnTo>
                      <a:pt x="106794" y="156297"/>
                    </a:lnTo>
                    <a:lnTo>
                      <a:pt x="106794" y="58500"/>
                    </a:lnTo>
                    <a:cubicBezTo>
                      <a:pt x="106794" y="33046"/>
                      <a:pt x="93836" y="15183"/>
                      <a:pt x="66579" y="15183"/>
                    </a:cubicBezTo>
                    <a:cubicBezTo>
                      <a:pt x="39322" y="15183"/>
                      <a:pt x="15193" y="43317"/>
                      <a:pt x="15193" y="76809"/>
                    </a:cubicBezTo>
                    <a:lnTo>
                      <a:pt x="15193" y="156297"/>
                    </a:lnTo>
                    <a:lnTo>
                      <a:pt x="0" y="156297"/>
                    </a:lnTo>
                    <a:lnTo>
                      <a:pt x="0" y="4466"/>
                    </a:lnTo>
                    <a:close/>
                  </a:path>
                </a:pathLst>
              </a:custGeom>
              <a:grpFill/>
              <a:ln w="4461"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772088C8-0F39-5160-CEE8-FDC2FB7F1224}"/>
                  </a:ext>
                </a:extLst>
              </p:cNvPr>
              <p:cNvSpPr/>
              <p:nvPr/>
            </p:nvSpPr>
            <p:spPr>
              <a:xfrm>
                <a:off x="906478" y="4126979"/>
                <a:ext cx="135392" cy="160316"/>
              </a:xfrm>
              <a:custGeom>
                <a:avLst/>
                <a:gdLst>
                  <a:gd name="connsiteX0" fmla="*/ 20108 w 135392"/>
                  <a:gd name="connsiteY0" fmla="*/ 139328 h 160316"/>
                  <a:gd name="connsiteX1" fmla="*/ 0 w 135392"/>
                  <a:gd name="connsiteY1" fmla="*/ 80828 h 160316"/>
                  <a:gd name="connsiteX2" fmla="*/ 15193 w 135392"/>
                  <a:gd name="connsiteY2" fmla="*/ 26794 h 160316"/>
                  <a:gd name="connsiteX3" fmla="*/ 68366 w 135392"/>
                  <a:gd name="connsiteY3" fmla="*/ 0 h 160316"/>
                  <a:gd name="connsiteX4" fmla="*/ 135392 w 135392"/>
                  <a:gd name="connsiteY4" fmla="*/ 73683 h 160316"/>
                  <a:gd name="connsiteX5" fmla="*/ 135392 w 135392"/>
                  <a:gd name="connsiteY5" fmla="*/ 83507 h 160316"/>
                  <a:gd name="connsiteX6" fmla="*/ 15193 w 135392"/>
                  <a:gd name="connsiteY6" fmla="*/ 83507 h 160316"/>
                  <a:gd name="connsiteX7" fmla="*/ 69707 w 135392"/>
                  <a:gd name="connsiteY7" fmla="*/ 145580 h 160316"/>
                  <a:gd name="connsiteX8" fmla="*/ 116178 w 135392"/>
                  <a:gd name="connsiteY8" fmla="*/ 110301 h 160316"/>
                  <a:gd name="connsiteX9" fmla="*/ 131817 w 135392"/>
                  <a:gd name="connsiteY9" fmla="*/ 110301 h 160316"/>
                  <a:gd name="connsiteX10" fmla="*/ 69260 w 135392"/>
                  <a:gd name="connsiteY10" fmla="*/ 160316 h 160316"/>
                  <a:gd name="connsiteX11" fmla="*/ 19661 w 135392"/>
                  <a:gd name="connsiteY11" fmla="*/ 138881 h 160316"/>
                  <a:gd name="connsiteX12" fmla="*/ 120200 w 135392"/>
                  <a:gd name="connsiteY12" fmla="*/ 70111 h 160316"/>
                  <a:gd name="connsiteX13" fmla="*/ 68813 w 135392"/>
                  <a:gd name="connsiteY13" fmla="*/ 14290 h 160316"/>
                  <a:gd name="connsiteX14" fmla="*/ 16086 w 135392"/>
                  <a:gd name="connsiteY14" fmla="*/ 70111 h 160316"/>
                  <a:gd name="connsiteX15" fmla="*/ 120646 w 135392"/>
                  <a:gd name="connsiteY15" fmla="*/ 70111 h 16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5392" h="160316">
                    <a:moveTo>
                      <a:pt x="20108" y="139328"/>
                    </a:moveTo>
                    <a:cubicBezTo>
                      <a:pt x="7596" y="124591"/>
                      <a:pt x="0" y="104049"/>
                      <a:pt x="0" y="80828"/>
                    </a:cubicBezTo>
                    <a:cubicBezTo>
                      <a:pt x="0" y="57607"/>
                      <a:pt x="3128" y="42870"/>
                      <a:pt x="15193" y="26794"/>
                    </a:cubicBezTo>
                    <a:cubicBezTo>
                      <a:pt x="28151" y="9378"/>
                      <a:pt x="46024" y="0"/>
                      <a:pt x="68366" y="0"/>
                    </a:cubicBezTo>
                    <a:cubicBezTo>
                      <a:pt x="110816" y="0"/>
                      <a:pt x="135392" y="33939"/>
                      <a:pt x="135392" y="73683"/>
                    </a:cubicBezTo>
                    <a:cubicBezTo>
                      <a:pt x="135392" y="113427"/>
                      <a:pt x="135392" y="79042"/>
                      <a:pt x="135392" y="83507"/>
                    </a:cubicBezTo>
                    <a:lnTo>
                      <a:pt x="15193" y="83507"/>
                    </a:lnTo>
                    <a:cubicBezTo>
                      <a:pt x="16086" y="117446"/>
                      <a:pt x="35300" y="145580"/>
                      <a:pt x="69707" y="145580"/>
                    </a:cubicBezTo>
                    <a:cubicBezTo>
                      <a:pt x="104113" y="145580"/>
                      <a:pt x="112156" y="129950"/>
                      <a:pt x="116178" y="110301"/>
                    </a:cubicBezTo>
                    <a:lnTo>
                      <a:pt x="131817" y="110301"/>
                    </a:lnTo>
                    <a:cubicBezTo>
                      <a:pt x="126902" y="138435"/>
                      <a:pt x="100092" y="160316"/>
                      <a:pt x="69260" y="160316"/>
                    </a:cubicBezTo>
                    <a:cubicBezTo>
                      <a:pt x="38428" y="160316"/>
                      <a:pt x="29491" y="150939"/>
                      <a:pt x="19661" y="138881"/>
                    </a:cubicBezTo>
                    <a:close/>
                    <a:moveTo>
                      <a:pt x="120200" y="70111"/>
                    </a:moveTo>
                    <a:cubicBezTo>
                      <a:pt x="119306" y="41084"/>
                      <a:pt x="101879" y="14290"/>
                      <a:pt x="68813" y="14290"/>
                    </a:cubicBezTo>
                    <a:cubicBezTo>
                      <a:pt x="35747" y="14290"/>
                      <a:pt x="16980" y="40637"/>
                      <a:pt x="16086" y="70111"/>
                    </a:cubicBezTo>
                    <a:lnTo>
                      <a:pt x="120646" y="70111"/>
                    </a:lnTo>
                    <a:close/>
                  </a:path>
                </a:pathLst>
              </a:custGeom>
              <a:grpFill/>
              <a:ln w="4461"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9CB09821-82C5-32D8-3761-5EE7ACF2370C}"/>
                  </a:ext>
                </a:extLst>
              </p:cNvPr>
              <p:cNvSpPr/>
              <p:nvPr/>
            </p:nvSpPr>
            <p:spPr>
              <a:xfrm>
                <a:off x="1083426" y="4129658"/>
                <a:ext cx="78643" cy="153618"/>
              </a:xfrm>
              <a:custGeom>
                <a:avLst/>
                <a:gdLst>
                  <a:gd name="connsiteX0" fmla="*/ 0 w 78643"/>
                  <a:gd name="connsiteY0" fmla="*/ 1786 h 153618"/>
                  <a:gd name="connsiteX1" fmla="*/ 13852 w 78643"/>
                  <a:gd name="connsiteY1" fmla="*/ 1786 h 153618"/>
                  <a:gd name="connsiteX2" fmla="*/ 15192 w 78643"/>
                  <a:gd name="connsiteY2" fmla="*/ 33046 h 153618"/>
                  <a:gd name="connsiteX3" fmla="*/ 64345 w 78643"/>
                  <a:gd name="connsiteY3" fmla="*/ 0 h 153618"/>
                  <a:gd name="connsiteX4" fmla="*/ 78644 w 78643"/>
                  <a:gd name="connsiteY4" fmla="*/ 1340 h 153618"/>
                  <a:gd name="connsiteX5" fmla="*/ 78644 w 78643"/>
                  <a:gd name="connsiteY5" fmla="*/ 16076 h 153618"/>
                  <a:gd name="connsiteX6" fmla="*/ 63898 w 78643"/>
                  <a:gd name="connsiteY6" fmla="*/ 14737 h 153618"/>
                  <a:gd name="connsiteX7" fmla="*/ 15639 w 78643"/>
                  <a:gd name="connsiteY7" fmla="*/ 77702 h 153618"/>
                  <a:gd name="connsiteX8" fmla="*/ 15639 w 78643"/>
                  <a:gd name="connsiteY8" fmla="*/ 153618 h 153618"/>
                  <a:gd name="connsiteX9" fmla="*/ 447 w 78643"/>
                  <a:gd name="connsiteY9" fmla="*/ 153618 h 153618"/>
                  <a:gd name="connsiteX10" fmla="*/ 447 w 78643"/>
                  <a:gd name="connsiteY10" fmla="*/ 1786 h 153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643" h="153618">
                    <a:moveTo>
                      <a:pt x="0" y="1786"/>
                    </a:moveTo>
                    <a:lnTo>
                      <a:pt x="13852" y="1786"/>
                    </a:lnTo>
                    <a:lnTo>
                      <a:pt x="15192" y="33046"/>
                    </a:lnTo>
                    <a:cubicBezTo>
                      <a:pt x="22342" y="11611"/>
                      <a:pt x="42450" y="0"/>
                      <a:pt x="64345" y="0"/>
                    </a:cubicBezTo>
                    <a:cubicBezTo>
                      <a:pt x="86240" y="0"/>
                      <a:pt x="74175" y="0"/>
                      <a:pt x="78644" y="1340"/>
                    </a:cubicBezTo>
                    <a:lnTo>
                      <a:pt x="78644" y="16076"/>
                    </a:lnTo>
                    <a:cubicBezTo>
                      <a:pt x="73728" y="14737"/>
                      <a:pt x="68813" y="14737"/>
                      <a:pt x="63898" y="14737"/>
                    </a:cubicBezTo>
                    <a:cubicBezTo>
                      <a:pt x="28598" y="14737"/>
                      <a:pt x="15639" y="43763"/>
                      <a:pt x="15639" y="77702"/>
                    </a:cubicBezTo>
                    <a:lnTo>
                      <a:pt x="15639" y="153618"/>
                    </a:lnTo>
                    <a:lnTo>
                      <a:pt x="447" y="153618"/>
                    </a:lnTo>
                    <a:lnTo>
                      <a:pt x="447" y="1786"/>
                    </a:lnTo>
                    <a:close/>
                  </a:path>
                </a:pathLst>
              </a:custGeom>
              <a:grpFill/>
              <a:ln w="4461"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1CF37976-5B6D-2F6B-618E-ABB355DF6C28}"/>
                  </a:ext>
                </a:extLst>
              </p:cNvPr>
              <p:cNvSpPr/>
              <p:nvPr/>
            </p:nvSpPr>
            <p:spPr>
              <a:xfrm>
                <a:off x="1178603" y="4116708"/>
                <a:ext cx="141450" cy="232213"/>
              </a:xfrm>
              <a:custGeom>
                <a:avLst/>
                <a:gdLst>
                  <a:gd name="connsiteX0" fmla="*/ 0 w 141450"/>
                  <a:gd name="connsiteY0" fmla="*/ 188003 h 232213"/>
                  <a:gd name="connsiteX1" fmla="*/ 26810 w 141450"/>
                  <a:gd name="connsiteY1" fmla="*/ 154065 h 232213"/>
                  <a:gd name="connsiteX2" fmla="*/ 6703 w 141450"/>
                  <a:gd name="connsiteY2" fmla="*/ 130397 h 232213"/>
                  <a:gd name="connsiteX3" fmla="*/ 28151 w 141450"/>
                  <a:gd name="connsiteY3" fmla="*/ 103603 h 232213"/>
                  <a:gd name="connsiteX4" fmla="*/ 10724 w 141450"/>
                  <a:gd name="connsiteY4" fmla="*/ 63859 h 232213"/>
                  <a:gd name="connsiteX5" fmla="*/ 67473 w 141450"/>
                  <a:gd name="connsiteY5" fmla="*/ 10271 h 232213"/>
                  <a:gd name="connsiteX6" fmla="*/ 104113 w 141450"/>
                  <a:gd name="connsiteY6" fmla="*/ 20988 h 232213"/>
                  <a:gd name="connsiteX7" fmla="*/ 134052 w 141450"/>
                  <a:gd name="connsiteY7" fmla="*/ 0 h 232213"/>
                  <a:gd name="connsiteX8" fmla="*/ 139860 w 141450"/>
                  <a:gd name="connsiteY8" fmla="*/ 447 h 232213"/>
                  <a:gd name="connsiteX9" fmla="*/ 139860 w 141450"/>
                  <a:gd name="connsiteY9" fmla="*/ 13397 h 232213"/>
                  <a:gd name="connsiteX10" fmla="*/ 134052 w 141450"/>
                  <a:gd name="connsiteY10" fmla="*/ 13397 h 232213"/>
                  <a:gd name="connsiteX11" fmla="*/ 113050 w 141450"/>
                  <a:gd name="connsiteY11" fmla="*/ 29920 h 232213"/>
                  <a:gd name="connsiteX12" fmla="*/ 125115 w 141450"/>
                  <a:gd name="connsiteY12" fmla="*/ 64305 h 232213"/>
                  <a:gd name="connsiteX13" fmla="*/ 67473 w 141450"/>
                  <a:gd name="connsiteY13" fmla="*/ 117000 h 232213"/>
                  <a:gd name="connsiteX14" fmla="*/ 36641 w 141450"/>
                  <a:gd name="connsiteY14" fmla="*/ 109855 h 232213"/>
                  <a:gd name="connsiteX15" fmla="*/ 21001 w 141450"/>
                  <a:gd name="connsiteY15" fmla="*/ 128164 h 232213"/>
                  <a:gd name="connsiteX16" fmla="*/ 48259 w 141450"/>
                  <a:gd name="connsiteY16" fmla="*/ 143794 h 232213"/>
                  <a:gd name="connsiteX17" fmla="*/ 79537 w 141450"/>
                  <a:gd name="connsiteY17" fmla="*/ 143794 h 232213"/>
                  <a:gd name="connsiteX18" fmla="*/ 127796 w 141450"/>
                  <a:gd name="connsiteY18" fmla="*/ 157637 h 232213"/>
                  <a:gd name="connsiteX19" fmla="*/ 139414 w 141450"/>
                  <a:gd name="connsiteY19" fmla="*/ 185771 h 232213"/>
                  <a:gd name="connsiteX20" fmla="*/ 67473 w 141450"/>
                  <a:gd name="connsiteY20" fmla="*/ 232213 h 232213"/>
                  <a:gd name="connsiteX21" fmla="*/ 447 w 141450"/>
                  <a:gd name="connsiteY21" fmla="*/ 188897 h 232213"/>
                  <a:gd name="connsiteX22" fmla="*/ 123774 w 141450"/>
                  <a:gd name="connsiteY22" fmla="*/ 185324 h 232213"/>
                  <a:gd name="connsiteX23" fmla="*/ 80431 w 141450"/>
                  <a:gd name="connsiteY23" fmla="*/ 157191 h 232213"/>
                  <a:gd name="connsiteX24" fmla="*/ 39769 w 141450"/>
                  <a:gd name="connsiteY24" fmla="*/ 157191 h 232213"/>
                  <a:gd name="connsiteX25" fmla="*/ 14299 w 141450"/>
                  <a:gd name="connsiteY25" fmla="*/ 186217 h 232213"/>
                  <a:gd name="connsiteX26" fmla="*/ 67473 w 141450"/>
                  <a:gd name="connsiteY26" fmla="*/ 217030 h 232213"/>
                  <a:gd name="connsiteX27" fmla="*/ 123774 w 141450"/>
                  <a:gd name="connsiteY27" fmla="*/ 184877 h 232213"/>
                  <a:gd name="connsiteX28" fmla="*/ 109475 w 141450"/>
                  <a:gd name="connsiteY28" fmla="*/ 63859 h 232213"/>
                  <a:gd name="connsiteX29" fmla="*/ 67026 w 141450"/>
                  <a:gd name="connsiteY29" fmla="*/ 23668 h 232213"/>
                  <a:gd name="connsiteX30" fmla="*/ 25023 w 141450"/>
                  <a:gd name="connsiteY30" fmla="*/ 63859 h 232213"/>
                  <a:gd name="connsiteX31" fmla="*/ 67026 w 141450"/>
                  <a:gd name="connsiteY31" fmla="*/ 103156 h 232213"/>
                  <a:gd name="connsiteX32" fmla="*/ 109475 w 141450"/>
                  <a:gd name="connsiteY32" fmla="*/ 63859 h 23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1450" h="232213">
                    <a:moveTo>
                      <a:pt x="0" y="188003"/>
                    </a:moveTo>
                    <a:cubicBezTo>
                      <a:pt x="0" y="172374"/>
                      <a:pt x="9830" y="158530"/>
                      <a:pt x="26810" y="154065"/>
                    </a:cubicBezTo>
                    <a:cubicBezTo>
                      <a:pt x="14746" y="151832"/>
                      <a:pt x="6703" y="141561"/>
                      <a:pt x="6703" y="130397"/>
                    </a:cubicBezTo>
                    <a:cubicBezTo>
                      <a:pt x="6703" y="119233"/>
                      <a:pt x="15639" y="108068"/>
                      <a:pt x="28151" y="103603"/>
                    </a:cubicBezTo>
                    <a:cubicBezTo>
                      <a:pt x="17427" y="94225"/>
                      <a:pt x="10724" y="80828"/>
                      <a:pt x="10724" y="63859"/>
                    </a:cubicBezTo>
                    <a:cubicBezTo>
                      <a:pt x="10724" y="30813"/>
                      <a:pt x="37088" y="10271"/>
                      <a:pt x="67473" y="10271"/>
                    </a:cubicBezTo>
                    <a:cubicBezTo>
                      <a:pt x="97858" y="10271"/>
                      <a:pt x="93389" y="13844"/>
                      <a:pt x="104113" y="20988"/>
                    </a:cubicBezTo>
                    <a:cubicBezTo>
                      <a:pt x="107688" y="7592"/>
                      <a:pt x="120200" y="0"/>
                      <a:pt x="134052" y="0"/>
                    </a:cubicBezTo>
                    <a:cubicBezTo>
                      <a:pt x="147903" y="0"/>
                      <a:pt x="137626" y="0"/>
                      <a:pt x="139860" y="447"/>
                    </a:cubicBezTo>
                    <a:lnTo>
                      <a:pt x="139860" y="13397"/>
                    </a:lnTo>
                    <a:cubicBezTo>
                      <a:pt x="138520" y="13397"/>
                      <a:pt x="136286" y="13397"/>
                      <a:pt x="134052" y="13397"/>
                    </a:cubicBezTo>
                    <a:cubicBezTo>
                      <a:pt x="122881" y="13397"/>
                      <a:pt x="115284" y="19202"/>
                      <a:pt x="113050" y="29920"/>
                    </a:cubicBezTo>
                    <a:cubicBezTo>
                      <a:pt x="120646" y="38851"/>
                      <a:pt x="125115" y="50015"/>
                      <a:pt x="125115" y="64305"/>
                    </a:cubicBezTo>
                    <a:cubicBezTo>
                      <a:pt x="125115" y="97351"/>
                      <a:pt x="99198" y="117000"/>
                      <a:pt x="67473" y="117000"/>
                    </a:cubicBezTo>
                    <a:cubicBezTo>
                      <a:pt x="35747" y="117000"/>
                      <a:pt x="45131" y="114767"/>
                      <a:pt x="36641" y="109855"/>
                    </a:cubicBezTo>
                    <a:cubicBezTo>
                      <a:pt x="28598" y="112981"/>
                      <a:pt x="21001" y="118786"/>
                      <a:pt x="21001" y="128164"/>
                    </a:cubicBezTo>
                    <a:cubicBezTo>
                      <a:pt x="21001" y="142007"/>
                      <a:pt x="36194" y="143794"/>
                      <a:pt x="48259" y="143794"/>
                    </a:cubicBezTo>
                    <a:lnTo>
                      <a:pt x="79537" y="143794"/>
                    </a:lnTo>
                    <a:cubicBezTo>
                      <a:pt x="102773" y="143794"/>
                      <a:pt x="117072" y="147813"/>
                      <a:pt x="127796" y="157637"/>
                    </a:cubicBezTo>
                    <a:cubicBezTo>
                      <a:pt x="134945" y="164782"/>
                      <a:pt x="139414" y="172374"/>
                      <a:pt x="139414" y="185771"/>
                    </a:cubicBezTo>
                    <a:cubicBezTo>
                      <a:pt x="139414" y="219709"/>
                      <a:pt x="104113" y="232213"/>
                      <a:pt x="67473" y="232213"/>
                    </a:cubicBezTo>
                    <a:cubicBezTo>
                      <a:pt x="30832" y="232213"/>
                      <a:pt x="447" y="219263"/>
                      <a:pt x="447" y="188897"/>
                    </a:cubicBezTo>
                    <a:close/>
                    <a:moveTo>
                      <a:pt x="123774" y="185324"/>
                    </a:moveTo>
                    <a:cubicBezTo>
                      <a:pt x="123774" y="163889"/>
                      <a:pt x="103667" y="157191"/>
                      <a:pt x="80431" y="157191"/>
                    </a:cubicBezTo>
                    <a:lnTo>
                      <a:pt x="39769" y="157191"/>
                    </a:lnTo>
                    <a:cubicBezTo>
                      <a:pt x="25917" y="160316"/>
                      <a:pt x="14299" y="168355"/>
                      <a:pt x="14299" y="186217"/>
                    </a:cubicBezTo>
                    <a:cubicBezTo>
                      <a:pt x="14299" y="204080"/>
                      <a:pt x="40662" y="217030"/>
                      <a:pt x="67473" y="217030"/>
                    </a:cubicBezTo>
                    <a:cubicBezTo>
                      <a:pt x="94283" y="217030"/>
                      <a:pt x="123774" y="209885"/>
                      <a:pt x="123774" y="184877"/>
                    </a:cubicBezTo>
                    <a:close/>
                    <a:moveTo>
                      <a:pt x="109475" y="63859"/>
                    </a:moveTo>
                    <a:cubicBezTo>
                      <a:pt x="109475" y="38405"/>
                      <a:pt x="90708" y="23668"/>
                      <a:pt x="67026" y="23668"/>
                    </a:cubicBezTo>
                    <a:cubicBezTo>
                      <a:pt x="43343" y="23668"/>
                      <a:pt x="25023" y="38405"/>
                      <a:pt x="25023" y="63859"/>
                    </a:cubicBezTo>
                    <a:cubicBezTo>
                      <a:pt x="25023" y="89313"/>
                      <a:pt x="43343" y="103156"/>
                      <a:pt x="67026" y="103156"/>
                    </a:cubicBezTo>
                    <a:cubicBezTo>
                      <a:pt x="90708" y="103156"/>
                      <a:pt x="109475" y="89313"/>
                      <a:pt x="109475" y="63859"/>
                    </a:cubicBezTo>
                    <a:close/>
                  </a:path>
                </a:pathLst>
              </a:custGeom>
              <a:grpFill/>
              <a:ln w="4461"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B0B6CCD5-3671-3A7C-1F8C-91BFA48A490E}"/>
                  </a:ext>
                </a:extLst>
              </p:cNvPr>
              <p:cNvSpPr/>
              <p:nvPr/>
            </p:nvSpPr>
            <p:spPr>
              <a:xfrm>
                <a:off x="1347954" y="4131445"/>
                <a:ext cx="136285" cy="215690"/>
              </a:xfrm>
              <a:custGeom>
                <a:avLst/>
                <a:gdLst>
                  <a:gd name="connsiteX0" fmla="*/ 2681 w 136285"/>
                  <a:gd name="connsiteY0" fmla="*/ 211225 h 215690"/>
                  <a:gd name="connsiteX1" fmla="*/ 2681 w 136285"/>
                  <a:gd name="connsiteY1" fmla="*/ 196488 h 215690"/>
                  <a:gd name="connsiteX2" fmla="*/ 22342 w 136285"/>
                  <a:gd name="connsiteY2" fmla="*/ 200954 h 215690"/>
                  <a:gd name="connsiteX3" fmla="*/ 53174 w 136285"/>
                  <a:gd name="connsiteY3" fmla="*/ 176839 h 215690"/>
                  <a:gd name="connsiteX4" fmla="*/ 62111 w 136285"/>
                  <a:gd name="connsiteY4" fmla="*/ 154511 h 215690"/>
                  <a:gd name="connsiteX5" fmla="*/ 0 w 136285"/>
                  <a:gd name="connsiteY5" fmla="*/ 0 h 215690"/>
                  <a:gd name="connsiteX6" fmla="*/ 16533 w 136285"/>
                  <a:gd name="connsiteY6" fmla="*/ 0 h 215690"/>
                  <a:gd name="connsiteX7" fmla="*/ 69260 w 136285"/>
                  <a:gd name="connsiteY7" fmla="*/ 134862 h 215690"/>
                  <a:gd name="connsiteX8" fmla="*/ 120200 w 136285"/>
                  <a:gd name="connsiteY8" fmla="*/ 0 h 215690"/>
                  <a:gd name="connsiteX9" fmla="*/ 136286 w 136285"/>
                  <a:gd name="connsiteY9" fmla="*/ 0 h 215690"/>
                  <a:gd name="connsiteX10" fmla="*/ 66579 w 136285"/>
                  <a:gd name="connsiteY10" fmla="*/ 181752 h 215690"/>
                  <a:gd name="connsiteX11" fmla="*/ 23236 w 136285"/>
                  <a:gd name="connsiteY11" fmla="*/ 215690 h 215690"/>
                  <a:gd name="connsiteX12" fmla="*/ 2681 w 136285"/>
                  <a:gd name="connsiteY12" fmla="*/ 211225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6285" h="215690">
                    <a:moveTo>
                      <a:pt x="2681" y="211225"/>
                    </a:moveTo>
                    <a:lnTo>
                      <a:pt x="2681" y="196488"/>
                    </a:lnTo>
                    <a:cubicBezTo>
                      <a:pt x="8490" y="199168"/>
                      <a:pt x="14746" y="200954"/>
                      <a:pt x="22342" y="200954"/>
                    </a:cubicBezTo>
                    <a:cubicBezTo>
                      <a:pt x="37088" y="200954"/>
                      <a:pt x="46024" y="194702"/>
                      <a:pt x="53174" y="176839"/>
                    </a:cubicBezTo>
                    <a:lnTo>
                      <a:pt x="62111" y="154511"/>
                    </a:lnTo>
                    <a:lnTo>
                      <a:pt x="0" y="0"/>
                    </a:lnTo>
                    <a:lnTo>
                      <a:pt x="16533" y="0"/>
                    </a:lnTo>
                    <a:lnTo>
                      <a:pt x="69260" y="134862"/>
                    </a:lnTo>
                    <a:lnTo>
                      <a:pt x="120200" y="0"/>
                    </a:lnTo>
                    <a:lnTo>
                      <a:pt x="136286" y="0"/>
                    </a:lnTo>
                    <a:lnTo>
                      <a:pt x="66579" y="181752"/>
                    </a:lnTo>
                    <a:cubicBezTo>
                      <a:pt x="57195" y="206313"/>
                      <a:pt x="43790" y="215690"/>
                      <a:pt x="23236" y="215690"/>
                    </a:cubicBezTo>
                    <a:cubicBezTo>
                      <a:pt x="2681" y="215690"/>
                      <a:pt x="4915" y="213011"/>
                      <a:pt x="2681" y="211225"/>
                    </a:cubicBezTo>
                    <a:close/>
                  </a:path>
                </a:pathLst>
              </a:custGeom>
              <a:grpFill/>
              <a:ln w="4461"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3669622534"/>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showMasterSp="0" preserve="1" userDrawn="1">
  <p:cSld name="1_Image_Cover">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12EB42F3-0A87-FA3D-A25A-72B48C26D4A5}"/>
              </a:ext>
            </a:extLst>
          </p:cNvPr>
          <p:cNvGraphicFramePr>
            <a:graphicFrameLocks/>
          </p:cNvGraphicFramePr>
          <p:nvPr>
            <p:custDataLst>
              <p:tags r:id="rId1"/>
            </p:custDataLst>
            <p:extLst>
              <p:ext uri="{D42A27DB-BD31-4B8C-83A1-F6EECF244321}">
                <p14:modId xmlns:p14="http://schemas.microsoft.com/office/powerpoint/2010/main" val="38459294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10" name="think-cell data - do not delete" hidden="1">
                        <a:extLst>
                          <a:ext uri="{FF2B5EF4-FFF2-40B4-BE49-F238E27FC236}">
                            <a16:creationId xmlns:a16="http://schemas.microsoft.com/office/drawing/2014/main" id="{12EB42F3-0A87-FA3D-A25A-72B48C26D4A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47" name="Graphic 1">
            <a:extLst>
              <a:ext uri="{FF2B5EF4-FFF2-40B4-BE49-F238E27FC236}">
                <a16:creationId xmlns:a16="http://schemas.microsoft.com/office/drawing/2014/main" id="{7E6DA205-5D5A-2008-97B3-F462EB8E599B}"/>
              </a:ext>
            </a:extLst>
          </p:cNvPr>
          <p:cNvGrpSpPr/>
          <p:nvPr/>
        </p:nvGrpSpPr>
        <p:grpSpPr>
          <a:xfrm>
            <a:off x="558800" y="5507953"/>
            <a:ext cx="1486631" cy="708697"/>
            <a:chOff x="568668" y="3640224"/>
            <a:chExt cx="1486631" cy="708697"/>
          </a:xfrm>
        </p:grpSpPr>
        <p:grpSp>
          <p:nvGrpSpPr>
            <p:cNvPr id="48" name="Graphic 1">
              <a:extLst>
                <a:ext uri="{FF2B5EF4-FFF2-40B4-BE49-F238E27FC236}">
                  <a16:creationId xmlns:a16="http://schemas.microsoft.com/office/drawing/2014/main" id="{23364AF3-883D-6BBD-CF9C-C424FBDFF75E}"/>
                </a:ext>
              </a:extLst>
            </p:cNvPr>
            <p:cNvGrpSpPr/>
            <p:nvPr/>
          </p:nvGrpSpPr>
          <p:grpSpPr>
            <a:xfrm>
              <a:off x="568668" y="3640224"/>
              <a:ext cx="1486631" cy="321349"/>
              <a:chOff x="568668" y="3640224"/>
              <a:chExt cx="1486631" cy="321349"/>
            </a:xfrm>
          </p:grpSpPr>
          <p:sp>
            <p:nvSpPr>
              <p:cNvPr id="56" name="Freeform: Shape 55">
                <a:extLst>
                  <a:ext uri="{FF2B5EF4-FFF2-40B4-BE49-F238E27FC236}">
                    <a16:creationId xmlns:a16="http://schemas.microsoft.com/office/drawing/2014/main" id="{7715367E-755E-BB5A-E533-2BD79C93D6AC}"/>
                  </a:ext>
                </a:extLst>
              </p:cNvPr>
              <p:cNvSpPr/>
              <p:nvPr/>
            </p:nvSpPr>
            <p:spPr>
              <a:xfrm>
                <a:off x="568668" y="3740272"/>
                <a:ext cx="1486631" cy="221301"/>
              </a:xfrm>
              <a:custGeom>
                <a:avLst/>
                <a:gdLst>
                  <a:gd name="connsiteX0" fmla="*/ 169352 w 1486631"/>
                  <a:gd name="connsiteY0" fmla="*/ 153154 h 221301"/>
                  <a:gd name="connsiteX1" fmla="*/ 151925 w 1486631"/>
                  <a:gd name="connsiteY1" fmla="*/ 197364 h 221301"/>
                  <a:gd name="connsiteX2" fmla="*/ 88921 w 1486631"/>
                  <a:gd name="connsiteY2" fmla="*/ 220139 h 221301"/>
                  <a:gd name="connsiteX3" fmla="*/ 21895 w 1486631"/>
                  <a:gd name="connsiteY3" fmla="*/ 197810 h 221301"/>
                  <a:gd name="connsiteX4" fmla="*/ 0 w 1486631"/>
                  <a:gd name="connsiteY4" fmla="*/ 148688 h 221301"/>
                  <a:gd name="connsiteX5" fmla="*/ 39322 w 1486631"/>
                  <a:gd name="connsiteY5" fmla="*/ 148688 h 221301"/>
                  <a:gd name="connsiteX6" fmla="*/ 50493 w 1486631"/>
                  <a:gd name="connsiteY6" fmla="*/ 174589 h 221301"/>
                  <a:gd name="connsiteX7" fmla="*/ 86687 w 1486631"/>
                  <a:gd name="connsiteY7" fmla="*/ 185753 h 221301"/>
                  <a:gd name="connsiteX8" fmla="*/ 122434 w 1486631"/>
                  <a:gd name="connsiteY8" fmla="*/ 174589 h 221301"/>
                  <a:gd name="connsiteX9" fmla="*/ 122434 w 1486631"/>
                  <a:gd name="connsiteY9" fmla="*/ 136631 h 221301"/>
                  <a:gd name="connsiteX10" fmla="*/ 75069 w 1486631"/>
                  <a:gd name="connsiteY10" fmla="*/ 125914 h 221301"/>
                  <a:gd name="connsiteX11" fmla="*/ 28598 w 1486631"/>
                  <a:gd name="connsiteY11" fmla="*/ 112070 h 221301"/>
                  <a:gd name="connsiteX12" fmla="*/ 5809 w 1486631"/>
                  <a:gd name="connsiteY12" fmla="*/ 72772 h 221301"/>
                  <a:gd name="connsiteX13" fmla="*/ 23682 w 1486631"/>
                  <a:gd name="connsiteY13" fmla="*/ 23650 h 221301"/>
                  <a:gd name="connsiteX14" fmla="*/ 83112 w 1486631"/>
                  <a:gd name="connsiteY14" fmla="*/ 1322 h 221301"/>
                  <a:gd name="connsiteX15" fmla="*/ 144776 w 1486631"/>
                  <a:gd name="connsiteY15" fmla="*/ 21864 h 221301"/>
                  <a:gd name="connsiteX16" fmla="*/ 166224 w 1486631"/>
                  <a:gd name="connsiteY16" fmla="*/ 66967 h 221301"/>
                  <a:gd name="connsiteX17" fmla="*/ 126902 w 1486631"/>
                  <a:gd name="connsiteY17" fmla="*/ 66967 h 221301"/>
                  <a:gd name="connsiteX18" fmla="*/ 117519 w 1486631"/>
                  <a:gd name="connsiteY18" fmla="*/ 45979 h 221301"/>
                  <a:gd name="connsiteX19" fmla="*/ 84452 w 1486631"/>
                  <a:gd name="connsiteY19" fmla="*/ 34814 h 221301"/>
                  <a:gd name="connsiteX20" fmla="*/ 50940 w 1486631"/>
                  <a:gd name="connsiteY20" fmla="*/ 46425 h 221301"/>
                  <a:gd name="connsiteX21" fmla="*/ 55408 w 1486631"/>
                  <a:gd name="connsiteY21" fmla="*/ 83937 h 221301"/>
                  <a:gd name="connsiteX22" fmla="*/ 79537 w 1486631"/>
                  <a:gd name="connsiteY22" fmla="*/ 88849 h 221301"/>
                  <a:gd name="connsiteX23" fmla="*/ 105901 w 1486631"/>
                  <a:gd name="connsiteY23" fmla="*/ 91528 h 221301"/>
                  <a:gd name="connsiteX24" fmla="*/ 151478 w 1486631"/>
                  <a:gd name="connsiteY24" fmla="*/ 110284 h 221301"/>
                  <a:gd name="connsiteX25" fmla="*/ 169352 w 1486631"/>
                  <a:gd name="connsiteY25" fmla="*/ 153154 h 221301"/>
                  <a:gd name="connsiteX26" fmla="*/ 335576 w 1486631"/>
                  <a:gd name="connsiteY26" fmla="*/ 216119 h 221301"/>
                  <a:gd name="connsiteX27" fmla="*/ 320830 w 1486631"/>
                  <a:gd name="connsiteY27" fmla="*/ 199150 h 221301"/>
                  <a:gd name="connsiteX28" fmla="*/ 227441 w 1486631"/>
                  <a:gd name="connsiteY28" fmla="*/ 213887 h 221301"/>
                  <a:gd name="connsiteX29" fmla="*/ 194375 w 1486631"/>
                  <a:gd name="connsiteY29" fmla="*/ 136184 h 221301"/>
                  <a:gd name="connsiteX30" fmla="*/ 228334 w 1486631"/>
                  <a:gd name="connsiteY30" fmla="*/ 99120 h 221301"/>
                  <a:gd name="connsiteX31" fmla="*/ 205993 w 1486631"/>
                  <a:gd name="connsiteY31" fmla="*/ 45979 h 221301"/>
                  <a:gd name="connsiteX32" fmla="*/ 238612 w 1486631"/>
                  <a:gd name="connsiteY32" fmla="*/ 4448 h 221301"/>
                  <a:gd name="connsiteX33" fmla="*/ 298041 w 1486631"/>
                  <a:gd name="connsiteY33" fmla="*/ 9360 h 221301"/>
                  <a:gd name="connsiteX34" fmla="*/ 321277 w 1486631"/>
                  <a:gd name="connsiteY34" fmla="*/ 57143 h 221301"/>
                  <a:gd name="connsiteX35" fmla="*/ 281508 w 1486631"/>
                  <a:gd name="connsiteY35" fmla="*/ 108498 h 221301"/>
                  <a:gd name="connsiteX36" fmla="*/ 318149 w 1486631"/>
                  <a:gd name="connsiteY36" fmla="*/ 148242 h 221301"/>
                  <a:gd name="connsiteX37" fmla="*/ 323511 w 1486631"/>
                  <a:gd name="connsiteY37" fmla="*/ 122341 h 221301"/>
                  <a:gd name="connsiteX38" fmla="*/ 323958 w 1486631"/>
                  <a:gd name="connsiteY38" fmla="*/ 96440 h 221301"/>
                  <a:gd name="connsiteX39" fmla="*/ 378472 w 1486631"/>
                  <a:gd name="connsiteY39" fmla="*/ 96440 h 221301"/>
                  <a:gd name="connsiteX40" fmla="*/ 378472 w 1486631"/>
                  <a:gd name="connsiteY40" fmla="*/ 125914 h 221301"/>
                  <a:gd name="connsiteX41" fmla="*/ 353896 w 1486631"/>
                  <a:gd name="connsiteY41" fmla="*/ 125914 h 221301"/>
                  <a:gd name="connsiteX42" fmla="*/ 340938 w 1486631"/>
                  <a:gd name="connsiteY42" fmla="*/ 173249 h 221301"/>
                  <a:gd name="connsiteX43" fmla="*/ 379813 w 1486631"/>
                  <a:gd name="connsiteY43" fmla="*/ 215673 h 221301"/>
                  <a:gd name="connsiteX44" fmla="*/ 335576 w 1486631"/>
                  <a:gd name="connsiteY44" fmla="*/ 215673 h 221301"/>
                  <a:gd name="connsiteX45" fmla="*/ 250230 w 1486631"/>
                  <a:gd name="connsiteY45" fmla="*/ 122788 h 221301"/>
                  <a:gd name="connsiteX46" fmla="*/ 226100 w 1486631"/>
                  <a:gd name="connsiteY46" fmla="*/ 147349 h 221301"/>
                  <a:gd name="connsiteX47" fmla="*/ 233696 w 1486631"/>
                  <a:gd name="connsiteY47" fmla="*/ 178608 h 221301"/>
                  <a:gd name="connsiteX48" fmla="*/ 298041 w 1486631"/>
                  <a:gd name="connsiteY48" fmla="*/ 176375 h 221301"/>
                  <a:gd name="connsiteX49" fmla="*/ 250230 w 1486631"/>
                  <a:gd name="connsiteY49" fmla="*/ 122788 h 221301"/>
                  <a:gd name="connsiteX50" fmla="*/ 287317 w 1486631"/>
                  <a:gd name="connsiteY50" fmla="*/ 54017 h 221301"/>
                  <a:gd name="connsiteX51" fmla="*/ 274806 w 1486631"/>
                  <a:gd name="connsiteY51" fmla="*/ 33475 h 221301"/>
                  <a:gd name="connsiteX52" fmla="*/ 247995 w 1486631"/>
                  <a:gd name="connsiteY52" fmla="*/ 36154 h 221301"/>
                  <a:gd name="connsiteX53" fmla="*/ 241293 w 1486631"/>
                  <a:gd name="connsiteY53" fmla="*/ 60269 h 221301"/>
                  <a:gd name="connsiteX54" fmla="*/ 260060 w 1486631"/>
                  <a:gd name="connsiteY54" fmla="*/ 85276 h 221301"/>
                  <a:gd name="connsiteX55" fmla="*/ 287317 w 1486631"/>
                  <a:gd name="connsiteY55" fmla="*/ 54017 h 221301"/>
                  <a:gd name="connsiteX56" fmla="*/ 566144 w 1486631"/>
                  <a:gd name="connsiteY56" fmla="*/ 72326 h 221301"/>
                  <a:gd name="connsiteX57" fmla="*/ 545143 w 1486631"/>
                  <a:gd name="connsiteY57" fmla="*/ 123234 h 221301"/>
                  <a:gd name="connsiteX58" fmla="*/ 491522 w 1486631"/>
                  <a:gd name="connsiteY58" fmla="*/ 140204 h 221301"/>
                  <a:gd name="connsiteX59" fmla="*/ 446838 w 1486631"/>
                  <a:gd name="connsiteY59" fmla="*/ 140204 h 221301"/>
                  <a:gd name="connsiteX60" fmla="*/ 446838 w 1486631"/>
                  <a:gd name="connsiteY60" fmla="*/ 215673 h 221301"/>
                  <a:gd name="connsiteX61" fmla="*/ 408857 w 1486631"/>
                  <a:gd name="connsiteY61" fmla="*/ 215673 h 221301"/>
                  <a:gd name="connsiteX62" fmla="*/ 408857 w 1486631"/>
                  <a:gd name="connsiteY62" fmla="*/ 4895 h 221301"/>
                  <a:gd name="connsiteX63" fmla="*/ 491522 w 1486631"/>
                  <a:gd name="connsiteY63" fmla="*/ 4895 h 221301"/>
                  <a:gd name="connsiteX64" fmla="*/ 545143 w 1486631"/>
                  <a:gd name="connsiteY64" fmla="*/ 21418 h 221301"/>
                  <a:gd name="connsiteX65" fmla="*/ 566144 w 1486631"/>
                  <a:gd name="connsiteY65" fmla="*/ 72326 h 221301"/>
                  <a:gd name="connsiteX66" fmla="*/ 566144 w 1486631"/>
                  <a:gd name="connsiteY66" fmla="*/ 72326 h 221301"/>
                  <a:gd name="connsiteX67" fmla="*/ 527716 w 1486631"/>
                  <a:gd name="connsiteY67" fmla="*/ 72772 h 221301"/>
                  <a:gd name="connsiteX68" fmla="*/ 516992 w 1486631"/>
                  <a:gd name="connsiteY68" fmla="*/ 46425 h 221301"/>
                  <a:gd name="connsiteX69" fmla="*/ 490182 w 1486631"/>
                  <a:gd name="connsiteY69" fmla="*/ 38387 h 221301"/>
                  <a:gd name="connsiteX70" fmla="*/ 446838 w 1486631"/>
                  <a:gd name="connsiteY70" fmla="*/ 38387 h 221301"/>
                  <a:gd name="connsiteX71" fmla="*/ 446838 w 1486631"/>
                  <a:gd name="connsiteY71" fmla="*/ 106711 h 221301"/>
                  <a:gd name="connsiteX72" fmla="*/ 490182 w 1486631"/>
                  <a:gd name="connsiteY72" fmla="*/ 106711 h 221301"/>
                  <a:gd name="connsiteX73" fmla="*/ 516992 w 1486631"/>
                  <a:gd name="connsiteY73" fmla="*/ 98673 h 221301"/>
                  <a:gd name="connsiteX74" fmla="*/ 527716 w 1486631"/>
                  <a:gd name="connsiteY74" fmla="*/ 72772 h 221301"/>
                  <a:gd name="connsiteX75" fmla="*/ 527716 w 1486631"/>
                  <a:gd name="connsiteY75" fmla="*/ 72772 h 221301"/>
                  <a:gd name="connsiteX76" fmla="*/ 791798 w 1486631"/>
                  <a:gd name="connsiteY76" fmla="*/ 215673 h 221301"/>
                  <a:gd name="connsiteX77" fmla="*/ 787329 w 1486631"/>
                  <a:gd name="connsiteY77" fmla="*/ 192452 h 221301"/>
                  <a:gd name="connsiteX78" fmla="*/ 731028 w 1486631"/>
                  <a:gd name="connsiteY78" fmla="*/ 219692 h 221301"/>
                  <a:gd name="connsiteX79" fmla="*/ 671598 w 1486631"/>
                  <a:gd name="connsiteY79" fmla="*/ 196024 h 221301"/>
                  <a:gd name="connsiteX80" fmla="*/ 644341 w 1486631"/>
                  <a:gd name="connsiteY80" fmla="*/ 110284 h 221301"/>
                  <a:gd name="connsiteX81" fmla="*/ 671598 w 1486631"/>
                  <a:gd name="connsiteY81" fmla="*/ 25437 h 221301"/>
                  <a:gd name="connsiteX82" fmla="*/ 797160 w 1486631"/>
                  <a:gd name="connsiteY82" fmla="*/ 24990 h 221301"/>
                  <a:gd name="connsiteX83" fmla="*/ 816374 w 1486631"/>
                  <a:gd name="connsiteY83" fmla="*/ 67414 h 221301"/>
                  <a:gd name="connsiteX84" fmla="*/ 777052 w 1486631"/>
                  <a:gd name="connsiteY84" fmla="*/ 67414 h 221301"/>
                  <a:gd name="connsiteX85" fmla="*/ 767668 w 1486631"/>
                  <a:gd name="connsiteY85" fmla="*/ 48211 h 221301"/>
                  <a:gd name="connsiteX86" fmla="*/ 699302 w 1486631"/>
                  <a:gd name="connsiteY86" fmla="*/ 49551 h 221301"/>
                  <a:gd name="connsiteX87" fmla="*/ 682769 w 1486631"/>
                  <a:gd name="connsiteY87" fmla="*/ 111177 h 221301"/>
                  <a:gd name="connsiteX88" fmla="*/ 699302 w 1486631"/>
                  <a:gd name="connsiteY88" fmla="*/ 171910 h 221301"/>
                  <a:gd name="connsiteX89" fmla="*/ 764987 w 1486631"/>
                  <a:gd name="connsiteY89" fmla="*/ 173249 h 221301"/>
                  <a:gd name="connsiteX90" fmla="*/ 778839 w 1486631"/>
                  <a:gd name="connsiteY90" fmla="*/ 132165 h 221301"/>
                  <a:gd name="connsiteX91" fmla="*/ 728347 w 1486631"/>
                  <a:gd name="connsiteY91" fmla="*/ 132165 h 221301"/>
                  <a:gd name="connsiteX92" fmla="*/ 728347 w 1486631"/>
                  <a:gd name="connsiteY92" fmla="*/ 100459 h 221301"/>
                  <a:gd name="connsiteX93" fmla="*/ 815927 w 1486631"/>
                  <a:gd name="connsiteY93" fmla="*/ 100459 h 221301"/>
                  <a:gd name="connsiteX94" fmla="*/ 815927 w 1486631"/>
                  <a:gd name="connsiteY94" fmla="*/ 216119 h 221301"/>
                  <a:gd name="connsiteX95" fmla="*/ 791798 w 1486631"/>
                  <a:gd name="connsiteY95" fmla="*/ 216119 h 221301"/>
                  <a:gd name="connsiteX96" fmla="*/ 909763 w 1486631"/>
                  <a:gd name="connsiteY96" fmla="*/ 215226 h 221301"/>
                  <a:gd name="connsiteX97" fmla="*/ 868207 w 1486631"/>
                  <a:gd name="connsiteY97" fmla="*/ 211207 h 221301"/>
                  <a:gd name="connsiteX98" fmla="*/ 851227 w 1486631"/>
                  <a:gd name="connsiteY98" fmla="*/ 175482 h 221301"/>
                  <a:gd name="connsiteX99" fmla="*/ 851227 w 1486631"/>
                  <a:gd name="connsiteY99" fmla="*/ 429 h 221301"/>
                  <a:gd name="connsiteX100" fmla="*/ 888762 w 1486631"/>
                  <a:gd name="connsiteY100" fmla="*/ 429 h 221301"/>
                  <a:gd name="connsiteX101" fmla="*/ 888762 w 1486631"/>
                  <a:gd name="connsiteY101" fmla="*/ 169677 h 221301"/>
                  <a:gd name="connsiteX102" fmla="*/ 894124 w 1486631"/>
                  <a:gd name="connsiteY102" fmla="*/ 183074 h 221301"/>
                  <a:gd name="connsiteX103" fmla="*/ 909763 w 1486631"/>
                  <a:gd name="connsiteY103" fmla="*/ 184413 h 221301"/>
                  <a:gd name="connsiteX104" fmla="*/ 909763 w 1486631"/>
                  <a:gd name="connsiteY104" fmla="*/ 215226 h 221301"/>
                  <a:gd name="connsiteX105" fmla="*/ 1067497 w 1486631"/>
                  <a:gd name="connsiteY105" fmla="*/ 138417 h 221301"/>
                  <a:gd name="connsiteX106" fmla="*/ 1049177 w 1486631"/>
                  <a:gd name="connsiteY106" fmla="*/ 195578 h 221301"/>
                  <a:gd name="connsiteX107" fmla="*/ 940595 w 1486631"/>
                  <a:gd name="connsiteY107" fmla="*/ 195578 h 221301"/>
                  <a:gd name="connsiteX108" fmla="*/ 940595 w 1486631"/>
                  <a:gd name="connsiteY108" fmla="*/ 81257 h 221301"/>
                  <a:gd name="connsiteX109" fmla="*/ 1049177 w 1486631"/>
                  <a:gd name="connsiteY109" fmla="*/ 81257 h 221301"/>
                  <a:gd name="connsiteX110" fmla="*/ 1067497 w 1486631"/>
                  <a:gd name="connsiteY110" fmla="*/ 138417 h 221301"/>
                  <a:gd name="connsiteX111" fmla="*/ 1029963 w 1486631"/>
                  <a:gd name="connsiteY111" fmla="*/ 138417 h 221301"/>
                  <a:gd name="connsiteX112" fmla="*/ 1018792 w 1486631"/>
                  <a:gd name="connsiteY112" fmla="*/ 99566 h 221301"/>
                  <a:gd name="connsiteX113" fmla="*/ 971874 w 1486631"/>
                  <a:gd name="connsiteY113" fmla="*/ 99566 h 221301"/>
                  <a:gd name="connsiteX114" fmla="*/ 960703 w 1486631"/>
                  <a:gd name="connsiteY114" fmla="*/ 138417 h 221301"/>
                  <a:gd name="connsiteX115" fmla="*/ 971874 w 1486631"/>
                  <a:gd name="connsiteY115" fmla="*/ 177268 h 221301"/>
                  <a:gd name="connsiteX116" fmla="*/ 1018792 w 1486631"/>
                  <a:gd name="connsiteY116" fmla="*/ 177268 h 221301"/>
                  <a:gd name="connsiteX117" fmla="*/ 1029963 w 1486631"/>
                  <a:gd name="connsiteY117" fmla="*/ 138417 h 221301"/>
                  <a:gd name="connsiteX118" fmla="*/ 1239530 w 1486631"/>
                  <a:gd name="connsiteY118" fmla="*/ 138864 h 221301"/>
                  <a:gd name="connsiteX119" fmla="*/ 1211826 w 1486631"/>
                  <a:gd name="connsiteY119" fmla="*/ 206295 h 221301"/>
                  <a:gd name="connsiteX120" fmla="*/ 1130948 w 1486631"/>
                  <a:gd name="connsiteY120" fmla="*/ 198703 h 221301"/>
                  <a:gd name="connsiteX121" fmla="*/ 1128714 w 1486631"/>
                  <a:gd name="connsiteY121" fmla="*/ 215673 h 221301"/>
                  <a:gd name="connsiteX122" fmla="*/ 1096542 w 1486631"/>
                  <a:gd name="connsiteY122" fmla="*/ 215673 h 221301"/>
                  <a:gd name="connsiteX123" fmla="*/ 1096542 w 1486631"/>
                  <a:gd name="connsiteY123" fmla="*/ 876 h 221301"/>
                  <a:gd name="connsiteX124" fmla="*/ 1133629 w 1486631"/>
                  <a:gd name="connsiteY124" fmla="*/ 876 h 221301"/>
                  <a:gd name="connsiteX125" fmla="*/ 1133629 w 1486631"/>
                  <a:gd name="connsiteY125" fmla="*/ 72326 h 221301"/>
                  <a:gd name="connsiteX126" fmla="*/ 1170717 w 1486631"/>
                  <a:gd name="connsiteY126" fmla="*/ 57143 h 221301"/>
                  <a:gd name="connsiteX127" fmla="*/ 1211826 w 1486631"/>
                  <a:gd name="connsiteY127" fmla="*/ 69646 h 221301"/>
                  <a:gd name="connsiteX128" fmla="*/ 1239530 w 1486631"/>
                  <a:gd name="connsiteY128" fmla="*/ 138864 h 221301"/>
                  <a:gd name="connsiteX129" fmla="*/ 1201549 w 1486631"/>
                  <a:gd name="connsiteY129" fmla="*/ 137971 h 221301"/>
                  <a:gd name="connsiteX130" fmla="*/ 1191718 w 1486631"/>
                  <a:gd name="connsiteY130" fmla="*/ 100459 h 221301"/>
                  <a:gd name="connsiteX131" fmla="*/ 1160439 w 1486631"/>
                  <a:gd name="connsiteY131" fmla="*/ 88849 h 221301"/>
                  <a:gd name="connsiteX132" fmla="*/ 1135863 w 1486631"/>
                  <a:gd name="connsiteY132" fmla="*/ 109837 h 221301"/>
                  <a:gd name="connsiteX133" fmla="*/ 1131842 w 1486631"/>
                  <a:gd name="connsiteY133" fmla="*/ 147795 h 221301"/>
                  <a:gd name="connsiteX134" fmla="*/ 1144800 w 1486631"/>
                  <a:gd name="connsiteY134" fmla="*/ 180394 h 221301"/>
                  <a:gd name="connsiteX135" fmla="*/ 1191718 w 1486631"/>
                  <a:gd name="connsiteY135" fmla="*/ 175929 h 221301"/>
                  <a:gd name="connsiteX136" fmla="*/ 1201549 w 1486631"/>
                  <a:gd name="connsiteY136" fmla="*/ 137971 h 221301"/>
                  <a:gd name="connsiteX137" fmla="*/ 1404860 w 1486631"/>
                  <a:gd name="connsiteY137" fmla="*/ 213887 h 221301"/>
                  <a:gd name="connsiteX138" fmla="*/ 1360176 w 1486631"/>
                  <a:gd name="connsiteY138" fmla="*/ 196471 h 221301"/>
                  <a:gd name="connsiteX139" fmla="*/ 1286001 w 1486631"/>
                  <a:gd name="connsiteY139" fmla="*/ 214333 h 221301"/>
                  <a:gd name="connsiteX140" fmla="*/ 1259191 w 1486631"/>
                  <a:gd name="connsiteY140" fmla="*/ 183520 h 221301"/>
                  <a:gd name="connsiteX141" fmla="*/ 1267234 w 1486631"/>
                  <a:gd name="connsiteY141" fmla="*/ 141990 h 221301"/>
                  <a:gd name="connsiteX142" fmla="*/ 1309683 w 1486631"/>
                  <a:gd name="connsiteY142" fmla="*/ 122341 h 221301"/>
                  <a:gd name="connsiteX143" fmla="*/ 1355261 w 1486631"/>
                  <a:gd name="connsiteY143" fmla="*/ 119215 h 221301"/>
                  <a:gd name="connsiteX144" fmla="*/ 1355261 w 1486631"/>
                  <a:gd name="connsiteY144" fmla="*/ 109837 h 221301"/>
                  <a:gd name="connsiteX145" fmla="*/ 1348112 w 1486631"/>
                  <a:gd name="connsiteY145" fmla="*/ 90188 h 221301"/>
                  <a:gd name="connsiteX146" fmla="*/ 1330685 w 1486631"/>
                  <a:gd name="connsiteY146" fmla="*/ 85276 h 221301"/>
                  <a:gd name="connsiteX147" fmla="*/ 1300747 w 1486631"/>
                  <a:gd name="connsiteY147" fmla="*/ 107158 h 221301"/>
                  <a:gd name="connsiteX148" fmla="*/ 1264553 w 1486631"/>
                  <a:gd name="connsiteY148" fmla="*/ 107158 h 221301"/>
                  <a:gd name="connsiteX149" fmla="*/ 1281980 w 1486631"/>
                  <a:gd name="connsiteY149" fmla="*/ 70540 h 221301"/>
                  <a:gd name="connsiteX150" fmla="*/ 1320408 w 1486631"/>
                  <a:gd name="connsiteY150" fmla="*/ 57143 h 221301"/>
                  <a:gd name="connsiteX151" fmla="*/ 1386987 w 1486631"/>
                  <a:gd name="connsiteY151" fmla="*/ 88402 h 221301"/>
                  <a:gd name="connsiteX152" fmla="*/ 1391455 w 1486631"/>
                  <a:gd name="connsiteY152" fmla="*/ 119662 h 221301"/>
                  <a:gd name="connsiteX153" fmla="*/ 1391455 w 1486631"/>
                  <a:gd name="connsiteY153" fmla="*/ 177268 h 221301"/>
                  <a:gd name="connsiteX154" fmla="*/ 1403519 w 1486631"/>
                  <a:gd name="connsiteY154" fmla="*/ 186646 h 221301"/>
                  <a:gd name="connsiteX155" fmla="*/ 1404860 w 1486631"/>
                  <a:gd name="connsiteY155" fmla="*/ 186200 h 221301"/>
                  <a:gd name="connsiteX156" fmla="*/ 1404860 w 1486631"/>
                  <a:gd name="connsiteY156" fmla="*/ 213887 h 221301"/>
                  <a:gd name="connsiteX157" fmla="*/ 1355261 w 1486631"/>
                  <a:gd name="connsiteY157" fmla="*/ 146902 h 221301"/>
                  <a:gd name="connsiteX158" fmla="*/ 1315939 w 1486631"/>
                  <a:gd name="connsiteY158" fmla="*/ 150028 h 221301"/>
                  <a:gd name="connsiteX159" fmla="*/ 1293597 w 1486631"/>
                  <a:gd name="connsiteY159" fmla="*/ 168337 h 221301"/>
                  <a:gd name="connsiteX160" fmla="*/ 1312364 w 1486631"/>
                  <a:gd name="connsiteY160" fmla="*/ 189772 h 221301"/>
                  <a:gd name="connsiteX161" fmla="*/ 1342749 w 1486631"/>
                  <a:gd name="connsiteY161" fmla="*/ 181734 h 221301"/>
                  <a:gd name="connsiteX162" fmla="*/ 1354814 w 1486631"/>
                  <a:gd name="connsiteY162" fmla="*/ 154494 h 221301"/>
                  <a:gd name="connsiteX163" fmla="*/ 1354814 w 1486631"/>
                  <a:gd name="connsiteY163" fmla="*/ 146902 h 221301"/>
                  <a:gd name="connsiteX164" fmla="*/ 1486631 w 1486631"/>
                  <a:gd name="connsiteY164" fmla="*/ 215226 h 221301"/>
                  <a:gd name="connsiteX165" fmla="*/ 1444629 w 1486631"/>
                  <a:gd name="connsiteY165" fmla="*/ 210761 h 221301"/>
                  <a:gd name="connsiteX166" fmla="*/ 1428096 w 1486631"/>
                  <a:gd name="connsiteY166" fmla="*/ 175482 h 221301"/>
                  <a:gd name="connsiteX167" fmla="*/ 1428096 w 1486631"/>
                  <a:gd name="connsiteY167" fmla="*/ 429 h 221301"/>
                  <a:gd name="connsiteX168" fmla="*/ 1465630 w 1486631"/>
                  <a:gd name="connsiteY168" fmla="*/ 429 h 221301"/>
                  <a:gd name="connsiteX169" fmla="*/ 1465630 w 1486631"/>
                  <a:gd name="connsiteY169" fmla="*/ 169677 h 221301"/>
                  <a:gd name="connsiteX170" fmla="*/ 1470992 w 1486631"/>
                  <a:gd name="connsiteY170" fmla="*/ 183074 h 221301"/>
                  <a:gd name="connsiteX171" fmla="*/ 1486631 w 1486631"/>
                  <a:gd name="connsiteY171" fmla="*/ 184413 h 221301"/>
                  <a:gd name="connsiteX172" fmla="*/ 1486631 w 1486631"/>
                  <a:gd name="connsiteY172" fmla="*/ 215226 h 221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486631" h="221301">
                    <a:moveTo>
                      <a:pt x="169352" y="153154"/>
                    </a:moveTo>
                    <a:cubicBezTo>
                      <a:pt x="169352" y="169677"/>
                      <a:pt x="163543" y="185307"/>
                      <a:pt x="151925" y="197364"/>
                    </a:cubicBezTo>
                    <a:cubicBezTo>
                      <a:pt x="135392" y="213887"/>
                      <a:pt x="111263" y="219245"/>
                      <a:pt x="88921" y="220139"/>
                    </a:cubicBezTo>
                    <a:cubicBezTo>
                      <a:pt x="64792" y="220139"/>
                      <a:pt x="40215" y="214333"/>
                      <a:pt x="21895" y="197810"/>
                    </a:cubicBezTo>
                    <a:cubicBezTo>
                      <a:pt x="8043" y="185307"/>
                      <a:pt x="0" y="167444"/>
                      <a:pt x="0" y="148688"/>
                    </a:cubicBezTo>
                    <a:lnTo>
                      <a:pt x="39322" y="148688"/>
                    </a:lnTo>
                    <a:cubicBezTo>
                      <a:pt x="39322" y="158513"/>
                      <a:pt x="43343" y="167891"/>
                      <a:pt x="50493" y="174589"/>
                    </a:cubicBezTo>
                    <a:cubicBezTo>
                      <a:pt x="59876" y="183967"/>
                      <a:pt x="74175" y="186200"/>
                      <a:pt x="86687" y="185753"/>
                    </a:cubicBezTo>
                    <a:cubicBezTo>
                      <a:pt x="98751" y="185753"/>
                      <a:pt x="113497" y="183967"/>
                      <a:pt x="122434" y="174589"/>
                    </a:cubicBezTo>
                    <a:cubicBezTo>
                      <a:pt x="131817" y="164318"/>
                      <a:pt x="135392" y="146009"/>
                      <a:pt x="122434" y="136631"/>
                    </a:cubicBezTo>
                    <a:cubicBezTo>
                      <a:pt x="109475" y="126807"/>
                      <a:pt x="90708" y="127253"/>
                      <a:pt x="75069" y="125914"/>
                    </a:cubicBezTo>
                    <a:cubicBezTo>
                      <a:pt x="58983" y="124574"/>
                      <a:pt x="42003" y="121448"/>
                      <a:pt x="28598" y="112070"/>
                    </a:cubicBezTo>
                    <a:cubicBezTo>
                      <a:pt x="15639" y="102692"/>
                      <a:pt x="7596" y="88402"/>
                      <a:pt x="5809" y="72772"/>
                    </a:cubicBezTo>
                    <a:cubicBezTo>
                      <a:pt x="4022" y="54017"/>
                      <a:pt x="10724" y="36601"/>
                      <a:pt x="23682" y="23650"/>
                    </a:cubicBezTo>
                    <a:cubicBezTo>
                      <a:pt x="38875" y="8467"/>
                      <a:pt x="61664" y="1769"/>
                      <a:pt x="83112" y="1322"/>
                    </a:cubicBezTo>
                    <a:cubicBezTo>
                      <a:pt x="105007" y="876"/>
                      <a:pt x="128689" y="6681"/>
                      <a:pt x="144776" y="21864"/>
                    </a:cubicBezTo>
                    <a:cubicBezTo>
                      <a:pt x="157287" y="33475"/>
                      <a:pt x="165777" y="49551"/>
                      <a:pt x="166224" y="66967"/>
                    </a:cubicBezTo>
                    <a:lnTo>
                      <a:pt x="126902" y="66967"/>
                    </a:lnTo>
                    <a:cubicBezTo>
                      <a:pt x="126455" y="59375"/>
                      <a:pt x="122881" y="51784"/>
                      <a:pt x="117519" y="45979"/>
                    </a:cubicBezTo>
                    <a:cubicBezTo>
                      <a:pt x="109475" y="37494"/>
                      <a:pt x="95623" y="34368"/>
                      <a:pt x="84452" y="34814"/>
                    </a:cubicBezTo>
                    <a:cubicBezTo>
                      <a:pt x="72388" y="34814"/>
                      <a:pt x="59430" y="37494"/>
                      <a:pt x="50940" y="46425"/>
                    </a:cubicBezTo>
                    <a:cubicBezTo>
                      <a:pt x="40662" y="57589"/>
                      <a:pt x="41109" y="76791"/>
                      <a:pt x="55408" y="83937"/>
                    </a:cubicBezTo>
                    <a:cubicBezTo>
                      <a:pt x="62557" y="87509"/>
                      <a:pt x="71494" y="87956"/>
                      <a:pt x="79537" y="88849"/>
                    </a:cubicBezTo>
                    <a:cubicBezTo>
                      <a:pt x="88474" y="89742"/>
                      <a:pt x="96964" y="90635"/>
                      <a:pt x="105901" y="91528"/>
                    </a:cubicBezTo>
                    <a:cubicBezTo>
                      <a:pt x="122434" y="93761"/>
                      <a:pt x="138967" y="98673"/>
                      <a:pt x="151478" y="110284"/>
                    </a:cubicBezTo>
                    <a:cubicBezTo>
                      <a:pt x="163543" y="121001"/>
                      <a:pt x="169352" y="136631"/>
                      <a:pt x="169352" y="153154"/>
                    </a:cubicBezTo>
                    <a:close/>
                    <a:moveTo>
                      <a:pt x="335576" y="216119"/>
                    </a:moveTo>
                    <a:lnTo>
                      <a:pt x="320830" y="199150"/>
                    </a:lnTo>
                    <a:cubicBezTo>
                      <a:pt x="296254" y="221032"/>
                      <a:pt x="257826" y="228177"/>
                      <a:pt x="227441" y="213887"/>
                    </a:cubicBezTo>
                    <a:cubicBezTo>
                      <a:pt x="198396" y="200490"/>
                      <a:pt x="183204" y="166551"/>
                      <a:pt x="194375" y="136184"/>
                    </a:cubicBezTo>
                    <a:cubicBezTo>
                      <a:pt x="200184" y="120108"/>
                      <a:pt x="214036" y="108051"/>
                      <a:pt x="228334" y="99120"/>
                    </a:cubicBezTo>
                    <a:cubicBezTo>
                      <a:pt x="214036" y="83937"/>
                      <a:pt x="203758" y="67414"/>
                      <a:pt x="205993" y="45979"/>
                    </a:cubicBezTo>
                    <a:cubicBezTo>
                      <a:pt x="208227" y="27223"/>
                      <a:pt x="221185" y="11147"/>
                      <a:pt x="238612" y="4448"/>
                    </a:cubicBezTo>
                    <a:cubicBezTo>
                      <a:pt x="257379" y="-2697"/>
                      <a:pt x="280615" y="-1357"/>
                      <a:pt x="298041" y="9360"/>
                    </a:cubicBezTo>
                    <a:cubicBezTo>
                      <a:pt x="315021" y="19631"/>
                      <a:pt x="323064" y="37940"/>
                      <a:pt x="321277" y="57143"/>
                    </a:cubicBezTo>
                    <a:cubicBezTo>
                      <a:pt x="319489" y="81257"/>
                      <a:pt x="301169" y="97333"/>
                      <a:pt x="281508" y="108498"/>
                    </a:cubicBezTo>
                    <a:lnTo>
                      <a:pt x="318149" y="148242"/>
                    </a:lnTo>
                    <a:cubicBezTo>
                      <a:pt x="322171" y="140650"/>
                      <a:pt x="322617" y="130826"/>
                      <a:pt x="323511" y="122341"/>
                    </a:cubicBezTo>
                    <a:cubicBezTo>
                      <a:pt x="324405" y="113856"/>
                      <a:pt x="323958" y="104925"/>
                      <a:pt x="323958" y="96440"/>
                    </a:cubicBezTo>
                    <a:lnTo>
                      <a:pt x="378472" y="96440"/>
                    </a:lnTo>
                    <a:lnTo>
                      <a:pt x="378472" y="125914"/>
                    </a:lnTo>
                    <a:lnTo>
                      <a:pt x="353896" y="125914"/>
                    </a:lnTo>
                    <a:cubicBezTo>
                      <a:pt x="353002" y="142436"/>
                      <a:pt x="350321" y="159406"/>
                      <a:pt x="340938" y="173249"/>
                    </a:cubicBezTo>
                    <a:lnTo>
                      <a:pt x="379813" y="215673"/>
                    </a:lnTo>
                    <a:lnTo>
                      <a:pt x="335576" y="215673"/>
                    </a:lnTo>
                    <a:close/>
                    <a:moveTo>
                      <a:pt x="250230" y="122788"/>
                    </a:moveTo>
                    <a:cubicBezTo>
                      <a:pt x="240399" y="129039"/>
                      <a:pt x="229675" y="135291"/>
                      <a:pt x="226100" y="147349"/>
                    </a:cubicBezTo>
                    <a:cubicBezTo>
                      <a:pt x="222972" y="158066"/>
                      <a:pt x="225653" y="170570"/>
                      <a:pt x="233696" y="178608"/>
                    </a:cubicBezTo>
                    <a:cubicBezTo>
                      <a:pt x="249336" y="194684"/>
                      <a:pt x="283296" y="192898"/>
                      <a:pt x="298041" y="176375"/>
                    </a:cubicBezTo>
                    <a:lnTo>
                      <a:pt x="250230" y="122788"/>
                    </a:lnTo>
                    <a:close/>
                    <a:moveTo>
                      <a:pt x="287317" y="54017"/>
                    </a:moveTo>
                    <a:cubicBezTo>
                      <a:pt x="287317" y="45085"/>
                      <a:pt x="283296" y="37047"/>
                      <a:pt x="274806" y="33475"/>
                    </a:cubicBezTo>
                    <a:cubicBezTo>
                      <a:pt x="266316" y="29456"/>
                      <a:pt x="255592" y="30795"/>
                      <a:pt x="247995" y="36154"/>
                    </a:cubicBezTo>
                    <a:cubicBezTo>
                      <a:pt x="240399" y="41513"/>
                      <a:pt x="238612" y="51784"/>
                      <a:pt x="241293" y="60269"/>
                    </a:cubicBezTo>
                    <a:cubicBezTo>
                      <a:pt x="244421" y="70540"/>
                      <a:pt x="252911" y="78131"/>
                      <a:pt x="260060" y="85276"/>
                    </a:cubicBezTo>
                    <a:cubicBezTo>
                      <a:pt x="273018" y="78131"/>
                      <a:pt x="287317" y="70540"/>
                      <a:pt x="287317" y="54017"/>
                    </a:cubicBezTo>
                    <a:close/>
                    <a:moveTo>
                      <a:pt x="566144" y="72326"/>
                    </a:moveTo>
                    <a:cubicBezTo>
                      <a:pt x="566144" y="91528"/>
                      <a:pt x="559889" y="110730"/>
                      <a:pt x="545143" y="123234"/>
                    </a:cubicBezTo>
                    <a:cubicBezTo>
                      <a:pt x="530397" y="135738"/>
                      <a:pt x="510736" y="140204"/>
                      <a:pt x="491522" y="140204"/>
                    </a:cubicBezTo>
                    <a:lnTo>
                      <a:pt x="446838" y="140204"/>
                    </a:lnTo>
                    <a:lnTo>
                      <a:pt x="446838" y="215673"/>
                    </a:lnTo>
                    <a:lnTo>
                      <a:pt x="408857" y="215673"/>
                    </a:lnTo>
                    <a:lnTo>
                      <a:pt x="408857" y="4895"/>
                    </a:lnTo>
                    <a:lnTo>
                      <a:pt x="491522" y="4895"/>
                    </a:lnTo>
                    <a:cubicBezTo>
                      <a:pt x="510289" y="4895"/>
                      <a:pt x="530397" y="9360"/>
                      <a:pt x="545143" y="21418"/>
                    </a:cubicBezTo>
                    <a:cubicBezTo>
                      <a:pt x="560335" y="33921"/>
                      <a:pt x="566144" y="53124"/>
                      <a:pt x="566144" y="72326"/>
                    </a:cubicBezTo>
                    <a:lnTo>
                      <a:pt x="566144" y="72326"/>
                    </a:lnTo>
                    <a:close/>
                    <a:moveTo>
                      <a:pt x="527716" y="72772"/>
                    </a:moveTo>
                    <a:cubicBezTo>
                      <a:pt x="527716" y="62948"/>
                      <a:pt x="524588" y="53124"/>
                      <a:pt x="516992" y="46425"/>
                    </a:cubicBezTo>
                    <a:cubicBezTo>
                      <a:pt x="509843" y="40173"/>
                      <a:pt x="499565" y="38387"/>
                      <a:pt x="490182" y="38387"/>
                    </a:cubicBezTo>
                    <a:lnTo>
                      <a:pt x="446838" y="38387"/>
                    </a:lnTo>
                    <a:lnTo>
                      <a:pt x="446838" y="106711"/>
                    </a:lnTo>
                    <a:lnTo>
                      <a:pt x="490182" y="106711"/>
                    </a:lnTo>
                    <a:cubicBezTo>
                      <a:pt x="499565" y="106711"/>
                      <a:pt x="509843" y="105372"/>
                      <a:pt x="516992" y="98673"/>
                    </a:cubicBezTo>
                    <a:cubicBezTo>
                      <a:pt x="524588" y="91975"/>
                      <a:pt x="527716" y="82150"/>
                      <a:pt x="527716" y="72772"/>
                    </a:cubicBezTo>
                    <a:lnTo>
                      <a:pt x="527716" y="72772"/>
                    </a:lnTo>
                    <a:close/>
                    <a:moveTo>
                      <a:pt x="791798" y="215673"/>
                    </a:moveTo>
                    <a:lnTo>
                      <a:pt x="787329" y="192452"/>
                    </a:lnTo>
                    <a:cubicBezTo>
                      <a:pt x="777052" y="212100"/>
                      <a:pt x="751582" y="220139"/>
                      <a:pt x="731028" y="219692"/>
                    </a:cubicBezTo>
                    <a:cubicBezTo>
                      <a:pt x="708686" y="219245"/>
                      <a:pt x="687238" y="212994"/>
                      <a:pt x="671598" y="196024"/>
                    </a:cubicBezTo>
                    <a:cubicBezTo>
                      <a:pt x="649256" y="172803"/>
                      <a:pt x="644341" y="141097"/>
                      <a:pt x="644341" y="110284"/>
                    </a:cubicBezTo>
                    <a:cubicBezTo>
                      <a:pt x="644341" y="79471"/>
                      <a:pt x="648809" y="48211"/>
                      <a:pt x="671598" y="25437"/>
                    </a:cubicBezTo>
                    <a:cubicBezTo>
                      <a:pt x="703771" y="-6716"/>
                      <a:pt x="764541" y="-8502"/>
                      <a:pt x="797160" y="24990"/>
                    </a:cubicBezTo>
                    <a:cubicBezTo>
                      <a:pt x="808331" y="36601"/>
                      <a:pt x="815480" y="51337"/>
                      <a:pt x="816374" y="67414"/>
                    </a:cubicBezTo>
                    <a:lnTo>
                      <a:pt x="777052" y="67414"/>
                    </a:lnTo>
                    <a:cubicBezTo>
                      <a:pt x="776158" y="59822"/>
                      <a:pt x="772584" y="54017"/>
                      <a:pt x="767668" y="48211"/>
                    </a:cubicBezTo>
                    <a:cubicBezTo>
                      <a:pt x="751135" y="29009"/>
                      <a:pt x="715835" y="32135"/>
                      <a:pt x="699302" y="49551"/>
                    </a:cubicBezTo>
                    <a:cubicBezTo>
                      <a:pt x="684110" y="65627"/>
                      <a:pt x="682769" y="90188"/>
                      <a:pt x="682769" y="111177"/>
                    </a:cubicBezTo>
                    <a:cubicBezTo>
                      <a:pt x="682769" y="132165"/>
                      <a:pt x="684556" y="156280"/>
                      <a:pt x="699302" y="171910"/>
                    </a:cubicBezTo>
                    <a:cubicBezTo>
                      <a:pt x="715388" y="189326"/>
                      <a:pt x="748901" y="190219"/>
                      <a:pt x="764987" y="173249"/>
                    </a:cubicBezTo>
                    <a:cubicBezTo>
                      <a:pt x="776158" y="162085"/>
                      <a:pt x="778839" y="147349"/>
                      <a:pt x="778839" y="132165"/>
                    </a:cubicBezTo>
                    <a:lnTo>
                      <a:pt x="728347" y="132165"/>
                    </a:lnTo>
                    <a:lnTo>
                      <a:pt x="728347" y="100459"/>
                    </a:lnTo>
                    <a:lnTo>
                      <a:pt x="815927" y="100459"/>
                    </a:lnTo>
                    <a:lnTo>
                      <a:pt x="815927" y="216119"/>
                    </a:lnTo>
                    <a:lnTo>
                      <a:pt x="791798" y="216119"/>
                    </a:lnTo>
                    <a:close/>
                    <a:moveTo>
                      <a:pt x="909763" y="215226"/>
                    </a:moveTo>
                    <a:cubicBezTo>
                      <a:pt x="895911" y="218352"/>
                      <a:pt x="880719" y="218799"/>
                      <a:pt x="868207" y="211207"/>
                    </a:cubicBezTo>
                    <a:cubicBezTo>
                      <a:pt x="855249" y="203616"/>
                      <a:pt x="851227" y="189772"/>
                      <a:pt x="851227" y="175482"/>
                    </a:cubicBezTo>
                    <a:lnTo>
                      <a:pt x="851227" y="429"/>
                    </a:lnTo>
                    <a:lnTo>
                      <a:pt x="888762" y="429"/>
                    </a:lnTo>
                    <a:lnTo>
                      <a:pt x="888762" y="169677"/>
                    </a:lnTo>
                    <a:cubicBezTo>
                      <a:pt x="888762" y="174589"/>
                      <a:pt x="889655" y="180394"/>
                      <a:pt x="894124" y="183074"/>
                    </a:cubicBezTo>
                    <a:cubicBezTo>
                      <a:pt x="899039" y="185753"/>
                      <a:pt x="904401" y="184413"/>
                      <a:pt x="909763" y="184413"/>
                    </a:cubicBezTo>
                    <a:lnTo>
                      <a:pt x="909763" y="215226"/>
                    </a:lnTo>
                    <a:close/>
                    <a:moveTo>
                      <a:pt x="1067497" y="138417"/>
                    </a:moveTo>
                    <a:cubicBezTo>
                      <a:pt x="1067497" y="159406"/>
                      <a:pt x="1062582" y="179055"/>
                      <a:pt x="1049177" y="195578"/>
                    </a:cubicBezTo>
                    <a:cubicBezTo>
                      <a:pt x="1022813" y="227730"/>
                      <a:pt x="966958" y="227730"/>
                      <a:pt x="940595" y="195578"/>
                    </a:cubicBezTo>
                    <a:cubicBezTo>
                      <a:pt x="915572" y="163871"/>
                      <a:pt x="915572" y="112963"/>
                      <a:pt x="940595" y="81257"/>
                    </a:cubicBezTo>
                    <a:cubicBezTo>
                      <a:pt x="966958" y="49104"/>
                      <a:pt x="1022813" y="49104"/>
                      <a:pt x="1049177" y="81257"/>
                    </a:cubicBezTo>
                    <a:cubicBezTo>
                      <a:pt x="1062582" y="97780"/>
                      <a:pt x="1067497" y="117429"/>
                      <a:pt x="1067497" y="138417"/>
                    </a:cubicBezTo>
                    <a:close/>
                    <a:moveTo>
                      <a:pt x="1029963" y="138417"/>
                    </a:moveTo>
                    <a:cubicBezTo>
                      <a:pt x="1029963" y="125020"/>
                      <a:pt x="1028622" y="109837"/>
                      <a:pt x="1018792" y="99566"/>
                    </a:cubicBezTo>
                    <a:cubicBezTo>
                      <a:pt x="1006727" y="86616"/>
                      <a:pt x="983938" y="86616"/>
                      <a:pt x="971874" y="99566"/>
                    </a:cubicBezTo>
                    <a:cubicBezTo>
                      <a:pt x="962490" y="109837"/>
                      <a:pt x="960703" y="125020"/>
                      <a:pt x="960703" y="138417"/>
                    </a:cubicBezTo>
                    <a:cubicBezTo>
                      <a:pt x="960703" y="151814"/>
                      <a:pt x="962043" y="166997"/>
                      <a:pt x="971874" y="177268"/>
                    </a:cubicBezTo>
                    <a:cubicBezTo>
                      <a:pt x="983938" y="190219"/>
                      <a:pt x="1006727" y="190219"/>
                      <a:pt x="1018792" y="177268"/>
                    </a:cubicBezTo>
                    <a:cubicBezTo>
                      <a:pt x="1028622" y="166997"/>
                      <a:pt x="1029963" y="151814"/>
                      <a:pt x="1029963" y="138417"/>
                    </a:cubicBezTo>
                    <a:close/>
                    <a:moveTo>
                      <a:pt x="1239530" y="138864"/>
                    </a:moveTo>
                    <a:cubicBezTo>
                      <a:pt x="1239530" y="164318"/>
                      <a:pt x="1231934" y="190219"/>
                      <a:pt x="1211826" y="206295"/>
                    </a:cubicBezTo>
                    <a:cubicBezTo>
                      <a:pt x="1189484" y="225051"/>
                      <a:pt x="1147481" y="225051"/>
                      <a:pt x="1130948" y="198703"/>
                    </a:cubicBezTo>
                    <a:lnTo>
                      <a:pt x="1128714" y="215673"/>
                    </a:lnTo>
                    <a:lnTo>
                      <a:pt x="1096542" y="215673"/>
                    </a:lnTo>
                    <a:lnTo>
                      <a:pt x="1096542" y="876"/>
                    </a:lnTo>
                    <a:lnTo>
                      <a:pt x="1133629" y="876"/>
                    </a:lnTo>
                    <a:lnTo>
                      <a:pt x="1133629" y="72326"/>
                    </a:lnTo>
                    <a:cubicBezTo>
                      <a:pt x="1142119" y="61608"/>
                      <a:pt x="1157758" y="57589"/>
                      <a:pt x="1170717" y="57143"/>
                    </a:cubicBezTo>
                    <a:cubicBezTo>
                      <a:pt x="1185462" y="56696"/>
                      <a:pt x="1200655" y="59822"/>
                      <a:pt x="1211826" y="69646"/>
                    </a:cubicBezTo>
                    <a:cubicBezTo>
                      <a:pt x="1230146" y="84830"/>
                      <a:pt x="1239530" y="108051"/>
                      <a:pt x="1239530" y="138864"/>
                    </a:cubicBezTo>
                    <a:close/>
                    <a:moveTo>
                      <a:pt x="1201549" y="137971"/>
                    </a:moveTo>
                    <a:cubicBezTo>
                      <a:pt x="1201549" y="125020"/>
                      <a:pt x="1199761" y="111177"/>
                      <a:pt x="1191718" y="100459"/>
                    </a:cubicBezTo>
                    <a:cubicBezTo>
                      <a:pt x="1183675" y="91082"/>
                      <a:pt x="1172504" y="87062"/>
                      <a:pt x="1160439" y="88849"/>
                    </a:cubicBezTo>
                    <a:cubicBezTo>
                      <a:pt x="1148822" y="90635"/>
                      <a:pt x="1140332" y="99120"/>
                      <a:pt x="1135863" y="109837"/>
                    </a:cubicBezTo>
                    <a:cubicBezTo>
                      <a:pt x="1131395" y="121448"/>
                      <a:pt x="1130948" y="135291"/>
                      <a:pt x="1131842" y="147795"/>
                    </a:cubicBezTo>
                    <a:cubicBezTo>
                      <a:pt x="1133182" y="159852"/>
                      <a:pt x="1135416" y="171910"/>
                      <a:pt x="1144800" y="180394"/>
                    </a:cubicBezTo>
                    <a:cubicBezTo>
                      <a:pt x="1158205" y="192898"/>
                      <a:pt x="1180100" y="189772"/>
                      <a:pt x="1191718" y="175929"/>
                    </a:cubicBezTo>
                    <a:cubicBezTo>
                      <a:pt x="1200208" y="165211"/>
                      <a:pt x="1201549" y="150921"/>
                      <a:pt x="1201549" y="137971"/>
                    </a:cubicBezTo>
                    <a:close/>
                    <a:moveTo>
                      <a:pt x="1404860" y="213887"/>
                    </a:moveTo>
                    <a:cubicBezTo>
                      <a:pt x="1387880" y="221478"/>
                      <a:pt x="1362410" y="219245"/>
                      <a:pt x="1360176" y="196471"/>
                    </a:cubicBezTo>
                    <a:cubicBezTo>
                      <a:pt x="1346324" y="221032"/>
                      <a:pt x="1309237" y="225051"/>
                      <a:pt x="1286001" y="214333"/>
                    </a:cubicBezTo>
                    <a:cubicBezTo>
                      <a:pt x="1273043" y="208528"/>
                      <a:pt x="1262765" y="197810"/>
                      <a:pt x="1259191" y="183520"/>
                    </a:cubicBezTo>
                    <a:cubicBezTo>
                      <a:pt x="1255169" y="169230"/>
                      <a:pt x="1257850" y="153600"/>
                      <a:pt x="1267234" y="141990"/>
                    </a:cubicBezTo>
                    <a:cubicBezTo>
                      <a:pt x="1277511" y="129039"/>
                      <a:pt x="1294044" y="123681"/>
                      <a:pt x="1309683" y="122341"/>
                    </a:cubicBezTo>
                    <a:lnTo>
                      <a:pt x="1355261" y="119215"/>
                    </a:lnTo>
                    <a:lnTo>
                      <a:pt x="1355261" y="109837"/>
                    </a:lnTo>
                    <a:cubicBezTo>
                      <a:pt x="1355261" y="103139"/>
                      <a:pt x="1353474" y="94654"/>
                      <a:pt x="1348112" y="90188"/>
                    </a:cubicBezTo>
                    <a:cubicBezTo>
                      <a:pt x="1343196" y="86169"/>
                      <a:pt x="1336494" y="85723"/>
                      <a:pt x="1330685" y="85276"/>
                    </a:cubicBezTo>
                    <a:cubicBezTo>
                      <a:pt x="1315939" y="84830"/>
                      <a:pt x="1301640" y="90635"/>
                      <a:pt x="1300747" y="107158"/>
                    </a:cubicBezTo>
                    <a:lnTo>
                      <a:pt x="1264553" y="107158"/>
                    </a:lnTo>
                    <a:cubicBezTo>
                      <a:pt x="1265446" y="93314"/>
                      <a:pt x="1270809" y="79917"/>
                      <a:pt x="1281980" y="70540"/>
                    </a:cubicBezTo>
                    <a:cubicBezTo>
                      <a:pt x="1292704" y="62055"/>
                      <a:pt x="1306556" y="58036"/>
                      <a:pt x="1320408" y="57143"/>
                    </a:cubicBezTo>
                    <a:cubicBezTo>
                      <a:pt x="1346324" y="54910"/>
                      <a:pt x="1376709" y="61608"/>
                      <a:pt x="1386987" y="88402"/>
                    </a:cubicBezTo>
                    <a:cubicBezTo>
                      <a:pt x="1391008" y="98227"/>
                      <a:pt x="1391455" y="108944"/>
                      <a:pt x="1391455" y="119662"/>
                    </a:cubicBezTo>
                    <a:lnTo>
                      <a:pt x="1391455" y="177268"/>
                    </a:lnTo>
                    <a:cubicBezTo>
                      <a:pt x="1391455" y="183967"/>
                      <a:pt x="1395923" y="189326"/>
                      <a:pt x="1403519" y="186646"/>
                    </a:cubicBezTo>
                    <a:cubicBezTo>
                      <a:pt x="1403966" y="186646"/>
                      <a:pt x="1404413" y="186646"/>
                      <a:pt x="1404860" y="186200"/>
                    </a:cubicBezTo>
                    <a:lnTo>
                      <a:pt x="1404860" y="213887"/>
                    </a:lnTo>
                    <a:close/>
                    <a:moveTo>
                      <a:pt x="1355261" y="146902"/>
                    </a:moveTo>
                    <a:lnTo>
                      <a:pt x="1315939" y="150028"/>
                    </a:lnTo>
                    <a:cubicBezTo>
                      <a:pt x="1305662" y="150921"/>
                      <a:pt x="1294938" y="156726"/>
                      <a:pt x="1293597" y="168337"/>
                    </a:cubicBezTo>
                    <a:cubicBezTo>
                      <a:pt x="1292704" y="179948"/>
                      <a:pt x="1301194" y="188432"/>
                      <a:pt x="1312364" y="189772"/>
                    </a:cubicBezTo>
                    <a:cubicBezTo>
                      <a:pt x="1322642" y="191112"/>
                      <a:pt x="1334706" y="187986"/>
                      <a:pt x="1342749" y="181734"/>
                    </a:cubicBezTo>
                    <a:cubicBezTo>
                      <a:pt x="1351239" y="175036"/>
                      <a:pt x="1354814" y="165211"/>
                      <a:pt x="1354814" y="154494"/>
                    </a:cubicBezTo>
                    <a:lnTo>
                      <a:pt x="1354814" y="146902"/>
                    </a:lnTo>
                    <a:close/>
                    <a:moveTo>
                      <a:pt x="1486631" y="215226"/>
                    </a:moveTo>
                    <a:cubicBezTo>
                      <a:pt x="1472333" y="218352"/>
                      <a:pt x="1457140" y="218799"/>
                      <a:pt x="1444629" y="210761"/>
                    </a:cubicBezTo>
                    <a:cubicBezTo>
                      <a:pt x="1432117" y="203169"/>
                      <a:pt x="1428096" y="189326"/>
                      <a:pt x="1428096" y="175482"/>
                    </a:cubicBezTo>
                    <a:lnTo>
                      <a:pt x="1428096" y="429"/>
                    </a:lnTo>
                    <a:lnTo>
                      <a:pt x="1465630" y="429"/>
                    </a:lnTo>
                    <a:lnTo>
                      <a:pt x="1465630" y="169677"/>
                    </a:lnTo>
                    <a:cubicBezTo>
                      <a:pt x="1465630" y="174589"/>
                      <a:pt x="1466524" y="180394"/>
                      <a:pt x="1470992" y="183074"/>
                    </a:cubicBezTo>
                    <a:cubicBezTo>
                      <a:pt x="1475907" y="185753"/>
                      <a:pt x="1481716" y="184413"/>
                      <a:pt x="1486631" y="184413"/>
                    </a:cubicBezTo>
                    <a:lnTo>
                      <a:pt x="1486631" y="215226"/>
                    </a:lnTo>
                    <a:close/>
                  </a:path>
                </a:pathLst>
              </a:custGeom>
              <a:solidFill>
                <a:srgbClr val="D6002A"/>
              </a:solidFill>
              <a:ln w="4461"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2D36847A-5D69-A7C9-56C9-37B0D712211C}"/>
                  </a:ext>
                </a:extLst>
              </p:cNvPr>
              <p:cNvSpPr/>
              <p:nvPr/>
            </p:nvSpPr>
            <p:spPr>
              <a:xfrm>
                <a:off x="568668" y="3640224"/>
                <a:ext cx="1486631" cy="37957"/>
              </a:xfrm>
              <a:custGeom>
                <a:avLst/>
                <a:gdLst>
                  <a:gd name="connsiteX0" fmla="*/ 0 w 1486631"/>
                  <a:gd name="connsiteY0" fmla="*/ 0 h 37957"/>
                  <a:gd name="connsiteX1" fmla="*/ 1486631 w 1486631"/>
                  <a:gd name="connsiteY1" fmla="*/ 0 h 37957"/>
                  <a:gd name="connsiteX2" fmla="*/ 1486631 w 1486631"/>
                  <a:gd name="connsiteY2" fmla="*/ 37958 h 37957"/>
                  <a:gd name="connsiteX3" fmla="*/ 0 w 1486631"/>
                  <a:gd name="connsiteY3" fmla="*/ 37958 h 37957"/>
                </a:gdLst>
                <a:ahLst/>
                <a:cxnLst>
                  <a:cxn ang="0">
                    <a:pos x="connsiteX0" y="connsiteY0"/>
                  </a:cxn>
                  <a:cxn ang="0">
                    <a:pos x="connsiteX1" y="connsiteY1"/>
                  </a:cxn>
                  <a:cxn ang="0">
                    <a:pos x="connsiteX2" y="connsiteY2"/>
                  </a:cxn>
                  <a:cxn ang="0">
                    <a:pos x="connsiteX3" y="connsiteY3"/>
                  </a:cxn>
                </a:cxnLst>
                <a:rect l="l" t="t" r="r" b="b"/>
                <a:pathLst>
                  <a:path w="1486631" h="37957">
                    <a:moveTo>
                      <a:pt x="0" y="0"/>
                    </a:moveTo>
                    <a:lnTo>
                      <a:pt x="1486631" y="0"/>
                    </a:lnTo>
                    <a:lnTo>
                      <a:pt x="1486631" y="37958"/>
                    </a:lnTo>
                    <a:lnTo>
                      <a:pt x="0" y="37958"/>
                    </a:lnTo>
                    <a:close/>
                  </a:path>
                </a:pathLst>
              </a:custGeom>
              <a:solidFill>
                <a:srgbClr val="FFFFFF"/>
              </a:solidFill>
              <a:ln w="4461" cap="flat">
                <a:noFill/>
                <a:prstDash val="solid"/>
                <a:miter/>
              </a:ln>
            </p:spPr>
            <p:txBody>
              <a:bodyPr rtlCol="0" anchor="ctr"/>
              <a:lstStyle/>
              <a:p>
                <a:endParaRPr lang="en-US"/>
              </a:p>
            </p:txBody>
          </p:sp>
        </p:grpSp>
        <p:grpSp>
          <p:nvGrpSpPr>
            <p:cNvPr id="49" name="Graphic 1">
              <a:extLst>
                <a:ext uri="{FF2B5EF4-FFF2-40B4-BE49-F238E27FC236}">
                  <a16:creationId xmlns:a16="http://schemas.microsoft.com/office/drawing/2014/main" id="{B45DC251-1912-DDFD-9893-E2959DD30A08}"/>
                </a:ext>
              </a:extLst>
            </p:cNvPr>
            <p:cNvGrpSpPr/>
            <p:nvPr/>
          </p:nvGrpSpPr>
          <p:grpSpPr>
            <a:xfrm>
              <a:off x="568668" y="4067139"/>
              <a:ext cx="915571" cy="281781"/>
              <a:chOff x="568668" y="4067139"/>
              <a:chExt cx="915571" cy="281781"/>
            </a:xfrm>
            <a:solidFill>
              <a:srgbClr val="FFFFFF"/>
            </a:solidFill>
          </p:grpSpPr>
          <p:sp>
            <p:nvSpPr>
              <p:cNvPr id="50" name="Freeform: Shape 49">
                <a:extLst>
                  <a:ext uri="{FF2B5EF4-FFF2-40B4-BE49-F238E27FC236}">
                    <a16:creationId xmlns:a16="http://schemas.microsoft.com/office/drawing/2014/main" id="{BD61C24B-31EE-EE4F-02C9-CE5B05942F78}"/>
                  </a:ext>
                </a:extLst>
              </p:cNvPr>
              <p:cNvSpPr/>
              <p:nvPr/>
            </p:nvSpPr>
            <p:spPr>
              <a:xfrm>
                <a:off x="568668" y="4067139"/>
                <a:ext cx="138073" cy="215690"/>
              </a:xfrm>
              <a:custGeom>
                <a:avLst/>
                <a:gdLst>
                  <a:gd name="connsiteX0" fmla="*/ 138073 w 138073"/>
                  <a:gd name="connsiteY0" fmla="*/ 447 h 215690"/>
                  <a:gd name="connsiteX1" fmla="*/ 138073 w 138073"/>
                  <a:gd name="connsiteY1" fmla="*/ 15630 h 215690"/>
                  <a:gd name="connsiteX2" fmla="*/ 16086 w 138073"/>
                  <a:gd name="connsiteY2" fmla="*/ 15630 h 215690"/>
                  <a:gd name="connsiteX3" fmla="*/ 16086 w 138073"/>
                  <a:gd name="connsiteY3" fmla="*/ 96011 h 215690"/>
                  <a:gd name="connsiteX4" fmla="*/ 123327 w 138073"/>
                  <a:gd name="connsiteY4" fmla="*/ 96011 h 215690"/>
                  <a:gd name="connsiteX5" fmla="*/ 123327 w 138073"/>
                  <a:gd name="connsiteY5" fmla="*/ 111194 h 215690"/>
                  <a:gd name="connsiteX6" fmla="*/ 16086 w 138073"/>
                  <a:gd name="connsiteY6" fmla="*/ 111194 h 215690"/>
                  <a:gd name="connsiteX7" fmla="*/ 16086 w 138073"/>
                  <a:gd name="connsiteY7" fmla="*/ 200507 h 215690"/>
                  <a:gd name="connsiteX8" fmla="*/ 138073 w 138073"/>
                  <a:gd name="connsiteY8" fmla="*/ 200507 h 215690"/>
                  <a:gd name="connsiteX9" fmla="*/ 138073 w 138073"/>
                  <a:gd name="connsiteY9" fmla="*/ 215690 h 215690"/>
                  <a:gd name="connsiteX10" fmla="*/ 0 w 138073"/>
                  <a:gd name="connsiteY10" fmla="*/ 215690 h 215690"/>
                  <a:gd name="connsiteX11" fmla="*/ 0 w 138073"/>
                  <a:gd name="connsiteY11" fmla="*/ 0 h 215690"/>
                  <a:gd name="connsiteX12" fmla="*/ 138073 w 138073"/>
                  <a:gd name="connsiteY12" fmla="*/ 0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8073" h="215690">
                    <a:moveTo>
                      <a:pt x="138073" y="447"/>
                    </a:moveTo>
                    <a:lnTo>
                      <a:pt x="138073" y="15630"/>
                    </a:lnTo>
                    <a:lnTo>
                      <a:pt x="16086" y="15630"/>
                    </a:lnTo>
                    <a:lnTo>
                      <a:pt x="16086" y="96011"/>
                    </a:lnTo>
                    <a:lnTo>
                      <a:pt x="123327" y="96011"/>
                    </a:lnTo>
                    <a:lnTo>
                      <a:pt x="123327" y="111194"/>
                    </a:lnTo>
                    <a:lnTo>
                      <a:pt x="16086" y="111194"/>
                    </a:lnTo>
                    <a:lnTo>
                      <a:pt x="16086" y="200507"/>
                    </a:lnTo>
                    <a:lnTo>
                      <a:pt x="138073" y="200507"/>
                    </a:lnTo>
                    <a:lnTo>
                      <a:pt x="138073" y="215690"/>
                    </a:lnTo>
                    <a:lnTo>
                      <a:pt x="0" y="215690"/>
                    </a:lnTo>
                    <a:lnTo>
                      <a:pt x="0" y="0"/>
                    </a:lnTo>
                    <a:lnTo>
                      <a:pt x="138073" y="0"/>
                    </a:lnTo>
                    <a:close/>
                  </a:path>
                </a:pathLst>
              </a:custGeom>
              <a:solidFill>
                <a:srgbClr val="FFFFFF"/>
              </a:solidFill>
              <a:ln w="4461"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40E85071-B0A3-84E7-68A8-1C0CE6E0B73B}"/>
                  </a:ext>
                </a:extLst>
              </p:cNvPr>
              <p:cNvSpPr/>
              <p:nvPr/>
            </p:nvSpPr>
            <p:spPr>
              <a:xfrm>
                <a:off x="744276" y="4126979"/>
                <a:ext cx="121986" cy="156297"/>
              </a:xfrm>
              <a:custGeom>
                <a:avLst/>
                <a:gdLst>
                  <a:gd name="connsiteX0" fmla="*/ 0 w 121986"/>
                  <a:gd name="connsiteY0" fmla="*/ 4466 h 156297"/>
                  <a:gd name="connsiteX1" fmla="*/ 13852 w 121986"/>
                  <a:gd name="connsiteY1" fmla="*/ 4466 h 156297"/>
                  <a:gd name="connsiteX2" fmla="*/ 15193 w 121986"/>
                  <a:gd name="connsiteY2" fmla="*/ 33492 h 156297"/>
                  <a:gd name="connsiteX3" fmla="*/ 67919 w 121986"/>
                  <a:gd name="connsiteY3" fmla="*/ 0 h 156297"/>
                  <a:gd name="connsiteX4" fmla="*/ 121987 w 121986"/>
                  <a:gd name="connsiteY4" fmla="*/ 56714 h 156297"/>
                  <a:gd name="connsiteX5" fmla="*/ 121987 w 121986"/>
                  <a:gd name="connsiteY5" fmla="*/ 156297 h 156297"/>
                  <a:gd name="connsiteX6" fmla="*/ 106794 w 121986"/>
                  <a:gd name="connsiteY6" fmla="*/ 156297 h 156297"/>
                  <a:gd name="connsiteX7" fmla="*/ 106794 w 121986"/>
                  <a:gd name="connsiteY7" fmla="*/ 58500 h 156297"/>
                  <a:gd name="connsiteX8" fmla="*/ 66579 w 121986"/>
                  <a:gd name="connsiteY8" fmla="*/ 15183 h 156297"/>
                  <a:gd name="connsiteX9" fmla="*/ 15193 w 121986"/>
                  <a:gd name="connsiteY9" fmla="*/ 76809 h 156297"/>
                  <a:gd name="connsiteX10" fmla="*/ 15193 w 121986"/>
                  <a:gd name="connsiteY10" fmla="*/ 156297 h 156297"/>
                  <a:gd name="connsiteX11" fmla="*/ 0 w 121986"/>
                  <a:gd name="connsiteY11" fmla="*/ 156297 h 156297"/>
                  <a:gd name="connsiteX12" fmla="*/ 0 w 121986"/>
                  <a:gd name="connsiteY12" fmla="*/ 4466 h 15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86" h="156297">
                    <a:moveTo>
                      <a:pt x="0" y="4466"/>
                    </a:moveTo>
                    <a:lnTo>
                      <a:pt x="13852" y="4466"/>
                    </a:lnTo>
                    <a:lnTo>
                      <a:pt x="15193" y="33492"/>
                    </a:lnTo>
                    <a:cubicBezTo>
                      <a:pt x="23236" y="12504"/>
                      <a:pt x="46918" y="0"/>
                      <a:pt x="67919" y="0"/>
                    </a:cubicBezTo>
                    <a:cubicBezTo>
                      <a:pt x="102773" y="0"/>
                      <a:pt x="121987" y="23221"/>
                      <a:pt x="121987" y="56714"/>
                    </a:cubicBezTo>
                    <a:lnTo>
                      <a:pt x="121987" y="156297"/>
                    </a:lnTo>
                    <a:lnTo>
                      <a:pt x="106794" y="156297"/>
                    </a:lnTo>
                    <a:lnTo>
                      <a:pt x="106794" y="58500"/>
                    </a:lnTo>
                    <a:cubicBezTo>
                      <a:pt x="106794" y="33046"/>
                      <a:pt x="93836" y="15183"/>
                      <a:pt x="66579" y="15183"/>
                    </a:cubicBezTo>
                    <a:cubicBezTo>
                      <a:pt x="39322" y="15183"/>
                      <a:pt x="15193" y="43317"/>
                      <a:pt x="15193" y="76809"/>
                    </a:cubicBezTo>
                    <a:lnTo>
                      <a:pt x="15193" y="156297"/>
                    </a:lnTo>
                    <a:lnTo>
                      <a:pt x="0" y="156297"/>
                    </a:lnTo>
                    <a:lnTo>
                      <a:pt x="0" y="4466"/>
                    </a:lnTo>
                    <a:close/>
                  </a:path>
                </a:pathLst>
              </a:custGeom>
              <a:solidFill>
                <a:srgbClr val="FFFFFF"/>
              </a:solidFill>
              <a:ln w="4461"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F347AA0B-0F0F-FF6B-FDE3-A184F7D4A401}"/>
                  </a:ext>
                </a:extLst>
              </p:cNvPr>
              <p:cNvSpPr/>
              <p:nvPr/>
            </p:nvSpPr>
            <p:spPr>
              <a:xfrm>
                <a:off x="906478" y="4126979"/>
                <a:ext cx="135392" cy="160316"/>
              </a:xfrm>
              <a:custGeom>
                <a:avLst/>
                <a:gdLst>
                  <a:gd name="connsiteX0" fmla="*/ 20108 w 135392"/>
                  <a:gd name="connsiteY0" fmla="*/ 139328 h 160316"/>
                  <a:gd name="connsiteX1" fmla="*/ 0 w 135392"/>
                  <a:gd name="connsiteY1" fmla="*/ 80828 h 160316"/>
                  <a:gd name="connsiteX2" fmla="*/ 15193 w 135392"/>
                  <a:gd name="connsiteY2" fmla="*/ 26794 h 160316"/>
                  <a:gd name="connsiteX3" fmla="*/ 68366 w 135392"/>
                  <a:gd name="connsiteY3" fmla="*/ 0 h 160316"/>
                  <a:gd name="connsiteX4" fmla="*/ 135392 w 135392"/>
                  <a:gd name="connsiteY4" fmla="*/ 73683 h 160316"/>
                  <a:gd name="connsiteX5" fmla="*/ 135392 w 135392"/>
                  <a:gd name="connsiteY5" fmla="*/ 83507 h 160316"/>
                  <a:gd name="connsiteX6" fmla="*/ 15193 w 135392"/>
                  <a:gd name="connsiteY6" fmla="*/ 83507 h 160316"/>
                  <a:gd name="connsiteX7" fmla="*/ 69707 w 135392"/>
                  <a:gd name="connsiteY7" fmla="*/ 145580 h 160316"/>
                  <a:gd name="connsiteX8" fmla="*/ 116178 w 135392"/>
                  <a:gd name="connsiteY8" fmla="*/ 110301 h 160316"/>
                  <a:gd name="connsiteX9" fmla="*/ 131817 w 135392"/>
                  <a:gd name="connsiteY9" fmla="*/ 110301 h 160316"/>
                  <a:gd name="connsiteX10" fmla="*/ 69260 w 135392"/>
                  <a:gd name="connsiteY10" fmla="*/ 160316 h 160316"/>
                  <a:gd name="connsiteX11" fmla="*/ 19661 w 135392"/>
                  <a:gd name="connsiteY11" fmla="*/ 138881 h 160316"/>
                  <a:gd name="connsiteX12" fmla="*/ 120200 w 135392"/>
                  <a:gd name="connsiteY12" fmla="*/ 70111 h 160316"/>
                  <a:gd name="connsiteX13" fmla="*/ 68813 w 135392"/>
                  <a:gd name="connsiteY13" fmla="*/ 14290 h 160316"/>
                  <a:gd name="connsiteX14" fmla="*/ 16086 w 135392"/>
                  <a:gd name="connsiteY14" fmla="*/ 70111 h 160316"/>
                  <a:gd name="connsiteX15" fmla="*/ 120646 w 135392"/>
                  <a:gd name="connsiteY15" fmla="*/ 70111 h 16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5392" h="160316">
                    <a:moveTo>
                      <a:pt x="20108" y="139328"/>
                    </a:moveTo>
                    <a:cubicBezTo>
                      <a:pt x="7596" y="124591"/>
                      <a:pt x="0" y="104049"/>
                      <a:pt x="0" y="80828"/>
                    </a:cubicBezTo>
                    <a:cubicBezTo>
                      <a:pt x="0" y="57607"/>
                      <a:pt x="3128" y="42870"/>
                      <a:pt x="15193" y="26794"/>
                    </a:cubicBezTo>
                    <a:cubicBezTo>
                      <a:pt x="28151" y="9378"/>
                      <a:pt x="46024" y="0"/>
                      <a:pt x="68366" y="0"/>
                    </a:cubicBezTo>
                    <a:cubicBezTo>
                      <a:pt x="110816" y="0"/>
                      <a:pt x="135392" y="33939"/>
                      <a:pt x="135392" y="73683"/>
                    </a:cubicBezTo>
                    <a:cubicBezTo>
                      <a:pt x="135392" y="113427"/>
                      <a:pt x="135392" y="79042"/>
                      <a:pt x="135392" y="83507"/>
                    </a:cubicBezTo>
                    <a:lnTo>
                      <a:pt x="15193" y="83507"/>
                    </a:lnTo>
                    <a:cubicBezTo>
                      <a:pt x="16086" y="117446"/>
                      <a:pt x="35300" y="145580"/>
                      <a:pt x="69707" y="145580"/>
                    </a:cubicBezTo>
                    <a:cubicBezTo>
                      <a:pt x="104113" y="145580"/>
                      <a:pt x="112156" y="129950"/>
                      <a:pt x="116178" y="110301"/>
                    </a:cubicBezTo>
                    <a:lnTo>
                      <a:pt x="131817" y="110301"/>
                    </a:lnTo>
                    <a:cubicBezTo>
                      <a:pt x="126902" y="138435"/>
                      <a:pt x="100092" y="160316"/>
                      <a:pt x="69260" y="160316"/>
                    </a:cubicBezTo>
                    <a:cubicBezTo>
                      <a:pt x="38428" y="160316"/>
                      <a:pt x="29491" y="150939"/>
                      <a:pt x="19661" y="138881"/>
                    </a:cubicBezTo>
                    <a:close/>
                    <a:moveTo>
                      <a:pt x="120200" y="70111"/>
                    </a:moveTo>
                    <a:cubicBezTo>
                      <a:pt x="119306" y="41084"/>
                      <a:pt x="101879" y="14290"/>
                      <a:pt x="68813" y="14290"/>
                    </a:cubicBezTo>
                    <a:cubicBezTo>
                      <a:pt x="35747" y="14290"/>
                      <a:pt x="16980" y="40637"/>
                      <a:pt x="16086" y="70111"/>
                    </a:cubicBezTo>
                    <a:lnTo>
                      <a:pt x="120646" y="70111"/>
                    </a:lnTo>
                    <a:close/>
                  </a:path>
                </a:pathLst>
              </a:custGeom>
              <a:solidFill>
                <a:srgbClr val="FFFFFF"/>
              </a:solidFill>
              <a:ln w="4461"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8A3A7641-B431-1664-2F28-DBB0D92D9828}"/>
                  </a:ext>
                </a:extLst>
              </p:cNvPr>
              <p:cNvSpPr/>
              <p:nvPr/>
            </p:nvSpPr>
            <p:spPr>
              <a:xfrm>
                <a:off x="1083426" y="4129658"/>
                <a:ext cx="78643" cy="153618"/>
              </a:xfrm>
              <a:custGeom>
                <a:avLst/>
                <a:gdLst>
                  <a:gd name="connsiteX0" fmla="*/ 0 w 78643"/>
                  <a:gd name="connsiteY0" fmla="*/ 1786 h 153618"/>
                  <a:gd name="connsiteX1" fmla="*/ 13852 w 78643"/>
                  <a:gd name="connsiteY1" fmla="*/ 1786 h 153618"/>
                  <a:gd name="connsiteX2" fmla="*/ 15192 w 78643"/>
                  <a:gd name="connsiteY2" fmla="*/ 33046 h 153618"/>
                  <a:gd name="connsiteX3" fmla="*/ 64345 w 78643"/>
                  <a:gd name="connsiteY3" fmla="*/ 0 h 153618"/>
                  <a:gd name="connsiteX4" fmla="*/ 78644 w 78643"/>
                  <a:gd name="connsiteY4" fmla="*/ 1340 h 153618"/>
                  <a:gd name="connsiteX5" fmla="*/ 78644 w 78643"/>
                  <a:gd name="connsiteY5" fmla="*/ 16076 h 153618"/>
                  <a:gd name="connsiteX6" fmla="*/ 63898 w 78643"/>
                  <a:gd name="connsiteY6" fmla="*/ 14737 h 153618"/>
                  <a:gd name="connsiteX7" fmla="*/ 15639 w 78643"/>
                  <a:gd name="connsiteY7" fmla="*/ 77702 h 153618"/>
                  <a:gd name="connsiteX8" fmla="*/ 15639 w 78643"/>
                  <a:gd name="connsiteY8" fmla="*/ 153618 h 153618"/>
                  <a:gd name="connsiteX9" fmla="*/ 447 w 78643"/>
                  <a:gd name="connsiteY9" fmla="*/ 153618 h 153618"/>
                  <a:gd name="connsiteX10" fmla="*/ 447 w 78643"/>
                  <a:gd name="connsiteY10" fmla="*/ 1786 h 153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643" h="153618">
                    <a:moveTo>
                      <a:pt x="0" y="1786"/>
                    </a:moveTo>
                    <a:lnTo>
                      <a:pt x="13852" y="1786"/>
                    </a:lnTo>
                    <a:lnTo>
                      <a:pt x="15192" y="33046"/>
                    </a:lnTo>
                    <a:cubicBezTo>
                      <a:pt x="22342" y="11611"/>
                      <a:pt x="42450" y="0"/>
                      <a:pt x="64345" y="0"/>
                    </a:cubicBezTo>
                    <a:cubicBezTo>
                      <a:pt x="86240" y="0"/>
                      <a:pt x="74175" y="0"/>
                      <a:pt x="78644" y="1340"/>
                    </a:cubicBezTo>
                    <a:lnTo>
                      <a:pt x="78644" y="16076"/>
                    </a:lnTo>
                    <a:cubicBezTo>
                      <a:pt x="73728" y="14737"/>
                      <a:pt x="68813" y="14737"/>
                      <a:pt x="63898" y="14737"/>
                    </a:cubicBezTo>
                    <a:cubicBezTo>
                      <a:pt x="28598" y="14737"/>
                      <a:pt x="15639" y="43763"/>
                      <a:pt x="15639" y="77702"/>
                    </a:cubicBezTo>
                    <a:lnTo>
                      <a:pt x="15639" y="153618"/>
                    </a:lnTo>
                    <a:lnTo>
                      <a:pt x="447" y="153618"/>
                    </a:lnTo>
                    <a:lnTo>
                      <a:pt x="447" y="1786"/>
                    </a:lnTo>
                    <a:close/>
                  </a:path>
                </a:pathLst>
              </a:custGeom>
              <a:solidFill>
                <a:srgbClr val="FFFFFF"/>
              </a:solidFill>
              <a:ln w="4461"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07FCA01A-DBB5-F008-6365-C1C248A4D04C}"/>
                  </a:ext>
                </a:extLst>
              </p:cNvPr>
              <p:cNvSpPr/>
              <p:nvPr/>
            </p:nvSpPr>
            <p:spPr>
              <a:xfrm>
                <a:off x="1178603" y="4116708"/>
                <a:ext cx="141450" cy="232213"/>
              </a:xfrm>
              <a:custGeom>
                <a:avLst/>
                <a:gdLst>
                  <a:gd name="connsiteX0" fmla="*/ 0 w 141450"/>
                  <a:gd name="connsiteY0" fmla="*/ 188003 h 232213"/>
                  <a:gd name="connsiteX1" fmla="*/ 26810 w 141450"/>
                  <a:gd name="connsiteY1" fmla="*/ 154065 h 232213"/>
                  <a:gd name="connsiteX2" fmla="*/ 6703 w 141450"/>
                  <a:gd name="connsiteY2" fmla="*/ 130397 h 232213"/>
                  <a:gd name="connsiteX3" fmla="*/ 28151 w 141450"/>
                  <a:gd name="connsiteY3" fmla="*/ 103603 h 232213"/>
                  <a:gd name="connsiteX4" fmla="*/ 10724 w 141450"/>
                  <a:gd name="connsiteY4" fmla="*/ 63859 h 232213"/>
                  <a:gd name="connsiteX5" fmla="*/ 67473 w 141450"/>
                  <a:gd name="connsiteY5" fmla="*/ 10271 h 232213"/>
                  <a:gd name="connsiteX6" fmla="*/ 104113 w 141450"/>
                  <a:gd name="connsiteY6" fmla="*/ 20988 h 232213"/>
                  <a:gd name="connsiteX7" fmla="*/ 134052 w 141450"/>
                  <a:gd name="connsiteY7" fmla="*/ 0 h 232213"/>
                  <a:gd name="connsiteX8" fmla="*/ 139860 w 141450"/>
                  <a:gd name="connsiteY8" fmla="*/ 447 h 232213"/>
                  <a:gd name="connsiteX9" fmla="*/ 139860 w 141450"/>
                  <a:gd name="connsiteY9" fmla="*/ 13397 h 232213"/>
                  <a:gd name="connsiteX10" fmla="*/ 134052 w 141450"/>
                  <a:gd name="connsiteY10" fmla="*/ 13397 h 232213"/>
                  <a:gd name="connsiteX11" fmla="*/ 113050 w 141450"/>
                  <a:gd name="connsiteY11" fmla="*/ 29920 h 232213"/>
                  <a:gd name="connsiteX12" fmla="*/ 125115 w 141450"/>
                  <a:gd name="connsiteY12" fmla="*/ 64305 h 232213"/>
                  <a:gd name="connsiteX13" fmla="*/ 67473 w 141450"/>
                  <a:gd name="connsiteY13" fmla="*/ 117000 h 232213"/>
                  <a:gd name="connsiteX14" fmla="*/ 36641 w 141450"/>
                  <a:gd name="connsiteY14" fmla="*/ 109855 h 232213"/>
                  <a:gd name="connsiteX15" fmla="*/ 21001 w 141450"/>
                  <a:gd name="connsiteY15" fmla="*/ 128164 h 232213"/>
                  <a:gd name="connsiteX16" fmla="*/ 48259 w 141450"/>
                  <a:gd name="connsiteY16" fmla="*/ 143794 h 232213"/>
                  <a:gd name="connsiteX17" fmla="*/ 79537 w 141450"/>
                  <a:gd name="connsiteY17" fmla="*/ 143794 h 232213"/>
                  <a:gd name="connsiteX18" fmla="*/ 127796 w 141450"/>
                  <a:gd name="connsiteY18" fmla="*/ 157637 h 232213"/>
                  <a:gd name="connsiteX19" fmla="*/ 139414 w 141450"/>
                  <a:gd name="connsiteY19" fmla="*/ 185771 h 232213"/>
                  <a:gd name="connsiteX20" fmla="*/ 67473 w 141450"/>
                  <a:gd name="connsiteY20" fmla="*/ 232213 h 232213"/>
                  <a:gd name="connsiteX21" fmla="*/ 447 w 141450"/>
                  <a:gd name="connsiteY21" fmla="*/ 188897 h 232213"/>
                  <a:gd name="connsiteX22" fmla="*/ 123774 w 141450"/>
                  <a:gd name="connsiteY22" fmla="*/ 185324 h 232213"/>
                  <a:gd name="connsiteX23" fmla="*/ 80431 w 141450"/>
                  <a:gd name="connsiteY23" fmla="*/ 157191 h 232213"/>
                  <a:gd name="connsiteX24" fmla="*/ 39769 w 141450"/>
                  <a:gd name="connsiteY24" fmla="*/ 157191 h 232213"/>
                  <a:gd name="connsiteX25" fmla="*/ 14299 w 141450"/>
                  <a:gd name="connsiteY25" fmla="*/ 186217 h 232213"/>
                  <a:gd name="connsiteX26" fmla="*/ 67473 w 141450"/>
                  <a:gd name="connsiteY26" fmla="*/ 217030 h 232213"/>
                  <a:gd name="connsiteX27" fmla="*/ 123774 w 141450"/>
                  <a:gd name="connsiteY27" fmla="*/ 184877 h 232213"/>
                  <a:gd name="connsiteX28" fmla="*/ 109475 w 141450"/>
                  <a:gd name="connsiteY28" fmla="*/ 63859 h 232213"/>
                  <a:gd name="connsiteX29" fmla="*/ 67026 w 141450"/>
                  <a:gd name="connsiteY29" fmla="*/ 23668 h 232213"/>
                  <a:gd name="connsiteX30" fmla="*/ 25023 w 141450"/>
                  <a:gd name="connsiteY30" fmla="*/ 63859 h 232213"/>
                  <a:gd name="connsiteX31" fmla="*/ 67026 w 141450"/>
                  <a:gd name="connsiteY31" fmla="*/ 103156 h 232213"/>
                  <a:gd name="connsiteX32" fmla="*/ 109475 w 141450"/>
                  <a:gd name="connsiteY32" fmla="*/ 63859 h 23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1450" h="232213">
                    <a:moveTo>
                      <a:pt x="0" y="188003"/>
                    </a:moveTo>
                    <a:cubicBezTo>
                      <a:pt x="0" y="172374"/>
                      <a:pt x="9830" y="158530"/>
                      <a:pt x="26810" y="154065"/>
                    </a:cubicBezTo>
                    <a:cubicBezTo>
                      <a:pt x="14746" y="151832"/>
                      <a:pt x="6703" y="141561"/>
                      <a:pt x="6703" y="130397"/>
                    </a:cubicBezTo>
                    <a:cubicBezTo>
                      <a:pt x="6703" y="119233"/>
                      <a:pt x="15639" y="108068"/>
                      <a:pt x="28151" y="103603"/>
                    </a:cubicBezTo>
                    <a:cubicBezTo>
                      <a:pt x="17427" y="94225"/>
                      <a:pt x="10724" y="80828"/>
                      <a:pt x="10724" y="63859"/>
                    </a:cubicBezTo>
                    <a:cubicBezTo>
                      <a:pt x="10724" y="30813"/>
                      <a:pt x="37088" y="10271"/>
                      <a:pt x="67473" y="10271"/>
                    </a:cubicBezTo>
                    <a:cubicBezTo>
                      <a:pt x="97858" y="10271"/>
                      <a:pt x="93389" y="13844"/>
                      <a:pt x="104113" y="20988"/>
                    </a:cubicBezTo>
                    <a:cubicBezTo>
                      <a:pt x="107688" y="7592"/>
                      <a:pt x="120200" y="0"/>
                      <a:pt x="134052" y="0"/>
                    </a:cubicBezTo>
                    <a:cubicBezTo>
                      <a:pt x="147903" y="0"/>
                      <a:pt x="137626" y="0"/>
                      <a:pt x="139860" y="447"/>
                    </a:cubicBezTo>
                    <a:lnTo>
                      <a:pt x="139860" y="13397"/>
                    </a:lnTo>
                    <a:cubicBezTo>
                      <a:pt x="138520" y="13397"/>
                      <a:pt x="136286" y="13397"/>
                      <a:pt x="134052" y="13397"/>
                    </a:cubicBezTo>
                    <a:cubicBezTo>
                      <a:pt x="122881" y="13397"/>
                      <a:pt x="115284" y="19202"/>
                      <a:pt x="113050" y="29920"/>
                    </a:cubicBezTo>
                    <a:cubicBezTo>
                      <a:pt x="120646" y="38851"/>
                      <a:pt x="125115" y="50015"/>
                      <a:pt x="125115" y="64305"/>
                    </a:cubicBezTo>
                    <a:cubicBezTo>
                      <a:pt x="125115" y="97351"/>
                      <a:pt x="99198" y="117000"/>
                      <a:pt x="67473" y="117000"/>
                    </a:cubicBezTo>
                    <a:cubicBezTo>
                      <a:pt x="35747" y="117000"/>
                      <a:pt x="45131" y="114767"/>
                      <a:pt x="36641" y="109855"/>
                    </a:cubicBezTo>
                    <a:cubicBezTo>
                      <a:pt x="28598" y="112981"/>
                      <a:pt x="21001" y="118786"/>
                      <a:pt x="21001" y="128164"/>
                    </a:cubicBezTo>
                    <a:cubicBezTo>
                      <a:pt x="21001" y="142007"/>
                      <a:pt x="36194" y="143794"/>
                      <a:pt x="48259" y="143794"/>
                    </a:cubicBezTo>
                    <a:lnTo>
                      <a:pt x="79537" y="143794"/>
                    </a:lnTo>
                    <a:cubicBezTo>
                      <a:pt x="102773" y="143794"/>
                      <a:pt x="117072" y="147813"/>
                      <a:pt x="127796" y="157637"/>
                    </a:cubicBezTo>
                    <a:cubicBezTo>
                      <a:pt x="134945" y="164782"/>
                      <a:pt x="139414" y="172374"/>
                      <a:pt x="139414" y="185771"/>
                    </a:cubicBezTo>
                    <a:cubicBezTo>
                      <a:pt x="139414" y="219709"/>
                      <a:pt x="104113" y="232213"/>
                      <a:pt x="67473" y="232213"/>
                    </a:cubicBezTo>
                    <a:cubicBezTo>
                      <a:pt x="30832" y="232213"/>
                      <a:pt x="447" y="219263"/>
                      <a:pt x="447" y="188897"/>
                    </a:cubicBezTo>
                    <a:close/>
                    <a:moveTo>
                      <a:pt x="123774" y="185324"/>
                    </a:moveTo>
                    <a:cubicBezTo>
                      <a:pt x="123774" y="163889"/>
                      <a:pt x="103667" y="157191"/>
                      <a:pt x="80431" y="157191"/>
                    </a:cubicBezTo>
                    <a:lnTo>
                      <a:pt x="39769" y="157191"/>
                    </a:lnTo>
                    <a:cubicBezTo>
                      <a:pt x="25917" y="160316"/>
                      <a:pt x="14299" y="168355"/>
                      <a:pt x="14299" y="186217"/>
                    </a:cubicBezTo>
                    <a:cubicBezTo>
                      <a:pt x="14299" y="204080"/>
                      <a:pt x="40662" y="217030"/>
                      <a:pt x="67473" y="217030"/>
                    </a:cubicBezTo>
                    <a:cubicBezTo>
                      <a:pt x="94283" y="217030"/>
                      <a:pt x="123774" y="209885"/>
                      <a:pt x="123774" y="184877"/>
                    </a:cubicBezTo>
                    <a:close/>
                    <a:moveTo>
                      <a:pt x="109475" y="63859"/>
                    </a:moveTo>
                    <a:cubicBezTo>
                      <a:pt x="109475" y="38405"/>
                      <a:pt x="90708" y="23668"/>
                      <a:pt x="67026" y="23668"/>
                    </a:cubicBezTo>
                    <a:cubicBezTo>
                      <a:pt x="43343" y="23668"/>
                      <a:pt x="25023" y="38405"/>
                      <a:pt x="25023" y="63859"/>
                    </a:cubicBezTo>
                    <a:cubicBezTo>
                      <a:pt x="25023" y="89313"/>
                      <a:pt x="43343" y="103156"/>
                      <a:pt x="67026" y="103156"/>
                    </a:cubicBezTo>
                    <a:cubicBezTo>
                      <a:pt x="90708" y="103156"/>
                      <a:pt x="109475" y="89313"/>
                      <a:pt x="109475" y="63859"/>
                    </a:cubicBezTo>
                    <a:close/>
                  </a:path>
                </a:pathLst>
              </a:custGeom>
              <a:solidFill>
                <a:srgbClr val="FFFFFF"/>
              </a:solidFill>
              <a:ln w="4461"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25BD5C02-2218-410A-3CF2-5C434B93C9FD}"/>
                  </a:ext>
                </a:extLst>
              </p:cNvPr>
              <p:cNvSpPr/>
              <p:nvPr/>
            </p:nvSpPr>
            <p:spPr>
              <a:xfrm>
                <a:off x="1347954" y="4131445"/>
                <a:ext cx="136285" cy="215690"/>
              </a:xfrm>
              <a:custGeom>
                <a:avLst/>
                <a:gdLst>
                  <a:gd name="connsiteX0" fmla="*/ 2681 w 136285"/>
                  <a:gd name="connsiteY0" fmla="*/ 211225 h 215690"/>
                  <a:gd name="connsiteX1" fmla="*/ 2681 w 136285"/>
                  <a:gd name="connsiteY1" fmla="*/ 196488 h 215690"/>
                  <a:gd name="connsiteX2" fmla="*/ 22342 w 136285"/>
                  <a:gd name="connsiteY2" fmla="*/ 200954 h 215690"/>
                  <a:gd name="connsiteX3" fmla="*/ 53174 w 136285"/>
                  <a:gd name="connsiteY3" fmla="*/ 176839 h 215690"/>
                  <a:gd name="connsiteX4" fmla="*/ 62111 w 136285"/>
                  <a:gd name="connsiteY4" fmla="*/ 154511 h 215690"/>
                  <a:gd name="connsiteX5" fmla="*/ 0 w 136285"/>
                  <a:gd name="connsiteY5" fmla="*/ 0 h 215690"/>
                  <a:gd name="connsiteX6" fmla="*/ 16533 w 136285"/>
                  <a:gd name="connsiteY6" fmla="*/ 0 h 215690"/>
                  <a:gd name="connsiteX7" fmla="*/ 69260 w 136285"/>
                  <a:gd name="connsiteY7" fmla="*/ 134862 h 215690"/>
                  <a:gd name="connsiteX8" fmla="*/ 120200 w 136285"/>
                  <a:gd name="connsiteY8" fmla="*/ 0 h 215690"/>
                  <a:gd name="connsiteX9" fmla="*/ 136286 w 136285"/>
                  <a:gd name="connsiteY9" fmla="*/ 0 h 215690"/>
                  <a:gd name="connsiteX10" fmla="*/ 66579 w 136285"/>
                  <a:gd name="connsiteY10" fmla="*/ 181752 h 215690"/>
                  <a:gd name="connsiteX11" fmla="*/ 23236 w 136285"/>
                  <a:gd name="connsiteY11" fmla="*/ 215690 h 215690"/>
                  <a:gd name="connsiteX12" fmla="*/ 2681 w 136285"/>
                  <a:gd name="connsiteY12" fmla="*/ 211225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6285" h="215690">
                    <a:moveTo>
                      <a:pt x="2681" y="211225"/>
                    </a:moveTo>
                    <a:lnTo>
                      <a:pt x="2681" y="196488"/>
                    </a:lnTo>
                    <a:cubicBezTo>
                      <a:pt x="8490" y="199168"/>
                      <a:pt x="14746" y="200954"/>
                      <a:pt x="22342" y="200954"/>
                    </a:cubicBezTo>
                    <a:cubicBezTo>
                      <a:pt x="37088" y="200954"/>
                      <a:pt x="46024" y="194702"/>
                      <a:pt x="53174" y="176839"/>
                    </a:cubicBezTo>
                    <a:lnTo>
                      <a:pt x="62111" y="154511"/>
                    </a:lnTo>
                    <a:lnTo>
                      <a:pt x="0" y="0"/>
                    </a:lnTo>
                    <a:lnTo>
                      <a:pt x="16533" y="0"/>
                    </a:lnTo>
                    <a:lnTo>
                      <a:pt x="69260" y="134862"/>
                    </a:lnTo>
                    <a:lnTo>
                      <a:pt x="120200" y="0"/>
                    </a:lnTo>
                    <a:lnTo>
                      <a:pt x="136286" y="0"/>
                    </a:lnTo>
                    <a:lnTo>
                      <a:pt x="66579" y="181752"/>
                    </a:lnTo>
                    <a:cubicBezTo>
                      <a:pt x="57195" y="206313"/>
                      <a:pt x="43790" y="215690"/>
                      <a:pt x="23236" y="215690"/>
                    </a:cubicBezTo>
                    <a:cubicBezTo>
                      <a:pt x="2681" y="215690"/>
                      <a:pt x="4915" y="213011"/>
                      <a:pt x="2681" y="211225"/>
                    </a:cubicBezTo>
                    <a:close/>
                  </a:path>
                </a:pathLst>
              </a:custGeom>
              <a:solidFill>
                <a:srgbClr val="FFFFFF"/>
              </a:solidFill>
              <a:ln w="4461" cap="flat">
                <a:noFill/>
                <a:prstDash val="solid"/>
                <a:miter/>
              </a:ln>
            </p:spPr>
            <p:txBody>
              <a:bodyPr rtlCol="0" anchor="ctr"/>
              <a:lstStyle/>
              <a:p>
                <a:endParaRPr lang="en-US"/>
              </a:p>
            </p:txBody>
          </p:sp>
        </p:grpSp>
      </p:grpSp>
      <p:sp>
        <p:nvSpPr>
          <p:cNvPr id="14" name="Title 1">
            <a:extLst>
              <a:ext uri="{FF2B5EF4-FFF2-40B4-BE49-F238E27FC236}">
                <a16:creationId xmlns:a16="http://schemas.microsoft.com/office/drawing/2014/main" id="{9DFFFF3A-A368-8DDF-6544-138D8EE3BF57}"/>
              </a:ext>
            </a:extLst>
          </p:cNvPr>
          <p:cNvSpPr>
            <a:spLocks noGrp="1"/>
          </p:cNvSpPr>
          <p:nvPr>
            <p:ph type="title" hasCustomPrompt="1"/>
          </p:nvPr>
        </p:nvSpPr>
        <p:spPr>
          <a:xfrm>
            <a:off x="6207710" y="5130170"/>
            <a:ext cx="5353049" cy="1398263"/>
          </a:xfrm>
          <a:prstGeom prst="rect">
            <a:avLst/>
          </a:prstGeom>
          <a:noFill/>
        </p:spPr>
        <p:txBody>
          <a:bodyPr vert="horz" rIns="0" anchor="b">
            <a:noAutofit/>
          </a:bodyPr>
          <a:lstStyle>
            <a:lvl1pPr>
              <a:defRPr sz="4400" b="0">
                <a:solidFill>
                  <a:schemeClr val="bg1"/>
                </a:solidFill>
              </a:defRPr>
            </a:lvl1pPr>
          </a:lstStyle>
          <a:p>
            <a:r>
              <a:rPr lang="en-US"/>
              <a:t>[Presentation title max two lines]</a:t>
            </a:r>
          </a:p>
        </p:txBody>
      </p:sp>
      <p:sp>
        <p:nvSpPr>
          <p:cNvPr id="17" name="Text Placeholder 17">
            <a:extLst>
              <a:ext uri="{FF2B5EF4-FFF2-40B4-BE49-F238E27FC236}">
                <a16:creationId xmlns:a16="http://schemas.microsoft.com/office/drawing/2014/main" id="{4FC6FEDC-2746-7753-ED61-2312D49860BB}"/>
              </a:ext>
            </a:extLst>
          </p:cNvPr>
          <p:cNvSpPr>
            <a:spLocks noGrp="1"/>
          </p:cNvSpPr>
          <p:nvPr>
            <p:ph type="body" sz="quarter" idx="17" hasCustomPrompt="1"/>
          </p:nvPr>
        </p:nvSpPr>
        <p:spPr>
          <a:xfrm>
            <a:off x="6207710" y="6657036"/>
            <a:ext cx="5336569" cy="214805"/>
          </a:xfrm>
        </p:spPr>
        <p:txBody>
          <a:bodyPr>
            <a:noAutofit/>
          </a:bodyPr>
          <a:lstStyle>
            <a:lvl1pPr marL="0" indent="0" algn="l">
              <a:buNone/>
              <a:defRPr sz="1100">
                <a:solidFill>
                  <a:schemeClr val="bg1"/>
                </a:solidFill>
              </a:defRPr>
            </a:lvl1pPr>
            <a:lvl2pPr marL="0" indent="0">
              <a:buNone/>
              <a:defRPr/>
            </a:lvl2pPr>
            <a:lvl3pPr marL="0" indent="0">
              <a:buNone/>
              <a:defRPr/>
            </a:lvl3pPr>
            <a:lvl4pPr marL="0" indent="0">
              <a:buNone/>
              <a:defRPr/>
            </a:lvl4pPr>
            <a:lvl5pPr marL="0" indent="0">
              <a:buNone/>
              <a:defRPr/>
            </a:lvl5pPr>
          </a:lstStyle>
          <a:p>
            <a:pPr lvl="0"/>
            <a:r>
              <a:rPr lang="en-US"/>
              <a:t>[Insert date]</a:t>
            </a:r>
          </a:p>
        </p:txBody>
      </p:sp>
      <p:pic>
        <p:nvPicPr>
          <p:cNvPr id="7" name="Picture 6">
            <a:extLst>
              <a:ext uri="{FF2B5EF4-FFF2-40B4-BE49-F238E27FC236}">
                <a16:creationId xmlns:a16="http://schemas.microsoft.com/office/drawing/2014/main" id="{D947363D-FFD0-87F7-71B0-90E1BF2823FE}"/>
              </a:ext>
            </a:extLst>
          </p:cNvPr>
          <p:cNvPicPr>
            <a:picLocks noChangeAspect="1"/>
          </p:cNvPicPr>
          <p:nvPr userDrawn="1"/>
        </p:nvPicPr>
        <p:blipFill rotWithShape="1">
          <a:blip r:embed="rId5"/>
          <a:srcRect/>
          <a:stretch>
            <a:fillRect/>
          </a:stretch>
        </p:blipFill>
        <p:spPr>
          <a:xfrm>
            <a:off x="0" y="0"/>
            <a:ext cx="12192000" cy="6858000"/>
          </a:xfrm>
          <a:prstGeom prst="rect">
            <a:avLst/>
          </a:prstGeom>
        </p:spPr>
      </p:pic>
    </p:spTree>
    <p:extLst>
      <p:ext uri="{BB962C8B-B14F-4D97-AF65-F5344CB8AC3E}">
        <p14:creationId xmlns:p14="http://schemas.microsoft.com/office/powerpoint/2010/main" val="3573495552"/>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showMasterSp="0" preserve="1">
  <p:cSld name="Image_Cover">
    <p:spTree>
      <p:nvGrpSpPr>
        <p:cNvPr id="1" name=""/>
        <p:cNvGrpSpPr/>
        <p:nvPr/>
      </p:nvGrpSpPr>
      <p:grpSpPr>
        <a:xfrm>
          <a:off x="0" y="0"/>
          <a:ext cx="0" cy="0"/>
          <a:chOff x="0" y="0"/>
          <a:chExt cx="0" cy="0"/>
        </a:xfrm>
      </p:grpSpPr>
      <p:graphicFrame>
        <p:nvGraphicFramePr>
          <p:cNvPr id="10" name="think-cell data - do not delete" hidden="1">
            <a:extLst>
              <a:ext uri="{FF2B5EF4-FFF2-40B4-BE49-F238E27FC236}">
                <a16:creationId xmlns:a16="http://schemas.microsoft.com/office/drawing/2014/main" id="{12EB42F3-0A87-FA3D-A25A-72B48C26D4A5}"/>
              </a:ext>
            </a:extLst>
          </p:cNvPr>
          <p:cNvGraphicFramePr>
            <a:graphicFrameLocks/>
          </p:cNvGraphicFramePr>
          <p:nvPr>
            <p:custDataLst>
              <p:tags r:id="rId1"/>
            </p:custDataLst>
            <p:extLst>
              <p:ext uri="{D42A27DB-BD31-4B8C-83A1-F6EECF244321}">
                <p14:modId xmlns:p14="http://schemas.microsoft.com/office/powerpoint/2010/main" val="38459294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473" imgH="476" progId="TCLayout.ActiveDocument.1">
                  <p:embed/>
                </p:oleObj>
              </mc:Choice>
              <mc:Fallback>
                <p:oleObj name="think-cell Slide" r:id="rId3" imgW="473" imgH="476" progId="TCLayout.ActiveDocument.1">
                  <p:embed/>
                  <p:pic>
                    <p:nvPicPr>
                      <p:cNvPr id="10" name="think-cell data - do not delete" hidden="1">
                        <a:extLst>
                          <a:ext uri="{FF2B5EF4-FFF2-40B4-BE49-F238E27FC236}">
                            <a16:creationId xmlns:a16="http://schemas.microsoft.com/office/drawing/2014/main" id="{12EB42F3-0A87-FA3D-A25A-72B48C26D4A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pic>
        <p:nvPicPr>
          <p:cNvPr id="11" name="Picture 10" descr="A city with a body of water&#10;&#10;Description automatically generated">
            <a:extLst>
              <a:ext uri="{FF2B5EF4-FFF2-40B4-BE49-F238E27FC236}">
                <a16:creationId xmlns:a16="http://schemas.microsoft.com/office/drawing/2014/main" id="{E0ACB65B-3ADB-0FA1-06FF-70A584B9B7A0}"/>
              </a:ext>
            </a:extLst>
          </p:cNvPr>
          <p:cNvPicPr>
            <a:picLocks noChangeAspect="1"/>
          </p:cNvPicPr>
          <p:nvPr userDrawn="1"/>
        </p:nvPicPr>
        <p:blipFill>
          <a:blip r:embed="rId5">
            <a:extLst>
              <a:ext uri="{28A0092B-C50C-407E-A947-70E740481C1C}">
                <a14:useLocalDpi xmlns:a14="http://schemas.microsoft.com/office/drawing/2010/main" val="0"/>
              </a:ext>
            </a:extLst>
          </a:blip>
          <a:srcRect l="1" t="2188" r="1" b="13438"/>
          <a:stretch/>
        </p:blipFill>
        <p:spPr>
          <a:xfrm>
            <a:off x="0" y="0"/>
            <a:ext cx="12192000" cy="6858000"/>
          </a:xfrm>
          <a:prstGeom prst="rect">
            <a:avLst/>
          </a:prstGeom>
        </p:spPr>
      </p:pic>
      <p:sp>
        <p:nvSpPr>
          <p:cNvPr id="12" name="Rectangle 11">
            <a:extLst>
              <a:ext uri="{FF2B5EF4-FFF2-40B4-BE49-F238E27FC236}">
                <a16:creationId xmlns:a16="http://schemas.microsoft.com/office/drawing/2014/main" id="{3914C1CA-CA9B-BF4C-D9B3-106C7196134E}"/>
              </a:ext>
            </a:extLst>
          </p:cNvPr>
          <p:cNvSpPr/>
          <p:nvPr/>
        </p:nvSpPr>
        <p:spPr>
          <a:xfrm>
            <a:off x="0" y="0"/>
            <a:ext cx="11898745" cy="6869545"/>
          </a:xfrm>
          <a:prstGeom prst="rect">
            <a:avLst/>
          </a:prstGeom>
          <a:gradFill flip="none" rotWithShape="1">
            <a:gsLst>
              <a:gs pos="70000">
                <a:schemeClr val="accent2">
                  <a:lumMod val="0"/>
                  <a:alpha val="72000"/>
                </a:schemeClr>
              </a:gs>
              <a:gs pos="0">
                <a:schemeClr val="accent2">
                  <a:alpha val="0"/>
                  <a:lumMod val="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err="1">
              <a:solidFill>
                <a:schemeClr val="tx1"/>
              </a:solidFill>
            </a:endParaRPr>
          </a:p>
        </p:txBody>
      </p:sp>
      <p:sp>
        <p:nvSpPr>
          <p:cNvPr id="14" name="Title 1">
            <a:extLst>
              <a:ext uri="{FF2B5EF4-FFF2-40B4-BE49-F238E27FC236}">
                <a16:creationId xmlns:a16="http://schemas.microsoft.com/office/drawing/2014/main" id="{9DFFFF3A-A368-8DDF-6544-138D8EE3BF57}"/>
              </a:ext>
            </a:extLst>
          </p:cNvPr>
          <p:cNvSpPr>
            <a:spLocks noGrp="1"/>
          </p:cNvSpPr>
          <p:nvPr>
            <p:ph type="title" hasCustomPrompt="1"/>
          </p:nvPr>
        </p:nvSpPr>
        <p:spPr>
          <a:xfrm>
            <a:off x="558800" y="1392428"/>
            <a:ext cx="5353049" cy="1398263"/>
          </a:xfrm>
          <a:prstGeom prst="rect">
            <a:avLst/>
          </a:prstGeom>
          <a:noFill/>
        </p:spPr>
        <p:txBody>
          <a:bodyPr vert="horz" rIns="0" anchor="b">
            <a:noAutofit/>
          </a:bodyPr>
          <a:lstStyle>
            <a:lvl1pPr>
              <a:defRPr sz="4400" b="0">
                <a:solidFill>
                  <a:schemeClr val="bg1"/>
                </a:solidFill>
              </a:defRPr>
            </a:lvl1pPr>
          </a:lstStyle>
          <a:p>
            <a:r>
              <a:rPr lang="en-US"/>
              <a:t>[Presentation title max two lines]</a:t>
            </a:r>
          </a:p>
        </p:txBody>
      </p:sp>
      <p:sp>
        <p:nvSpPr>
          <p:cNvPr id="15" name="Text Placeholder 10">
            <a:extLst>
              <a:ext uri="{FF2B5EF4-FFF2-40B4-BE49-F238E27FC236}">
                <a16:creationId xmlns:a16="http://schemas.microsoft.com/office/drawing/2014/main" id="{47D835D7-C7D6-4746-2D35-F44393484300}"/>
              </a:ext>
            </a:extLst>
          </p:cNvPr>
          <p:cNvSpPr>
            <a:spLocks noGrp="1"/>
          </p:cNvSpPr>
          <p:nvPr>
            <p:ph type="body" sz="quarter" idx="14" hasCustomPrompt="1"/>
          </p:nvPr>
        </p:nvSpPr>
        <p:spPr>
          <a:xfrm>
            <a:off x="558800" y="2910813"/>
            <a:ext cx="5353049" cy="475488"/>
          </a:xfrm>
        </p:spPr>
        <p:txBody>
          <a:bodyPr>
            <a:noAutofit/>
          </a:bodyPr>
          <a:lstStyle>
            <a:lvl1pPr marL="0" indent="0">
              <a:buNone/>
              <a:defRPr sz="2400">
                <a:solidFill>
                  <a:schemeClr val="bg1"/>
                </a:solidFill>
                <a:latin typeface="Akkurat LL" panose="020B0504010101010104" pitchFamily="34" charset="0"/>
                <a:cs typeface="Akkurat LL" panose="020B0504010101010104" pitchFamily="34" charset="0"/>
              </a:defRPr>
            </a:lvl1pPr>
            <a:lvl2pPr marL="0" indent="0">
              <a:buNone/>
              <a:defRPr/>
            </a:lvl2pPr>
            <a:lvl3pPr marL="0" indent="0">
              <a:buNone/>
              <a:defRPr/>
            </a:lvl3pPr>
            <a:lvl4pPr marL="0" indent="0">
              <a:buNone/>
              <a:defRPr/>
            </a:lvl4pPr>
            <a:lvl5pPr marL="0" indent="0">
              <a:buNone/>
              <a:defRPr/>
            </a:lvl5pPr>
          </a:lstStyle>
          <a:p>
            <a:pPr lvl="0"/>
            <a:r>
              <a:rPr lang="en-US"/>
              <a:t>[Presentation subtitle]</a:t>
            </a:r>
          </a:p>
        </p:txBody>
      </p:sp>
      <p:sp>
        <p:nvSpPr>
          <p:cNvPr id="16" name="Text Placeholder 15">
            <a:extLst>
              <a:ext uri="{FF2B5EF4-FFF2-40B4-BE49-F238E27FC236}">
                <a16:creationId xmlns:a16="http://schemas.microsoft.com/office/drawing/2014/main" id="{94F310B2-0A2F-BD66-1B3C-4E3E591C861A}"/>
              </a:ext>
            </a:extLst>
          </p:cNvPr>
          <p:cNvSpPr>
            <a:spLocks noGrp="1"/>
          </p:cNvSpPr>
          <p:nvPr>
            <p:ph type="body" sz="quarter" idx="16" hasCustomPrompt="1"/>
          </p:nvPr>
        </p:nvSpPr>
        <p:spPr>
          <a:xfrm>
            <a:off x="558800" y="3662090"/>
            <a:ext cx="5336569" cy="1166941"/>
          </a:xfrm>
        </p:spPr>
        <p:txBody>
          <a:bodyPr anchor="b">
            <a:noAutofit/>
          </a:bodyPr>
          <a:lstStyle>
            <a:lvl1pPr marL="0" indent="0">
              <a:buNone/>
              <a:defRPr sz="1100">
                <a:solidFill>
                  <a:schemeClr val="bg1"/>
                </a:solidFill>
              </a:defRPr>
            </a:lvl1pPr>
            <a:lvl2pPr marL="0" indent="0">
              <a:buNone/>
              <a:defRPr sz="1200"/>
            </a:lvl2pPr>
            <a:lvl3pPr marL="0" indent="0">
              <a:buNone/>
              <a:defRPr sz="1200"/>
            </a:lvl3pPr>
            <a:lvl4pPr marL="0" indent="0">
              <a:buNone/>
              <a:defRPr sz="1200"/>
            </a:lvl4pPr>
            <a:lvl5pPr marL="0" indent="0">
              <a:buNone/>
              <a:defRPr sz="1200"/>
            </a:lvl5pPr>
          </a:lstStyle>
          <a:p>
            <a:pPr lvl="0"/>
            <a:r>
              <a:rPr lang="en-US"/>
              <a:t>[Add Presenter name(s) / Department / Title]</a:t>
            </a:r>
          </a:p>
        </p:txBody>
      </p:sp>
      <p:sp>
        <p:nvSpPr>
          <p:cNvPr id="17" name="Text Placeholder 17">
            <a:extLst>
              <a:ext uri="{FF2B5EF4-FFF2-40B4-BE49-F238E27FC236}">
                <a16:creationId xmlns:a16="http://schemas.microsoft.com/office/drawing/2014/main" id="{4FC6FEDC-2746-7753-ED61-2312D49860BB}"/>
              </a:ext>
            </a:extLst>
          </p:cNvPr>
          <p:cNvSpPr>
            <a:spLocks noGrp="1"/>
          </p:cNvSpPr>
          <p:nvPr>
            <p:ph type="body" sz="quarter" idx="17" hasCustomPrompt="1"/>
          </p:nvPr>
        </p:nvSpPr>
        <p:spPr>
          <a:xfrm>
            <a:off x="558800" y="5017117"/>
            <a:ext cx="5336569" cy="214805"/>
          </a:xfrm>
        </p:spPr>
        <p:txBody>
          <a:bodyPr>
            <a:noAutofit/>
          </a:bodyPr>
          <a:lstStyle>
            <a:lvl1pPr marL="0" indent="0" algn="l">
              <a:buNone/>
              <a:defRPr sz="1100">
                <a:solidFill>
                  <a:schemeClr val="bg1"/>
                </a:solidFill>
              </a:defRPr>
            </a:lvl1pPr>
            <a:lvl2pPr marL="0" indent="0">
              <a:buNone/>
              <a:defRPr/>
            </a:lvl2pPr>
            <a:lvl3pPr marL="0" indent="0">
              <a:buNone/>
              <a:defRPr/>
            </a:lvl3pPr>
            <a:lvl4pPr marL="0" indent="0">
              <a:buNone/>
              <a:defRPr/>
            </a:lvl4pPr>
            <a:lvl5pPr marL="0" indent="0">
              <a:buNone/>
              <a:defRPr/>
            </a:lvl5pPr>
          </a:lstStyle>
          <a:p>
            <a:pPr lvl="0"/>
            <a:r>
              <a:rPr lang="en-US"/>
              <a:t>[Insert date]</a:t>
            </a:r>
          </a:p>
        </p:txBody>
      </p:sp>
      <p:grpSp>
        <p:nvGrpSpPr>
          <p:cNvPr id="47" name="Graphic 1">
            <a:extLst>
              <a:ext uri="{FF2B5EF4-FFF2-40B4-BE49-F238E27FC236}">
                <a16:creationId xmlns:a16="http://schemas.microsoft.com/office/drawing/2014/main" id="{7E6DA205-5D5A-2008-97B3-F462EB8E599B}"/>
              </a:ext>
            </a:extLst>
          </p:cNvPr>
          <p:cNvGrpSpPr/>
          <p:nvPr/>
        </p:nvGrpSpPr>
        <p:grpSpPr>
          <a:xfrm>
            <a:off x="558800" y="5507953"/>
            <a:ext cx="1486631" cy="708697"/>
            <a:chOff x="568668" y="3640224"/>
            <a:chExt cx="1486631" cy="708697"/>
          </a:xfrm>
        </p:grpSpPr>
        <p:grpSp>
          <p:nvGrpSpPr>
            <p:cNvPr id="48" name="Graphic 1">
              <a:extLst>
                <a:ext uri="{FF2B5EF4-FFF2-40B4-BE49-F238E27FC236}">
                  <a16:creationId xmlns:a16="http://schemas.microsoft.com/office/drawing/2014/main" id="{23364AF3-883D-6BBD-CF9C-C424FBDFF75E}"/>
                </a:ext>
              </a:extLst>
            </p:cNvPr>
            <p:cNvGrpSpPr/>
            <p:nvPr/>
          </p:nvGrpSpPr>
          <p:grpSpPr>
            <a:xfrm>
              <a:off x="568668" y="3640224"/>
              <a:ext cx="1486631" cy="321349"/>
              <a:chOff x="568668" y="3640224"/>
              <a:chExt cx="1486631" cy="321349"/>
            </a:xfrm>
          </p:grpSpPr>
          <p:sp>
            <p:nvSpPr>
              <p:cNvPr id="56" name="Freeform: Shape 55">
                <a:extLst>
                  <a:ext uri="{FF2B5EF4-FFF2-40B4-BE49-F238E27FC236}">
                    <a16:creationId xmlns:a16="http://schemas.microsoft.com/office/drawing/2014/main" id="{7715367E-755E-BB5A-E533-2BD79C93D6AC}"/>
                  </a:ext>
                </a:extLst>
              </p:cNvPr>
              <p:cNvSpPr/>
              <p:nvPr/>
            </p:nvSpPr>
            <p:spPr>
              <a:xfrm>
                <a:off x="568668" y="3740272"/>
                <a:ext cx="1486631" cy="221301"/>
              </a:xfrm>
              <a:custGeom>
                <a:avLst/>
                <a:gdLst>
                  <a:gd name="connsiteX0" fmla="*/ 169352 w 1486631"/>
                  <a:gd name="connsiteY0" fmla="*/ 153154 h 221301"/>
                  <a:gd name="connsiteX1" fmla="*/ 151925 w 1486631"/>
                  <a:gd name="connsiteY1" fmla="*/ 197364 h 221301"/>
                  <a:gd name="connsiteX2" fmla="*/ 88921 w 1486631"/>
                  <a:gd name="connsiteY2" fmla="*/ 220139 h 221301"/>
                  <a:gd name="connsiteX3" fmla="*/ 21895 w 1486631"/>
                  <a:gd name="connsiteY3" fmla="*/ 197810 h 221301"/>
                  <a:gd name="connsiteX4" fmla="*/ 0 w 1486631"/>
                  <a:gd name="connsiteY4" fmla="*/ 148688 h 221301"/>
                  <a:gd name="connsiteX5" fmla="*/ 39322 w 1486631"/>
                  <a:gd name="connsiteY5" fmla="*/ 148688 h 221301"/>
                  <a:gd name="connsiteX6" fmla="*/ 50493 w 1486631"/>
                  <a:gd name="connsiteY6" fmla="*/ 174589 h 221301"/>
                  <a:gd name="connsiteX7" fmla="*/ 86687 w 1486631"/>
                  <a:gd name="connsiteY7" fmla="*/ 185753 h 221301"/>
                  <a:gd name="connsiteX8" fmla="*/ 122434 w 1486631"/>
                  <a:gd name="connsiteY8" fmla="*/ 174589 h 221301"/>
                  <a:gd name="connsiteX9" fmla="*/ 122434 w 1486631"/>
                  <a:gd name="connsiteY9" fmla="*/ 136631 h 221301"/>
                  <a:gd name="connsiteX10" fmla="*/ 75069 w 1486631"/>
                  <a:gd name="connsiteY10" fmla="*/ 125914 h 221301"/>
                  <a:gd name="connsiteX11" fmla="*/ 28598 w 1486631"/>
                  <a:gd name="connsiteY11" fmla="*/ 112070 h 221301"/>
                  <a:gd name="connsiteX12" fmla="*/ 5809 w 1486631"/>
                  <a:gd name="connsiteY12" fmla="*/ 72772 h 221301"/>
                  <a:gd name="connsiteX13" fmla="*/ 23682 w 1486631"/>
                  <a:gd name="connsiteY13" fmla="*/ 23650 h 221301"/>
                  <a:gd name="connsiteX14" fmla="*/ 83112 w 1486631"/>
                  <a:gd name="connsiteY14" fmla="*/ 1322 h 221301"/>
                  <a:gd name="connsiteX15" fmla="*/ 144776 w 1486631"/>
                  <a:gd name="connsiteY15" fmla="*/ 21864 h 221301"/>
                  <a:gd name="connsiteX16" fmla="*/ 166224 w 1486631"/>
                  <a:gd name="connsiteY16" fmla="*/ 66967 h 221301"/>
                  <a:gd name="connsiteX17" fmla="*/ 126902 w 1486631"/>
                  <a:gd name="connsiteY17" fmla="*/ 66967 h 221301"/>
                  <a:gd name="connsiteX18" fmla="*/ 117519 w 1486631"/>
                  <a:gd name="connsiteY18" fmla="*/ 45979 h 221301"/>
                  <a:gd name="connsiteX19" fmla="*/ 84452 w 1486631"/>
                  <a:gd name="connsiteY19" fmla="*/ 34814 h 221301"/>
                  <a:gd name="connsiteX20" fmla="*/ 50940 w 1486631"/>
                  <a:gd name="connsiteY20" fmla="*/ 46425 h 221301"/>
                  <a:gd name="connsiteX21" fmla="*/ 55408 w 1486631"/>
                  <a:gd name="connsiteY21" fmla="*/ 83937 h 221301"/>
                  <a:gd name="connsiteX22" fmla="*/ 79537 w 1486631"/>
                  <a:gd name="connsiteY22" fmla="*/ 88849 h 221301"/>
                  <a:gd name="connsiteX23" fmla="*/ 105901 w 1486631"/>
                  <a:gd name="connsiteY23" fmla="*/ 91528 h 221301"/>
                  <a:gd name="connsiteX24" fmla="*/ 151478 w 1486631"/>
                  <a:gd name="connsiteY24" fmla="*/ 110284 h 221301"/>
                  <a:gd name="connsiteX25" fmla="*/ 169352 w 1486631"/>
                  <a:gd name="connsiteY25" fmla="*/ 153154 h 221301"/>
                  <a:gd name="connsiteX26" fmla="*/ 335576 w 1486631"/>
                  <a:gd name="connsiteY26" fmla="*/ 216119 h 221301"/>
                  <a:gd name="connsiteX27" fmla="*/ 320830 w 1486631"/>
                  <a:gd name="connsiteY27" fmla="*/ 199150 h 221301"/>
                  <a:gd name="connsiteX28" fmla="*/ 227441 w 1486631"/>
                  <a:gd name="connsiteY28" fmla="*/ 213887 h 221301"/>
                  <a:gd name="connsiteX29" fmla="*/ 194375 w 1486631"/>
                  <a:gd name="connsiteY29" fmla="*/ 136184 h 221301"/>
                  <a:gd name="connsiteX30" fmla="*/ 228334 w 1486631"/>
                  <a:gd name="connsiteY30" fmla="*/ 99120 h 221301"/>
                  <a:gd name="connsiteX31" fmla="*/ 205993 w 1486631"/>
                  <a:gd name="connsiteY31" fmla="*/ 45979 h 221301"/>
                  <a:gd name="connsiteX32" fmla="*/ 238612 w 1486631"/>
                  <a:gd name="connsiteY32" fmla="*/ 4448 h 221301"/>
                  <a:gd name="connsiteX33" fmla="*/ 298041 w 1486631"/>
                  <a:gd name="connsiteY33" fmla="*/ 9360 h 221301"/>
                  <a:gd name="connsiteX34" fmla="*/ 321277 w 1486631"/>
                  <a:gd name="connsiteY34" fmla="*/ 57143 h 221301"/>
                  <a:gd name="connsiteX35" fmla="*/ 281508 w 1486631"/>
                  <a:gd name="connsiteY35" fmla="*/ 108498 h 221301"/>
                  <a:gd name="connsiteX36" fmla="*/ 318149 w 1486631"/>
                  <a:gd name="connsiteY36" fmla="*/ 148242 h 221301"/>
                  <a:gd name="connsiteX37" fmla="*/ 323511 w 1486631"/>
                  <a:gd name="connsiteY37" fmla="*/ 122341 h 221301"/>
                  <a:gd name="connsiteX38" fmla="*/ 323958 w 1486631"/>
                  <a:gd name="connsiteY38" fmla="*/ 96440 h 221301"/>
                  <a:gd name="connsiteX39" fmla="*/ 378472 w 1486631"/>
                  <a:gd name="connsiteY39" fmla="*/ 96440 h 221301"/>
                  <a:gd name="connsiteX40" fmla="*/ 378472 w 1486631"/>
                  <a:gd name="connsiteY40" fmla="*/ 125914 h 221301"/>
                  <a:gd name="connsiteX41" fmla="*/ 353896 w 1486631"/>
                  <a:gd name="connsiteY41" fmla="*/ 125914 h 221301"/>
                  <a:gd name="connsiteX42" fmla="*/ 340938 w 1486631"/>
                  <a:gd name="connsiteY42" fmla="*/ 173249 h 221301"/>
                  <a:gd name="connsiteX43" fmla="*/ 379813 w 1486631"/>
                  <a:gd name="connsiteY43" fmla="*/ 215673 h 221301"/>
                  <a:gd name="connsiteX44" fmla="*/ 335576 w 1486631"/>
                  <a:gd name="connsiteY44" fmla="*/ 215673 h 221301"/>
                  <a:gd name="connsiteX45" fmla="*/ 250230 w 1486631"/>
                  <a:gd name="connsiteY45" fmla="*/ 122788 h 221301"/>
                  <a:gd name="connsiteX46" fmla="*/ 226100 w 1486631"/>
                  <a:gd name="connsiteY46" fmla="*/ 147349 h 221301"/>
                  <a:gd name="connsiteX47" fmla="*/ 233696 w 1486631"/>
                  <a:gd name="connsiteY47" fmla="*/ 178608 h 221301"/>
                  <a:gd name="connsiteX48" fmla="*/ 298041 w 1486631"/>
                  <a:gd name="connsiteY48" fmla="*/ 176375 h 221301"/>
                  <a:gd name="connsiteX49" fmla="*/ 250230 w 1486631"/>
                  <a:gd name="connsiteY49" fmla="*/ 122788 h 221301"/>
                  <a:gd name="connsiteX50" fmla="*/ 287317 w 1486631"/>
                  <a:gd name="connsiteY50" fmla="*/ 54017 h 221301"/>
                  <a:gd name="connsiteX51" fmla="*/ 274806 w 1486631"/>
                  <a:gd name="connsiteY51" fmla="*/ 33475 h 221301"/>
                  <a:gd name="connsiteX52" fmla="*/ 247995 w 1486631"/>
                  <a:gd name="connsiteY52" fmla="*/ 36154 h 221301"/>
                  <a:gd name="connsiteX53" fmla="*/ 241293 w 1486631"/>
                  <a:gd name="connsiteY53" fmla="*/ 60269 h 221301"/>
                  <a:gd name="connsiteX54" fmla="*/ 260060 w 1486631"/>
                  <a:gd name="connsiteY54" fmla="*/ 85276 h 221301"/>
                  <a:gd name="connsiteX55" fmla="*/ 287317 w 1486631"/>
                  <a:gd name="connsiteY55" fmla="*/ 54017 h 221301"/>
                  <a:gd name="connsiteX56" fmla="*/ 566144 w 1486631"/>
                  <a:gd name="connsiteY56" fmla="*/ 72326 h 221301"/>
                  <a:gd name="connsiteX57" fmla="*/ 545143 w 1486631"/>
                  <a:gd name="connsiteY57" fmla="*/ 123234 h 221301"/>
                  <a:gd name="connsiteX58" fmla="*/ 491522 w 1486631"/>
                  <a:gd name="connsiteY58" fmla="*/ 140204 h 221301"/>
                  <a:gd name="connsiteX59" fmla="*/ 446838 w 1486631"/>
                  <a:gd name="connsiteY59" fmla="*/ 140204 h 221301"/>
                  <a:gd name="connsiteX60" fmla="*/ 446838 w 1486631"/>
                  <a:gd name="connsiteY60" fmla="*/ 215673 h 221301"/>
                  <a:gd name="connsiteX61" fmla="*/ 408857 w 1486631"/>
                  <a:gd name="connsiteY61" fmla="*/ 215673 h 221301"/>
                  <a:gd name="connsiteX62" fmla="*/ 408857 w 1486631"/>
                  <a:gd name="connsiteY62" fmla="*/ 4895 h 221301"/>
                  <a:gd name="connsiteX63" fmla="*/ 491522 w 1486631"/>
                  <a:gd name="connsiteY63" fmla="*/ 4895 h 221301"/>
                  <a:gd name="connsiteX64" fmla="*/ 545143 w 1486631"/>
                  <a:gd name="connsiteY64" fmla="*/ 21418 h 221301"/>
                  <a:gd name="connsiteX65" fmla="*/ 566144 w 1486631"/>
                  <a:gd name="connsiteY65" fmla="*/ 72326 h 221301"/>
                  <a:gd name="connsiteX66" fmla="*/ 566144 w 1486631"/>
                  <a:gd name="connsiteY66" fmla="*/ 72326 h 221301"/>
                  <a:gd name="connsiteX67" fmla="*/ 527716 w 1486631"/>
                  <a:gd name="connsiteY67" fmla="*/ 72772 h 221301"/>
                  <a:gd name="connsiteX68" fmla="*/ 516992 w 1486631"/>
                  <a:gd name="connsiteY68" fmla="*/ 46425 h 221301"/>
                  <a:gd name="connsiteX69" fmla="*/ 490182 w 1486631"/>
                  <a:gd name="connsiteY69" fmla="*/ 38387 h 221301"/>
                  <a:gd name="connsiteX70" fmla="*/ 446838 w 1486631"/>
                  <a:gd name="connsiteY70" fmla="*/ 38387 h 221301"/>
                  <a:gd name="connsiteX71" fmla="*/ 446838 w 1486631"/>
                  <a:gd name="connsiteY71" fmla="*/ 106711 h 221301"/>
                  <a:gd name="connsiteX72" fmla="*/ 490182 w 1486631"/>
                  <a:gd name="connsiteY72" fmla="*/ 106711 h 221301"/>
                  <a:gd name="connsiteX73" fmla="*/ 516992 w 1486631"/>
                  <a:gd name="connsiteY73" fmla="*/ 98673 h 221301"/>
                  <a:gd name="connsiteX74" fmla="*/ 527716 w 1486631"/>
                  <a:gd name="connsiteY74" fmla="*/ 72772 h 221301"/>
                  <a:gd name="connsiteX75" fmla="*/ 527716 w 1486631"/>
                  <a:gd name="connsiteY75" fmla="*/ 72772 h 221301"/>
                  <a:gd name="connsiteX76" fmla="*/ 791798 w 1486631"/>
                  <a:gd name="connsiteY76" fmla="*/ 215673 h 221301"/>
                  <a:gd name="connsiteX77" fmla="*/ 787329 w 1486631"/>
                  <a:gd name="connsiteY77" fmla="*/ 192452 h 221301"/>
                  <a:gd name="connsiteX78" fmla="*/ 731028 w 1486631"/>
                  <a:gd name="connsiteY78" fmla="*/ 219692 h 221301"/>
                  <a:gd name="connsiteX79" fmla="*/ 671598 w 1486631"/>
                  <a:gd name="connsiteY79" fmla="*/ 196024 h 221301"/>
                  <a:gd name="connsiteX80" fmla="*/ 644341 w 1486631"/>
                  <a:gd name="connsiteY80" fmla="*/ 110284 h 221301"/>
                  <a:gd name="connsiteX81" fmla="*/ 671598 w 1486631"/>
                  <a:gd name="connsiteY81" fmla="*/ 25437 h 221301"/>
                  <a:gd name="connsiteX82" fmla="*/ 797160 w 1486631"/>
                  <a:gd name="connsiteY82" fmla="*/ 24990 h 221301"/>
                  <a:gd name="connsiteX83" fmla="*/ 816374 w 1486631"/>
                  <a:gd name="connsiteY83" fmla="*/ 67414 h 221301"/>
                  <a:gd name="connsiteX84" fmla="*/ 777052 w 1486631"/>
                  <a:gd name="connsiteY84" fmla="*/ 67414 h 221301"/>
                  <a:gd name="connsiteX85" fmla="*/ 767668 w 1486631"/>
                  <a:gd name="connsiteY85" fmla="*/ 48211 h 221301"/>
                  <a:gd name="connsiteX86" fmla="*/ 699302 w 1486631"/>
                  <a:gd name="connsiteY86" fmla="*/ 49551 h 221301"/>
                  <a:gd name="connsiteX87" fmla="*/ 682769 w 1486631"/>
                  <a:gd name="connsiteY87" fmla="*/ 111177 h 221301"/>
                  <a:gd name="connsiteX88" fmla="*/ 699302 w 1486631"/>
                  <a:gd name="connsiteY88" fmla="*/ 171910 h 221301"/>
                  <a:gd name="connsiteX89" fmla="*/ 764987 w 1486631"/>
                  <a:gd name="connsiteY89" fmla="*/ 173249 h 221301"/>
                  <a:gd name="connsiteX90" fmla="*/ 778839 w 1486631"/>
                  <a:gd name="connsiteY90" fmla="*/ 132165 h 221301"/>
                  <a:gd name="connsiteX91" fmla="*/ 728347 w 1486631"/>
                  <a:gd name="connsiteY91" fmla="*/ 132165 h 221301"/>
                  <a:gd name="connsiteX92" fmla="*/ 728347 w 1486631"/>
                  <a:gd name="connsiteY92" fmla="*/ 100459 h 221301"/>
                  <a:gd name="connsiteX93" fmla="*/ 815927 w 1486631"/>
                  <a:gd name="connsiteY93" fmla="*/ 100459 h 221301"/>
                  <a:gd name="connsiteX94" fmla="*/ 815927 w 1486631"/>
                  <a:gd name="connsiteY94" fmla="*/ 216119 h 221301"/>
                  <a:gd name="connsiteX95" fmla="*/ 791798 w 1486631"/>
                  <a:gd name="connsiteY95" fmla="*/ 216119 h 221301"/>
                  <a:gd name="connsiteX96" fmla="*/ 909763 w 1486631"/>
                  <a:gd name="connsiteY96" fmla="*/ 215226 h 221301"/>
                  <a:gd name="connsiteX97" fmla="*/ 868207 w 1486631"/>
                  <a:gd name="connsiteY97" fmla="*/ 211207 h 221301"/>
                  <a:gd name="connsiteX98" fmla="*/ 851227 w 1486631"/>
                  <a:gd name="connsiteY98" fmla="*/ 175482 h 221301"/>
                  <a:gd name="connsiteX99" fmla="*/ 851227 w 1486631"/>
                  <a:gd name="connsiteY99" fmla="*/ 429 h 221301"/>
                  <a:gd name="connsiteX100" fmla="*/ 888762 w 1486631"/>
                  <a:gd name="connsiteY100" fmla="*/ 429 h 221301"/>
                  <a:gd name="connsiteX101" fmla="*/ 888762 w 1486631"/>
                  <a:gd name="connsiteY101" fmla="*/ 169677 h 221301"/>
                  <a:gd name="connsiteX102" fmla="*/ 894124 w 1486631"/>
                  <a:gd name="connsiteY102" fmla="*/ 183074 h 221301"/>
                  <a:gd name="connsiteX103" fmla="*/ 909763 w 1486631"/>
                  <a:gd name="connsiteY103" fmla="*/ 184413 h 221301"/>
                  <a:gd name="connsiteX104" fmla="*/ 909763 w 1486631"/>
                  <a:gd name="connsiteY104" fmla="*/ 215226 h 221301"/>
                  <a:gd name="connsiteX105" fmla="*/ 1067497 w 1486631"/>
                  <a:gd name="connsiteY105" fmla="*/ 138417 h 221301"/>
                  <a:gd name="connsiteX106" fmla="*/ 1049177 w 1486631"/>
                  <a:gd name="connsiteY106" fmla="*/ 195578 h 221301"/>
                  <a:gd name="connsiteX107" fmla="*/ 940595 w 1486631"/>
                  <a:gd name="connsiteY107" fmla="*/ 195578 h 221301"/>
                  <a:gd name="connsiteX108" fmla="*/ 940595 w 1486631"/>
                  <a:gd name="connsiteY108" fmla="*/ 81257 h 221301"/>
                  <a:gd name="connsiteX109" fmla="*/ 1049177 w 1486631"/>
                  <a:gd name="connsiteY109" fmla="*/ 81257 h 221301"/>
                  <a:gd name="connsiteX110" fmla="*/ 1067497 w 1486631"/>
                  <a:gd name="connsiteY110" fmla="*/ 138417 h 221301"/>
                  <a:gd name="connsiteX111" fmla="*/ 1029963 w 1486631"/>
                  <a:gd name="connsiteY111" fmla="*/ 138417 h 221301"/>
                  <a:gd name="connsiteX112" fmla="*/ 1018792 w 1486631"/>
                  <a:gd name="connsiteY112" fmla="*/ 99566 h 221301"/>
                  <a:gd name="connsiteX113" fmla="*/ 971874 w 1486631"/>
                  <a:gd name="connsiteY113" fmla="*/ 99566 h 221301"/>
                  <a:gd name="connsiteX114" fmla="*/ 960703 w 1486631"/>
                  <a:gd name="connsiteY114" fmla="*/ 138417 h 221301"/>
                  <a:gd name="connsiteX115" fmla="*/ 971874 w 1486631"/>
                  <a:gd name="connsiteY115" fmla="*/ 177268 h 221301"/>
                  <a:gd name="connsiteX116" fmla="*/ 1018792 w 1486631"/>
                  <a:gd name="connsiteY116" fmla="*/ 177268 h 221301"/>
                  <a:gd name="connsiteX117" fmla="*/ 1029963 w 1486631"/>
                  <a:gd name="connsiteY117" fmla="*/ 138417 h 221301"/>
                  <a:gd name="connsiteX118" fmla="*/ 1239530 w 1486631"/>
                  <a:gd name="connsiteY118" fmla="*/ 138864 h 221301"/>
                  <a:gd name="connsiteX119" fmla="*/ 1211826 w 1486631"/>
                  <a:gd name="connsiteY119" fmla="*/ 206295 h 221301"/>
                  <a:gd name="connsiteX120" fmla="*/ 1130948 w 1486631"/>
                  <a:gd name="connsiteY120" fmla="*/ 198703 h 221301"/>
                  <a:gd name="connsiteX121" fmla="*/ 1128714 w 1486631"/>
                  <a:gd name="connsiteY121" fmla="*/ 215673 h 221301"/>
                  <a:gd name="connsiteX122" fmla="*/ 1096542 w 1486631"/>
                  <a:gd name="connsiteY122" fmla="*/ 215673 h 221301"/>
                  <a:gd name="connsiteX123" fmla="*/ 1096542 w 1486631"/>
                  <a:gd name="connsiteY123" fmla="*/ 876 h 221301"/>
                  <a:gd name="connsiteX124" fmla="*/ 1133629 w 1486631"/>
                  <a:gd name="connsiteY124" fmla="*/ 876 h 221301"/>
                  <a:gd name="connsiteX125" fmla="*/ 1133629 w 1486631"/>
                  <a:gd name="connsiteY125" fmla="*/ 72326 h 221301"/>
                  <a:gd name="connsiteX126" fmla="*/ 1170717 w 1486631"/>
                  <a:gd name="connsiteY126" fmla="*/ 57143 h 221301"/>
                  <a:gd name="connsiteX127" fmla="*/ 1211826 w 1486631"/>
                  <a:gd name="connsiteY127" fmla="*/ 69646 h 221301"/>
                  <a:gd name="connsiteX128" fmla="*/ 1239530 w 1486631"/>
                  <a:gd name="connsiteY128" fmla="*/ 138864 h 221301"/>
                  <a:gd name="connsiteX129" fmla="*/ 1201549 w 1486631"/>
                  <a:gd name="connsiteY129" fmla="*/ 137971 h 221301"/>
                  <a:gd name="connsiteX130" fmla="*/ 1191718 w 1486631"/>
                  <a:gd name="connsiteY130" fmla="*/ 100459 h 221301"/>
                  <a:gd name="connsiteX131" fmla="*/ 1160439 w 1486631"/>
                  <a:gd name="connsiteY131" fmla="*/ 88849 h 221301"/>
                  <a:gd name="connsiteX132" fmla="*/ 1135863 w 1486631"/>
                  <a:gd name="connsiteY132" fmla="*/ 109837 h 221301"/>
                  <a:gd name="connsiteX133" fmla="*/ 1131842 w 1486631"/>
                  <a:gd name="connsiteY133" fmla="*/ 147795 h 221301"/>
                  <a:gd name="connsiteX134" fmla="*/ 1144800 w 1486631"/>
                  <a:gd name="connsiteY134" fmla="*/ 180394 h 221301"/>
                  <a:gd name="connsiteX135" fmla="*/ 1191718 w 1486631"/>
                  <a:gd name="connsiteY135" fmla="*/ 175929 h 221301"/>
                  <a:gd name="connsiteX136" fmla="*/ 1201549 w 1486631"/>
                  <a:gd name="connsiteY136" fmla="*/ 137971 h 221301"/>
                  <a:gd name="connsiteX137" fmla="*/ 1404860 w 1486631"/>
                  <a:gd name="connsiteY137" fmla="*/ 213887 h 221301"/>
                  <a:gd name="connsiteX138" fmla="*/ 1360176 w 1486631"/>
                  <a:gd name="connsiteY138" fmla="*/ 196471 h 221301"/>
                  <a:gd name="connsiteX139" fmla="*/ 1286001 w 1486631"/>
                  <a:gd name="connsiteY139" fmla="*/ 214333 h 221301"/>
                  <a:gd name="connsiteX140" fmla="*/ 1259191 w 1486631"/>
                  <a:gd name="connsiteY140" fmla="*/ 183520 h 221301"/>
                  <a:gd name="connsiteX141" fmla="*/ 1267234 w 1486631"/>
                  <a:gd name="connsiteY141" fmla="*/ 141990 h 221301"/>
                  <a:gd name="connsiteX142" fmla="*/ 1309683 w 1486631"/>
                  <a:gd name="connsiteY142" fmla="*/ 122341 h 221301"/>
                  <a:gd name="connsiteX143" fmla="*/ 1355261 w 1486631"/>
                  <a:gd name="connsiteY143" fmla="*/ 119215 h 221301"/>
                  <a:gd name="connsiteX144" fmla="*/ 1355261 w 1486631"/>
                  <a:gd name="connsiteY144" fmla="*/ 109837 h 221301"/>
                  <a:gd name="connsiteX145" fmla="*/ 1348112 w 1486631"/>
                  <a:gd name="connsiteY145" fmla="*/ 90188 h 221301"/>
                  <a:gd name="connsiteX146" fmla="*/ 1330685 w 1486631"/>
                  <a:gd name="connsiteY146" fmla="*/ 85276 h 221301"/>
                  <a:gd name="connsiteX147" fmla="*/ 1300747 w 1486631"/>
                  <a:gd name="connsiteY147" fmla="*/ 107158 h 221301"/>
                  <a:gd name="connsiteX148" fmla="*/ 1264553 w 1486631"/>
                  <a:gd name="connsiteY148" fmla="*/ 107158 h 221301"/>
                  <a:gd name="connsiteX149" fmla="*/ 1281980 w 1486631"/>
                  <a:gd name="connsiteY149" fmla="*/ 70540 h 221301"/>
                  <a:gd name="connsiteX150" fmla="*/ 1320408 w 1486631"/>
                  <a:gd name="connsiteY150" fmla="*/ 57143 h 221301"/>
                  <a:gd name="connsiteX151" fmla="*/ 1386987 w 1486631"/>
                  <a:gd name="connsiteY151" fmla="*/ 88402 h 221301"/>
                  <a:gd name="connsiteX152" fmla="*/ 1391455 w 1486631"/>
                  <a:gd name="connsiteY152" fmla="*/ 119662 h 221301"/>
                  <a:gd name="connsiteX153" fmla="*/ 1391455 w 1486631"/>
                  <a:gd name="connsiteY153" fmla="*/ 177268 h 221301"/>
                  <a:gd name="connsiteX154" fmla="*/ 1403519 w 1486631"/>
                  <a:gd name="connsiteY154" fmla="*/ 186646 h 221301"/>
                  <a:gd name="connsiteX155" fmla="*/ 1404860 w 1486631"/>
                  <a:gd name="connsiteY155" fmla="*/ 186200 h 221301"/>
                  <a:gd name="connsiteX156" fmla="*/ 1404860 w 1486631"/>
                  <a:gd name="connsiteY156" fmla="*/ 213887 h 221301"/>
                  <a:gd name="connsiteX157" fmla="*/ 1355261 w 1486631"/>
                  <a:gd name="connsiteY157" fmla="*/ 146902 h 221301"/>
                  <a:gd name="connsiteX158" fmla="*/ 1315939 w 1486631"/>
                  <a:gd name="connsiteY158" fmla="*/ 150028 h 221301"/>
                  <a:gd name="connsiteX159" fmla="*/ 1293597 w 1486631"/>
                  <a:gd name="connsiteY159" fmla="*/ 168337 h 221301"/>
                  <a:gd name="connsiteX160" fmla="*/ 1312364 w 1486631"/>
                  <a:gd name="connsiteY160" fmla="*/ 189772 h 221301"/>
                  <a:gd name="connsiteX161" fmla="*/ 1342749 w 1486631"/>
                  <a:gd name="connsiteY161" fmla="*/ 181734 h 221301"/>
                  <a:gd name="connsiteX162" fmla="*/ 1354814 w 1486631"/>
                  <a:gd name="connsiteY162" fmla="*/ 154494 h 221301"/>
                  <a:gd name="connsiteX163" fmla="*/ 1354814 w 1486631"/>
                  <a:gd name="connsiteY163" fmla="*/ 146902 h 221301"/>
                  <a:gd name="connsiteX164" fmla="*/ 1486631 w 1486631"/>
                  <a:gd name="connsiteY164" fmla="*/ 215226 h 221301"/>
                  <a:gd name="connsiteX165" fmla="*/ 1444629 w 1486631"/>
                  <a:gd name="connsiteY165" fmla="*/ 210761 h 221301"/>
                  <a:gd name="connsiteX166" fmla="*/ 1428096 w 1486631"/>
                  <a:gd name="connsiteY166" fmla="*/ 175482 h 221301"/>
                  <a:gd name="connsiteX167" fmla="*/ 1428096 w 1486631"/>
                  <a:gd name="connsiteY167" fmla="*/ 429 h 221301"/>
                  <a:gd name="connsiteX168" fmla="*/ 1465630 w 1486631"/>
                  <a:gd name="connsiteY168" fmla="*/ 429 h 221301"/>
                  <a:gd name="connsiteX169" fmla="*/ 1465630 w 1486631"/>
                  <a:gd name="connsiteY169" fmla="*/ 169677 h 221301"/>
                  <a:gd name="connsiteX170" fmla="*/ 1470992 w 1486631"/>
                  <a:gd name="connsiteY170" fmla="*/ 183074 h 221301"/>
                  <a:gd name="connsiteX171" fmla="*/ 1486631 w 1486631"/>
                  <a:gd name="connsiteY171" fmla="*/ 184413 h 221301"/>
                  <a:gd name="connsiteX172" fmla="*/ 1486631 w 1486631"/>
                  <a:gd name="connsiteY172" fmla="*/ 215226 h 221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486631" h="221301">
                    <a:moveTo>
                      <a:pt x="169352" y="153154"/>
                    </a:moveTo>
                    <a:cubicBezTo>
                      <a:pt x="169352" y="169677"/>
                      <a:pt x="163543" y="185307"/>
                      <a:pt x="151925" y="197364"/>
                    </a:cubicBezTo>
                    <a:cubicBezTo>
                      <a:pt x="135392" y="213887"/>
                      <a:pt x="111263" y="219245"/>
                      <a:pt x="88921" y="220139"/>
                    </a:cubicBezTo>
                    <a:cubicBezTo>
                      <a:pt x="64792" y="220139"/>
                      <a:pt x="40215" y="214333"/>
                      <a:pt x="21895" y="197810"/>
                    </a:cubicBezTo>
                    <a:cubicBezTo>
                      <a:pt x="8043" y="185307"/>
                      <a:pt x="0" y="167444"/>
                      <a:pt x="0" y="148688"/>
                    </a:cubicBezTo>
                    <a:lnTo>
                      <a:pt x="39322" y="148688"/>
                    </a:lnTo>
                    <a:cubicBezTo>
                      <a:pt x="39322" y="158513"/>
                      <a:pt x="43343" y="167891"/>
                      <a:pt x="50493" y="174589"/>
                    </a:cubicBezTo>
                    <a:cubicBezTo>
                      <a:pt x="59876" y="183967"/>
                      <a:pt x="74175" y="186200"/>
                      <a:pt x="86687" y="185753"/>
                    </a:cubicBezTo>
                    <a:cubicBezTo>
                      <a:pt x="98751" y="185753"/>
                      <a:pt x="113497" y="183967"/>
                      <a:pt x="122434" y="174589"/>
                    </a:cubicBezTo>
                    <a:cubicBezTo>
                      <a:pt x="131817" y="164318"/>
                      <a:pt x="135392" y="146009"/>
                      <a:pt x="122434" y="136631"/>
                    </a:cubicBezTo>
                    <a:cubicBezTo>
                      <a:pt x="109475" y="126807"/>
                      <a:pt x="90708" y="127253"/>
                      <a:pt x="75069" y="125914"/>
                    </a:cubicBezTo>
                    <a:cubicBezTo>
                      <a:pt x="58983" y="124574"/>
                      <a:pt x="42003" y="121448"/>
                      <a:pt x="28598" y="112070"/>
                    </a:cubicBezTo>
                    <a:cubicBezTo>
                      <a:pt x="15639" y="102692"/>
                      <a:pt x="7596" y="88402"/>
                      <a:pt x="5809" y="72772"/>
                    </a:cubicBezTo>
                    <a:cubicBezTo>
                      <a:pt x="4022" y="54017"/>
                      <a:pt x="10724" y="36601"/>
                      <a:pt x="23682" y="23650"/>
                    </a:cubicBezTo>
                    <a:cubicBezTo>
                      <a:pt x="38875" y="8467"/>
                      <a:pt x="61664" y="1769"/>
                      <a:pt x="83112" y="1322"/>
                    </a:cubicBezTo>
                    <a:cubicBezTo>
                      <a:pt x="105007" y="876"/>
                      <a:pt x="128689" y="6681"/>
                      <a:pt x="144776" y="21864"/>
                    </a:cubicBezTo>
                    <a:cubicBezTo>
                      <a:pt x="157287" y="33475"/>
                      <a:pt x="165777" y="49551"/>
                      <a:pt x="166224" y="66967"/>
                    </a:cubicBezTo>
                    <a:lnTo>
                      <a:pt x="126902" y="66967"/>
                    </a:lnTo>
                    <a:cubicBezTo>
                      <a:pt x="126455" y="59375"/>
                      <a:pt x="122881" y="51784"/>
                      <a:pt x="117519" y="45979"/>
                    </a:cubicBezTo>
                    <a:cubicBezTo>
                      <a:pt x="109475" y="37494"/>
                      <a:pt x="95623" y="34368"/>
                      <a:pt x="84452" y="34814"/>
                    </a:cubicBezTo>
                    <a:cubicBezTo>
                      <a:pt x="72388" y="34814"/>
                      <a:pt x="59430" y="37494"/>
                      <a:pt x="50940" y="46425"/>
                    </a:cubicBezTo>
                    <a:cubicBezTo>
                      <a:pt x="40662" y="57589"/>
                      <a:pt x="41109" y="76791"/>
                      <a:pt x="55408" y="83937"/>
                    </a:cubicBezTo>
                    <a:cubicBezTo>
                      <a:pt x="62557" y="87509"/>
                      <a:pt x="71494" y="87956"/>
                      <a:pt x="79537" y="88849"/>
                    </a:cubicBezTo>
                    <a:cubicBezTo>
                      <a:pt x="88474" y="89742"/>
                      <a:pt x="96964" y="90635"/>
                      <a:pt x="105901" y="91528"/>
                    </a:cubicBezTo>
                    <a:cubicBezTo>
                      <a:pt x="122434" y="93761"/>
                      <a:pt x="138967" y="98673"/>
                      <a:pt x="151478" y="110284"/>
                    </a:cubicBezTo>
                    <a:cubicBezTo>
                      <a:pt x="163543" y="121001"/>
                      <a:pt x="169352" y="136631"/>
                      <a:pt x="169352" y="153154"/>
                    </a:cubicBezTo>
                    <a:close/>
                    <a:moveTo>
                      <a:pt x="335576" y="216119"/>
                    </a:moveTo>
                    <a:lnTo>
                      <a:pt x="320830" y="199150"/>
                    </a:lnTo>
                    <a:cubicBezTo>
                      <a:pt x="296254" y="221032"/>
                      <a:pt x="257826" y="228177"/>
                      <a:pt x="227441" y="213887"/>
                    </a:cubicBezTo>
                    <a:cubicBezTo>
                      <a:pt x="198396" y="200490"/>
                      <a:pt x="183204" y="166551"/>
                      <a:pt x="194375" y="136184"/>
                    </a:cubicBezTo>
                    <a:cubicBezTo>
                      <a:pt x="200184" y="120108"/>
                      <a:pt x="214036" y="108051"/>
                      <a:pt x="228334" y="99120"/>
                    </a:cubicBezTo>
                    <a:cubicBezTo>
                      <a:pt x="214036" y="83937"/>
                      <a:pt x="203758" y="67414"/>
                      <a:pt x="205993" y="45979"/>
                    </a:cubicBezTo>
                    <a:cubicBezTo>
                      <a:pt x="208227" y="27223"/>
                      <a:pt x="221185" y="11147"/>
                      <a:pt x="238612" y="4448"/>
                    </a:cubicBezTo>
                    <a:cubicBezTo>
                      <a:pt x="257379" y="-2697"/>
                      <a:pt x="280615" y="-1357"/>
                      <a:pt x="298041" y="9360"/>
                    </a:cubicBezTo>
                    <a:cubicBezTo>
                      <a:pt x="315021" y="19631"/>
                      <a:pt x="323064" y="37940"/>
                      <a:pt x="321277" y="57143"/>
                    </a:cubicBezTo>
                    <a:cubicBezTo>
                      <a:pt x="319489" y="81257"/>
                      <a:pt x="301169" y="97333"/>
                      <a:pt x="281508" y="108498"/>
                    </a:cubicBezTo>
                    <a:lnTo>
                      <a:pt x="318149" y="148242"/>
                    </a:lnTo>
                    <a:cubicBezTo>
                      <a:pt x="322171" y="140650"/>
                      <a:pt x="322617" y="130826"/>
                      <a:pt x="323511" y="122341"/>
                    </a:cubicBezTo>
                    <a:cubicBezTo>
                      <a:pt x="324405" y="113856"/>
                      <a:pt x="323958" y="104925"/>
                      <a:pt x="323958" y="96440"/>
                    </a:cubicBezTo>
                    <a:lnTo>
                      <a:pt x="378472" y="96440"/>
                    </a:lnTo>
                    <a:lnTo>
                      <a:pt x="378472" y="125914"/>
                    </a:lnTo>
                    <a:lnTo>
                      <a:pt x="353896" y="125914"/>
                    </a:lnTo>
                    <a:cubicBezTo>
                      <a:pt x="353002" y="142436"/>
                      <a:pt x="350321" y="159406"/>
                      <a:pt x="340938" y="173249"/>
                    </a:cubicBezTo>
                    <a:lnTo>
                      <a:pt x="379813" y="215673"/>
                    </a:lnTo>
                    <a:lnTo>
                      <a:pt x="335576" y="215673"/>
                    </a:lnTo>
                    <a:close/>
                    <a:moveTo>
                      <a:pt x="250230" y="122788"/>
                    </a:moveTo>
                    <a:cubicBezTo>
                      <a:pt x="240399" y="129039"/>
                      <a:pt x="229675" y="135291"/>
                      <a:pt x="226100" y="147349"/>
                    </a:cubicBezTo>
                    <a:cubicBezTo>
                      <a:pt x="222972" y="158066"/>
                      <a:pt x="225653" y="170570"/>
                      <a:pt x="233696" y="178608"/>
                    </a:cubicBezTo>
                    <a:cubicBezTo>
                      <a:pt x="249336" y="194684"/>
                      <a:pt x="283296" y="192898"/>
                      <a:pt x="298041" y="176375"/>
                    </a:cubicBezTo>
                    <a:lnTo>
                      <a:pt x="250230" y="122788"/>
                    </a:lnTo>
                    <a:close/>
                    <a:moveTo>
                      <a:pt x="287317" y="54017"/>
                    </a:moveTo>
                    <a:cubicBezTo>
                      <a:pt x="287317" y="45085"/>
                      <a:pt x="283296" y="37047"/>
                      <a:pt x="274806" y="33475"/>
                    </a:cubicBezTo>
                    <a:cubicBezTo>
                      <a:pt x="266316" y="29456"/>
                      <a:pt x="255592" y="30795"/>
                      <a:pt x="247995" y="36154"/>
                    </a:cubicBezTo>
                    <a:cubicBezTo>
                      <a:pt x="240399" y="41513"/>
                      <a:pt x="238612" y="51784"/>
                      <a:pt x="241293" y="60269"/>
                    </a:cubicBezTo>
                    <a:cubicBezTo>
                      <a:pt x="244421" y="70540"/>
                      <a:pt x="252911" y="78131"/>
                      <a:pt x="260060" y="85276"/>
                    </a:cubicBezTo>
                    <a:cubicBezTo>
                      <a:pt x="273018" y="78131"/>
                      <a:pt x="287317" y="70540"/>
                      <a:pt x="287317" y="54017"/>
                    </a:cubicBezTo>
                    <a:close/>
                    <a:moveTo>
                      <a:pt x="566144" y="72326"/>
                    </a:moveTo>
                    <a:cubicBezTo>
                      <a:pt x="566144" y="91528"/>
                      <a:pt x="559889" y="110730"/>
                      <a:pt x="545143" y="123234"/>
                    </a:cubicBezTo>
                    <a:cubicBezTo>
                      <a:pt x="530397" y="135738"/>
                      <a:pt x="510736" y="140204"/>
                      <a:pt x="491522" y="140204"/>
                    </a:cubicBezTo>
                    <a:lnTo>
                      <a:pt x="446838" y="140204"/>
                    </a:lnTo>
                    <a:lnTo>
                      <a:pt x="446838" y="215673"/>
                    </a:lnTo>
                    <a:lnTo>
                      <a:pt x="408857" y="215673"/>
                    </a:lnTo>
                    <a:lnTo>
                      <a:pt x="408857" y="4895"/>
                    </a:lnTo>
                    <a:lnTo>
                      <a:pt x="491522" y="4895"/>
                    </a:lnTo>
                    <a:cubicBezTo>
                      <a:pt x="510289" y="4895"/>
                      <a:pt x="530397" y="9360"/>
                      <a:pt x="545143" y="21418"/>
                    </a:cubicBezTo>
                    <a:cubicBezTo>
                      <a:pt x="560335" y="33921"/>
                      <a:pt x="566144" y="53124"/>
                      <a:pt x="566144" y="72326"/>
                    </a:cubicBezTo>
                    <a:lnTo>
                      <a:pt x="566144" y="72326"/>
                    </a:lnTo>
                    <a:close/>
                    <a:moveTo>
                      <a:pt x="527716" y="72772"/>
                    </a:moveTo>
                    <a:cubicBezTo>
                      <a:pt x="527716" y="62948"/>
                      <a:pt x="524588" y="53124"/>
                      <a:pt x="516992" y="46425"/>
                    </a:cubicBezTo>
                    <a:cubicBezTo>
                      <a:pt x="509843" y="40173"/>
                      <a:pt x="499565" y="38387"/>
                      <a:pt x="490182" y="38387"/>
                    </a:cubicBezTo>
                    <a:lnTo>
                      <a:pt x="446838" y="38387"/>
                    </a:lnTo>
                    <a:lnTo>
                      <a:pt x="446838" y="106711"/>
                    </a:lnTo>
                    <a:lnTo>
                      <a:pt x="490182" y="106711"/>
                    </a:lnTo>
                    <a:cubicBezTo>
                      <a:pt x="499565" y="106711"/>
                      <a:pt x="509843" y="105372"/>
                      <a:pt x="516992" y="98673"/>
                    </a:cubicBezTo>
                    <a:cubicBezTo>
                      <a:pt x="524588" y="91975"/>
                      <a:pt x="527716" y="82150"/>
                      <a:pt x="527716" y="72772"/>
                    </a:cubicBezTo>
                    <a:lnTo>
                      <a:pt x="527716" y="72772"/>
                    </a:lnTo>
                    <a:close/>
                    <a:moveTo>
                      <a:pt x="791798" y="215673"/>
                    </a:moveTo>
                    <a:lnTo>
                      <a:pt x="787329" y="192452"/>
                    </a:lnTo>
                    <a:cubicBezTo>
                      <a:pt x="777052" y="212100"/>
                      <a:pt x="751582" y="220139"/>
                      <a:pt x="731028" y="219692"/>
                    </a:cubicBezTo>
                    <a:cubicBezTo>
                      <a:pt x="708686" y="219245"/>
                      <a:pt x="687238" y="212994"/>
                      <a:pt x="671598" y="196024"/>
                    </a:cubicBezTo>
                    <a:cubicBezTo>
                      <a:pt x="649256" y="172803"/>
                      <a:pt x="644341" y="141097"/>
                      <a:pt x="644341" y="110284"/>
                    </a:cubicBezTo>
                    <a:cubicBezTo>
                      <a:pt x="644341" y="79471"/>
                      <a:pt x="648809" y="48211"/>
                      <a:pt x="671598" y="25437"/>
                    </a:cubicBezTo>
                    <a:cubicBezTo>
                      <a:pt x="703771" y="-6716"/>
                      <a:pt x="764541" y="-8502"/>
                      <a:pt x="797160" y="24990"/>
                    </a:cubicBezTo>
                    <a:cubicBezTo>
                      <a:pt x="808331" y="36601"/>
                      <a:pt x="815480" y="51337"/>
                      <a:pt x="816374" y="67414"/>
                    </a:cubicBezTo>
                    <a:lnTo>
                      <a:pt x="777052" y="67414"/>
                    </a:lnTo>
                    <a:cubicBezTo>
                      <a:pt x="776158" y="59822"/>
                      <a:pt x="772584" y="54017"/>
                      <a:pt x="767668" y="48211"/>
                    </a:cubicBezTo>
                    <a:cubicBezTo>
                      <a:pt x="751135" y="29009"/>
                      <a:pt x="715835" y="32135"/>
                      <a:pt x="699302" y="49551"/>
                    </a:cubicBezTo>
                    <a:cubicBezTo>
                      <a:pt x="684110" y="65627"/>
                      <a:pt x="682769" y="90188"/>
                      <a:pt x="682769" y="111177"/>
                    </a:cubicBezTo>
                    <a:cubicBezTo>
                      <a:pt x="682769" y="132165"/>
                      <a:pt x="684556" y="156280"/>
                      <a:pt x="699302" y="171910"/>
                    </a:cubicBezTo>
                    <a:cubicBezTo>
                      <a:pt x="715388" y="189326"/>
                      <a:pt x="748901" y="190219"/>
                      <a:pt x="764987" y="173249"/>
                    </a:cubicBezTo>
                    <a:cubicBezTo>
                      <a:pt x="776158" y="162085"/>
                      <a:pt x="778839" y="147349"/>
                      <a:pt x="778839" y="132165"/>
                    </a:cubicBezTo>
                    <a:lnTo>
                      <a:pt x="728347" y="132165"/>
                    </a:lnTo>
                    <a:lnTo>
                      <a:pt x="728347" y="100459"/>
                    </a:lnTo>
                    <a:lnTo>
                      <a:pt x="815927" y="100459"/>
                    </a:lnTo>
                    <a:lnTo>
                      <a:pt x="815927" y="216119"/>
                    </a:lnTo>
                    <a:lnTo>
                      <a:pt x="791798" y="216119"/>
                    </a:lnTo>
                    <a:close/>
                    <a:moveTo>
                      <a:pt x="909763" y="215226"/>
                    </a:moveTo>
                    <a:cubicBezTo>
                      <a:pt x="895911" y="218352"/>
                      <a:pt x="880719" y="218799"/>
                      <a:pt x="868207" y="211207"/>
                    </a:cubicBezTo>
                    <a:cubicBezTo>
                      <a:pt x="855249" y="203616"/>
                      <a:pt x="851227" y="189772"/>
                      <a:pt x="851227" y="175482"/>
                    </a:cubicBezTo>
                    <a:lnTo>
                      <a:pt x="851227" y="429"/>
                    </a:lnTo>
                    <a:lnTo>
                      <a:pt x="888762" y="429"/>
                    </a:lnTo>
                    <a:lnTo>
                      <a:pt x="888762" y="169677"/>
                    </a:lnTo>
                    <a:cubicBezTo>
                      <a:pt x="888762" y="174589"/>
                      <a:pt x="889655" y="180394"/>
                      <a:pt x="894124" y="183074"/>
                    </a:cubicBezTo>
                    <a:cubicBezTo>
                      <a:pt x="899039" y="185753"/>
                      <a:pt x="904401" y="184413"/>
                      <a:pt x="909763" y="184413"/>
                    </a:cubicBezTo>
                    <a:lnTo>
                      <a:pt x="909763" y="215226"/>
                    </a:lnTo>
                    <a:close/>
                    <a:moveTo>
                      <a:pt x="1067497" y="138417"/>
                    </a:moveTo>
                    <a:cubicBezTo>
                      <a:pt x="1067497" y="159406"/>
                      <a:pt x="1062582" y="179055"/>
                      <a:pt x="1049177" y="195578"/>
                    </a:cubicBezTo>
                    <a:cubicBezTo>
                      <a:pt x="1022813" y="227730"/>
                      <a:pt x="966958" y="227730"/>
                      <a:pt x="940595" y="195578"/>
                    </a:cubicBezTo>
                    <a:cubicBezTo>
                      <a:pt x="915572" y="163871"/>
                      <a:pt x="915572" y="112963"/>
                      <a:pt x="940595" y="81257"/>
                    </a:cubicBezTo>
                    <a:cubicBezTo>
                      <a:pt x="966958" y="49104"/>
                      <a:pt x="1022813" y="49104"/>
                      <a:pt x="1049177" y="81257"/>
                    </a:cubicBezTo>
                    <a:cubicBezTo>
                      <a:pt x="1062582" y="97780"/>
                      <a:pt x="1067497" y="117429"/>
                      <a:pt x="1067497" y="138417"/>
                    </a:cubicBezTo>
                    <a:close/>
                    <a:moveTo>
                      <a:pt x="1029963" y="138417"/>
                    </a:moveTo>
                    <a:cubicBezTo>
                      <a:pt x="1029963" y="125020"/>
                      <a:pt x="1028622" y="109837"/>
                      <a:pt x="1018792" y="99566"/>
                    </a:cubicBezTo>
                    <a:cubicBezTo>
                      <a:pt x="1006727" y="86616"/>
                      <a:pt x="983938" y="86616"/>
                      <a:pt x="971874" y="99566"/>
                    </a:cubicBezTo>
                    <a:cubicBezTo>
                      <a:pt x="962490" y="109837"/>
                      <a:pt x="960703" y="125020"/>
                      <a:pt x="960703" y="138417"/>
                    </a:cubicBezTo>
                    <a:cubicBezTo>
                      <a:pt x="960703" y="151814"/>
                      <a:pt x="962043" y="166997"/>
                      <a:pt x="971874" y="177268"/>
                    </a:cubicBezTo>
                    <a:cubicBezTo>
                      <a:pt x="983938" y="190219"/>
                      <a:pt x="1006727" y="190219"/>
                      <a:pt x="1018792" y="177268"/>
                    </a:cubicBezTo>
                    <a:cubicBezTo>
                      <a:pt x="1028622" y="166997"/>
                      <a:pt x="1029963" y="151814"/>
                      <a:pt x="1029963" y="138417"/>
                    </a:cubicBezTo>
                    <a:close/>
                    <a:moveTo>
                      <a:pt x="1239530" y="138864"/>
                    </a:moveTo>
                    <a:cubicBezTo>
                      <a:pt x="1239530" y="164318"/>
                      <a:pt x="1231934" y="190219"/>
                      <a:pt x="1211826" y="206295"/>
                    </a:cubicBezTo>
                    <a:cubicBezTo>
                      <a:pt x="1189484" y="225051"/>
                      <a:pt x="1147481" y="225051"/>
                      <a:pt x="1130948" y="198703"/>
                    </a:cubicBezTo>
                    <a:lnTo>
                      <a:pt x="1128714" y="215673"/>
                    </a:lnTo>
                    <a:lnTo>
                      <a:pt x="1096542" y="215673"/>
                    </a:lnTo>
                    <a:lnTo>
                      <a:pt x="1096542" y="876"/>
                    </a:lnTo>
                    <a:lnTo>
                      <a:pt x="1133629" y="876"/>
                    </a:lnTo>
                    <a:lnTo>
                      <a:pt x="1133629" y="72326"/>
                    </a:lnTo>
                    <a:cubicBezTo>
                      <a:pt x="1142119" y="61608"/>
                      <a:pt x="1157758" y="57589"/>
                      <a:pt x="1170717" y="57143"/>
                    </a:cubicBezTo>
                    <a:cubicBezTo>
                      <a:pt x="1185462" y="56696"/>
                      <a:pt x="1200655" y="59822"/>
                      <a:pt x="1211826" y="69646"/>
                    </a:cubicBezTo>
                    <a:cubicBezTo>
                      <a:pt x="1230146" y="84830"/>
                      <a:pt x="1239530" y="108051"/>
                      <a:pt x="1239530" y="138864"/>
                    </a:cubicBezTo>
                    <a:close/>
                    <a:moveTo>
                      <a:pt x="1201549" y="137971"/>
                    </a:moveTo>
                    <a:cubicBezTo>
                      <a:pt x="1201549" y="125020"/>
                      <a:pt x="1199761" y="111177"/>
                      <a:pt x="1191718" y="100459"/>
                    </a:cubicBezTo>
                    <a:cubicBezTo>
                      <a:pt x="1183675" y="91082"/>
                      <a:pt x="1172504" y="87062"/>
                      <a:pt x="1160439" y="88849"/>
                    </a:cubicBezTo>
                    <a:cubicBezTo>
                      <a:pt x="1148822" y="90635"/>
                      <a:pt x="1140332" y="99120"/>
                      <a:pt x="1135863" y="109837"/>
                    </a:cubicBezTo>
                    <a:cubicBezTo>
                      <a:pt x="1131395" y="121448"/>
                      <a:pt x="1130948" y="135291"/>
                      <a:pt x="1131842" y="147795"/>
                    </a:cubicBezTo>
                    <a:cubicBezTo>
                      <a:pt x="1133182" y="159852"/>
                      <a:pt x="1135416" y="171910"/>
                      <a:pt x="1144800" y="180394"/>
                    </a:cubicBezTo>
                    <a:cubicBezTo>
                      <a:pt x="1158205" y="192898"/>
                      <a:pt x="1180100" y="189772"/>
                      <a:pt x="1191718" y="175929"/>
                    </a:cubicBezTo>
                    <a:cubicBezTo>
                      <a:pt x="1200208" y="165211"/>
                      <a:pt x="1201549" y="150921"/>
                      <a:pt x="1201549" y="137971"/>
                    </a:cubicBezTo>
                    <a:close/>
                    <a:moveTo>
                      <a:pt x="1404860" y="213887"/>
                    </a:moveTo>
                    <a:cubicBezTo>
                      <a:pt x="1387880" y="221478"/>
                      <a:pt x="1362410" y="219245"/>
                      <a:pt x="1360176" y="196471"/>
                    </a:cubicBezTo>
                    <a:cubicBezTo>
                      <a:pt x="1346324" y="221032"/>
                      <a:pt x="1309237" y="225051"/>
                      <a:pt x="1286001" y="214333"/>
                    </a:cubicBezTo>
                    <a:cubicBezTo>
                      <a:pt x="1273043" y="208528"/>
                      <a:pt x="1262765" y="197810"/>
                      <a:pt x="1259191" y="183520"/>
                    </a:cubicBezTo>
                    <a:cubicBezTo>
                      <a:pt x="1255169" y="169230"/>
                      <a:pt x="1257850" y="153600"/>
                      <a:pt x="1267234" y="141990"/>
                    </a:cubicBezTo>
                    <a:cubicBezTo>
                      <a:pt x="1277511" y="129039"/>
                      <a:pt x="1294044" y="123681"/>
                      <a:pt x="1309683" y="122341"/>
                    </a:cubicBezTo>
                    <a:lnTo>
                      <a:pt x="1355261" y="119215"/>
                    </a:lnTo>
                    <a:lnTo>
                      <a:pt x="1355261" y="109837"/>
                    </a:lnTo>
                    <a:cubicBezTo>
                      <a:pt x="1355261" y="103139"/>
                      <a:pt x="1353474" y="94654"/>
                      <a:pt x="1348112" y="90188"/>
                    </a:cubicBezTo>
                    <a:cubicBezTo>
                      <a:pt x="1343196" y="86169"/>
                      <a:pt x="1336494" y="85723"/>
                      <a:pt x="1330685" y="85276"/>
                    </a:cubicBezTo>
                    <a:cubicBezTo>
                      <a:pt x="1315939" y="84830"/>
                      <a:pt x="1301640" y="90635"/>
                      <a:pt x="1300747" y="107158"/>
                    </a:cubicBezTo>
                    <a:lnTo>
                      <a:pt x="1264553" y="107158"/>
                    </a:lnTo>
                    <a:cubicBezTo>
                      <a:pt x="1265446" y="93314"/>
                      <a:pt x="1270809" y="79917"/>
                      <a:pt x="1281980" y="70540"/>
                    </a:cubicBezTo>
                    <a:cubicBezTo>
                      <a:pt x="1292704" y="62055"/>
                      <a:pt x="1306556" y="58036"/>
                      <a:pt x="1320408" y="57143"/>
                    </a:cubicBezTo>
                    <a:cubicBezTo>
                      <a:pt x="1346324" y="54910"/>
                      <a:pt x="1376709" y="61608"/>
                      <a:pt x="1386987" y="88402"/>
                    </a:cubicBezTo>
                    <a:cubicBezTo>
                      <a:pt x="1391008" y="98227"/>
                      <a:pt x="1391455" y="108944"/>
                      <a:pt x="1391455" y="119662"/>
                    </a:cubicBezTo>
                    <a:lnTo>
                      <a:pt x="1391455" y="177268"/>
                    </a:lnTo>
                    <a:cubicBezTo>
                      <a:pt x="1391455" y="183967"/>
                      <a:pt x="1395923" y="189326"/>
                      <a:pt x="1403519" y="186646"/>
                    </a:cubicBezTo>
                    <a:cubicBezTo>
                      <a:pt x="1403966" y="186646"/>
                      <a:pt x="1404413" y="186646"/>
                      <a:pt x="1404860" y="186200"/>
                    </a:cubicBezTo>
                    <a:lnTo>
                      <a:pt x="1404860" y="213887"/>
                    </a:lnTo>
                    <a:close/>
                    <a:moveTo>
                      <a:pt x="1355261" y="146902"/>
                    </a:moveTo>
                    <a:lnTo>
                      <a:pt x="1315939" y="150028"/>
                    </a:lnTo>
                    <a:cubicBezTo>
                      <a:pt x="1305662" y="150921"/>
                      <a:pt x="1294938" y="156726"/>
                      <a:pt x="1293597" y="168337"/>
                    </a:cubicBezTo>
                    <a:cubicBezTo>
                      <a:pt x="1292704" y="179948"/>
                      <a:pt x="1301194" y="188432"/>
                      <a:pt x="1312364" y="189772"/>
                    </a:cubicBezTo>
                    <a:cubicBezTo>
                      <a:pt x="1322642" y="191112"/>
                      <a:pt x="1334706" y="187986"/>
                      <a:pt x="1342749" y="181734"/>
                    </a:cubicBezTo>
                    <a:cubicBezTo>
                      <a:pt x="1351239" y="175036"/>
                      <a:pt x="1354814" y="165211"/>
                      <a:pt x="1354814" y="154494"/>
                    </a:cubicBezTo>
                    <a:lnTo>
                      <a:pt x="1354814" y="146902"/>
                    </a:lnTo>
                    <a:close/>
                    <a:moveTo>
                      <a:pt x="1486631" y="215226"/>
                    </a:moveTo>
                    <a:cubicBezTo>
                      <a:pt x="1472333" y="218352"/>
                      <a:pt x="1457140" y="218799"/>
                      <a:pt x="1444629" y="210761"/>
                    </a:cubicBezTo>
                    <a:cubicBezTo>
                      <a:pt x="1432117" y="203169"/>
                      <a:pt x="1428096" y="189326"/>
                      <a:pt x="1428096" y="175482"/>
                    </a:cubicBezTo>
                    <a:lnTo>
                      <a:pt x="1428096" y="429"/>
                    </a:lnTo>
                    <a:lnTo>
                      <a:pt x="1465630" y="429"/>
                    </a:lnTo>
                    <a:lnTo>
                      <a:pt x="1465630" y="169677"/>
                    </a:lnTo>
                    <a:cubicBezTo>
                      <a:pt x="1465630" y="174589"/>
                      <a:pt x="1466524" y="180394"/>
                      <a:pt x="1470992" y="183074"/>
                    </a:cubicBezTo>
                    <a:cubicBezTo>
                      <a:pt x="1475907" y="185753"/>
                      <a:pt x="1481716" y="184413"/>
                      <a:pt x="1486631" y="184413"/>
                    </a:cubicBezTo>
                    <a:lnTo>
                      <a:pt x="1486631" y="215226"/>
                    </a:lnTo>
                    <a:close/>
                  </a:path>
                </a:pathLst>
              </a:custGeom>
              <a:solidFill>
                <a:srgbClr val="D6002A"/>
              </a:solidFill>
              <a:ln w="4461"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2D36847A-5D69-A7C9-56C9-37B0D712211C}"/>
                  </a:ext>
                </a:extLst>
              </p:cNvPr>
              <p:cNvSpPr/>
              <p:nvPr/>
            </p:nvSpPr>
            <p:spPr>
              <a:xfrm>
                <a:off x="568668" y="3640224"/>
                <a:ext cx="1486631" cy="37957"/>
              </a:xfrm>
              <a:custGeom>
                <a:avLst/>
                <a:gdLst>
                  <a:gd name="connsiteX0" fmla="*/ 0 w 1486631"/>
                  <a:gd name="connsiteY0" fmla="*/ 0 h 37957"/>
                  <a:gd name="connsiteX1" fmla="*/ 1486631 w 1486631"/>
                  <a:gd name="connsiteY1" fmla="*/ 0 h 37957"/>
                  <a:gd name="connsiteX2" fmla="*/ 1486631 w 1486631"/>
                  <a:gd name="connsiteY2" fmla="*/ 37958 h 37957"/>
                  <a:gd name="connsiteX3" fmla="*/ 0 w 1486631"/>
                  <a:gd name="connsiteY3" fmla="*/ 37958 h 37957"/>
                </a:gdLst>
                <a:ahLst/>
                <a:cxnLst>
                  <a:cxn ang="0">
                    <a:pos x="connsiteX0" y="connsiteY0"/>
                  </a:cxn>
                  <a:cxn ang="0">
                    <a:pos x="connsiteX1" y="connsiteY1"/>
                  </a:cxn>
                  <a:cxn ang="0">
                    <a:pos x="connsiteX2" y="connsiteY2"/>
                  </a:cxn>
                  <a:cxn ang="0">
                    <a:pos x="connsiteX3" y="connsiteY3"/>
                  </a:cxn>
                </a:cxnLst>
                <a:rect l="l" t="t" r="r" b="b"/>
                <a:pathLst>
                  <a:path w="1486631" h="37957">
                    <a:moveTo>
                      <a:pt x="0" y="0"/>
                    </a:moveTo>
                    <a:lnTo>
                      <a:pt x="1486631" y="0"/>
                    </a:lnTo>
                    <a:lnTo>
                      <a:pt x="1486631" y="37958"/>
                    </a:lnTo>
                    <a:lnTo>
                      <a:pt x="0" y="37958"/>
                    </a:lnTo>
                    <a:close/>
                  </a:path>
                </a:pathLst>
              </a:custGeom>
              <a:solidFill>
                <a:srgbClr val="FFFFFF"/>
              </a:solidFill>
              <a:ln w="4461" cap="flat">
                <a:noFill/>
                <a:prstDash val="solid"/>
                <a:miter/>
              </a:ln>
            </p:spPr>
            <p:txBody>
              <a:bodyPr rtlCol="0" anchor="ctr"/>
              <a:lstStyle/>
              <a:p>
                <a:endParaRPr lang="en-US"/>
              </a:p>
            </p:txBody>
          </p:sp>
        </p:grpSp>
        <p:grpSp>
          <p:nvGrpSpPr>
            <p:cNvPr id="49" name="Graphic 1">
              <a:extLst>
                <a:ext uri="{FF2B5EF4-FFF2-40B4-BE49-F238E27FC236}">
                  <a16:creationId xmlns:a16="http://schemas.microsoft.com/office/drawing/2014/main" id="{B45DC251-1912-DDFD-9893-E2959DD30A08}"/>
                </a:ext>
              </a:extLst>
            </p:cNvPr>
            <p:cNvGrpSpPr/>
            <p:nvPr/>
          </p:nvGrpSpPr>
          <p:grpSpPr>
            <a:xfrm>
              <a:off x="568668" y="4067139"/>
              <a:ext cx="915571" cy="281781"/>
              <a:chOff x="568668" y="4067139"/>
              <a:chExt cx="915571" cy="281781"/>
            </a:xfrm>
            <a:solidFill>
              <a:srgbClr val="FFFFFF"/>
            </a:solidFill>
          </p:grpSpPr>
          <p:sp>
            <p:nvSpPr>
              <p:cNvPr id="50" name="Freeform: Shape 49">
                <a:extLst>
                  <a:ext uri="{FF2B5EF4-FFF2-40B4-BE49-F238E27FC236}">
                    <a16:creationId xmlns:a16="http://schemas.microsoft.com/office/drawing/2014/main" id="{BD61C24B-31EE-EE4F-02C9-CE5B05942F78}"/>
                  </a:ext>
                </a:extLst>
              </p:cNvPr>
              <p:cNvSpPr/>
              <p:nvPr/>
            </p:nvSpPr>
            <p:spPr>
              <a:xfrm>
                <a:off x="568668" y="4067139"/>
                <a:ext cx="138073" cy="215690"/>
              </a:xfrm>
              <a:custGeom>
                <a:avLst/>
                <a:gdLst>
                  <a:gd name="connsiteX0" fmla="*/ 138073 w 138073"/>
                  <a:gd name="connsiteY0" fmla="*/ 447 h 215690"/>
                  <a:gd name="connsiteX1" fmla="*/ 138073 w 138073"/>
                  <a:gd name="connsiteY1" fmla="*/ 15630 h 215690"/>
                  <a:gd name="connsiteX2" fmla="*/ 16086 w 138073"/>
                  <a:gd name="connsiteY2" fmla="*/ 15630 h 215690"/>
                  <a:gd name="connsiteX3" fmla="*/ 16086 w 138073"/>
                  <a:gd name="connsiteY3" fmla="*/ 96011 h 215690"/>
                  <a:gd name="connsiteX4" fmla="*/ 123327 w 138073"/>
                  <a:gd name="connsiteY4" fmla="*/ 96011 h 215690"/>
                  <a:gd name="connsiteX5" fmla="*/ 123327 w 138073"/>
                  <a:gd name="connsiteY5" fmla="*/ 111194 h 215690"/>
                  <a:gd name="connsiteX6" fmla="*/ 16086 w 138073"/>
                  <a:gd name="connsiteY6" fmla="*/ 111194 h 215690"/>
                  <a:gd name="connsiteX7" fmla="*/ 16086 w 138073"/>
                  <a:gd name="connsiteY7" fmla="*/ 200507 h 215690"/>
                  <a:gd name="connsiteX8" fmla="*/ 138073 w 138073"/>
                  <a:gd name="connsiteY8" fmla="*/ 200507 h 215690"/>
                  <a:gd name="connsiteX9" fmla="*/ 138073 w 138073"/>
                  <a:gd name="connsiteY9" fmla="*/ 215690 h 215690"/>
                  <a:gd name="connsiteX10" fmla="*/ 0 w 138073"/>
                  <a:gd name="connsiteY10" fmla="*/ 215690 h 215690"/>
                  <a:gd name="connsiteX11" fmla="*/ 0 w 138073"/>
                  <a:gd name="connsiteY11" fmla="*/ 0 h 215690"/>
                  <a:gd name="connsiteX12" fmla="*/ 138073 w 138073"/>
                  <a:gd name="connsiteY12" fmla="*/ 0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8073" h="215690">
                    <a:moveTo>
                      <a:pt x="138073" y="447"/>
                    </a:moveTo>
                    <a:lnTo>
                      <a:pt x="138073" y="15630"/>
                    </a:lnTo>
                    <a:lnTo>
                      <a:pt x="16086" y="15630"/>
                    </a:lnTo>
                    <a:lnTo>
                      <a:pt x="16086" y="96011"/>
                    </a:lnTo>
                    <a:lnTo>
                      <a:pt x="123327" y="96011"/>
                    </a:lnTo>
                    <a:lnTo>
                      <a:pt x="123327" y="111194"/>
                    </a:lnTo>
                    <a:lnTo>
                      <a:pt x="16086" y="111194"/>
                    </a:lnTo>
                    <a:lnTo>
                      <a:pt x="16086" y="200507"/>
                    </a:lnTo>
                    <a:lnTo>
                      <a:pt x="138073" y="200507"/>
                    </a:lnTo>
                    <a:lnTo>
                      <a:pt x="138073" y="215690"/>
                    </a:lnTo>
                    <a:lnTo>
                      <a:pt x="0" y="215690"/>
                    </a:lnTo>
                    <a:lnTo>
                      <a:pt x="0" y="0"/>
                    </a:lnTo>
                    <a:lnTo>
                      <a:pt x="138073" y="0"/>
                    </a:lnTo>
                    <a:close/>
                  </a:path>
                </a:pathLst>
              </a:custGeom>
              <a:solidFill>
                <a:srgbClr val="FFFFFF"/>
              </a:solidFill>
              <a:ln w="4461"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40E85071-B0A3-84E7-68A8-1C0CE6E0B73B}"/>
                  </a:ext>
                </a:extLst>
              </p:cNvPr>
              <p:cNvSpPr/>
              <p:nvPr/>
            </p:nvSpPr>
            <p:spPr>
              <a:xfrm>
                <a:off x="744276" y="4126979"/>
                <a:ext cx="121986" cy="156297"/>
              </a:xfrm>
              <a:custGeom>
                <a:avLst/>
                <a:gdLst>
                  <a:gd name="connsiteX0" fmla="*/ 0 w 121986"/>
                  <a:gd name="connsiteY0" fmla="*/ 4466 h 156297"/>
                  <a:gd name="connsiteX1" fmla="*/ 13852 w 121986"/>
                  <a:gd name="connsiteY1" fmla="*/ 4466 h 156297"/>
                  <a:gd name="connsiteX2" fmla="*/ 15193 w 121986"/>
                  <a:gd name="connsiteY2" fmla="*/ 33492 h 156297"/>
                  <a:gd name="connsiteX3" fmla="*/ 67919 w 121986"/>
                  <a:gd name="connsiteY3" fmla="*/ 0 h 156297"/>
                  <a:gd name="connsiteX4" fmla="*/ 121987 w 121986"/>
                  <a:gd name="connsiteY4" fmla="*/ 56714 h 156297"/>
                  <a:gd name="connsiteX5" fmla="*/ 121987 w 121986"/>
                  <a:gd name="connsiteY5" fmla="*/ 156297 h 156297"/>
                  <a:gd name="connsiteX6" fmla="*/ 106794 w 121986"/>
                  <a:gd name="connsiteY6" fmla="*/ 156297 h 156297"/>
                  <a:gd name="connsiteX7" fmla="*/ 106794 w 121986"/>
                  <a:gd name="connsiteY7" fmla="*/ 58500 h 156297"/>
                  <a:gd name="connsiteX8" fmla="*/ 66579 w 121986"/>
                  <a:gd name="connsiteY8" fmla="*/ 15183 h 156297"/>
                  <a:gd name="connsiteX9" fmla="*/ 15193 w 121986"/>
                  <a:gd name="connsiteY9" fmla="*/ 76809 h 156297"/>
                  <a:gd name="connsiteX10" fmla="*/ 15193 w 121986"/>
                  <a:gd name="connsiteY10" fmla="*/ 156297 h 156297"/>
                  <a:gd name="connsiteX11" fmla="*/ 0 w 121986"/>
                  <a:gd name="connsiteY11" fmla="*/ 156297 h 156297"/>
                  <a:gd name="connsiteX12" fmla="*/ 0 w 121986"/>
                  <a:gd name="connsiteY12" fmla="*/ 4466 h 156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86" h="156297">
                    <a:moveTo>
                      <a:pt x="0" y="4466"/>
                    </a:moveTo>
                    <a:lnTo>
                      <a:pt x="13852" y="4466"/>
                    </a:lnTo>
                    <a:lnTo>
                      <a:pt x="15193" y="33492"/>
                    </a:lnTo>
                    <a:cubicBezTo>
                      <a:pt x="23236" y="12504"/>
                      <a:pt x="46918" y="0"/>
                      <a:pt x="67919" y="0"/>
                    </a:cubicBezTo>
                    <a:cubicBezTo>
                      <a:pt x="102773" y="0"/>
                      <a:pt x="121987" y="23221"/>
                      <a:pt x="121987" y="56714"/>
                    </a:cubicBezTo>
                    <a:lnTo>
                      <a:pt x="121987" y="156297"/>
                    </a:lnTo>
                    <a:lnTo>
                      <a:pt x="106794" y="156297"/>
                    </a:lnTo>
                    <a:lnTo>
                      <a:pt x="106794" y="58500"/>
                    </a:lnTo>
                    <a:cubicBezTo>
                      <a:pt x="106794" y="33046"/>
                      <a:pt x="93836" y="15183"/>
                      <a:pt x="66579" y="15183"/>
                    </a:cubicBezTo>
                    <a:cubicBezTo>
                      <a:pt x="39322" y="15183"/>
                      <a:pt x="15193" y="43317"/>
                      <a:pt x="15193" y="76809"/>
                    </a:cubicBezTo>
                    <a:lnTo>
                      <a:pt x="15193" y="156297"/>
                    </a:lnTo>
                    <a:lnTo>
                      <a:pt x="0" y="156297"/>
                    </a:lnTo>
                    <a:lnTo>
                      <a:pt x="0" y="4466"/>
                    </a:lnTo>
                    <a:close/>
                  </a:path>
                </a:pathLst>
              </a:custGeom>
              <a:solidFill>
                <a:srgbClr val="FFFFFF"/>
              </a:solidFill>
              <a:ln w="4461"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F347AA0B-0F0F-FF6B-FDE3-A184F7D4A401}"/>
                  </a:ext>
                </a:extLst>
              </p:cNvPr>
              <p:cNvSpPr/>
              <p:nvPr/>
            </p:nvSpPr>
            <p:spPr>
              <a:xfrm>
                <a:off x="906478" y="4126979"/>
                <a:ext cx="135392" cy="160316"/>
              </a:xfrm>
              <a:custGeom>
                <a:avLst/>
                <a:gdLst>
                  <a:gd name="connsiteX0" fmla="*/ 20108 w 135392"/>
                  <a:gd name="connsiteY0" fmla="*/ 139328 h 160316"/>
                  <a:gd name="connsiteX1" fmla="*/ 0 w 135392"/>
                  <a:gd name="connsiteY1" fmla="*/ 80828 h 160316"/>
                  <a:gd name="connsiteX2" fmla="*/ 15193 w 135392"/>
                  <a:gd name="connsiteY2" fmla="*/ 26794 h 160316"/>
                  <a:gd name="connsiteX3" fmla="*/ 68366 w 135392"/>
                  <a:gd name="connsiteY3" fmla="*/ 0 h 160316"/>
                  <a:gd name="connsiteX4" fmla="*/ 135392 w 135392"/>
                  <a:gd name="connsiteY4" fmla="*/ 73683 h 160316"/>
                  <a:gd name="connsiteX5" fmla="*/ 135392 w 135392"/>
                  <a:gd name="connsiteY5" fmla="*/ 83507 h 160316"/>
                  <a:gd name="connsiteX6" fmla="*/ 15193 w 135392"/>
                  <a:gd name="connsiteY6" fmla="*/ 83507 h 160316"/>
                  <a:gd name="connsiteX7" fmla="*/ 69707 w 135392"/>
                  <a:gd name="connsiteY7" fmla="*/ 145580 h 160316"/>
                  <a:gd name="connsiteX8" fmla="*/ 116178 w 135392"/>
                  <a:gd name="connsiteY8" fmla="*/ 110301 h 160316"/>
                  <a:gd name="connsiteX9" fmla="*/ 131817 w 135392"/>
                  <a:gd name="connsiteY9" fmla="*/ 110301 h 160316"/>
                  <a:gd name="connsiteX10" fmla="*/ 69260 w 135392"/>
                  <a:gd name="connsiteY10" fmla="*/ 160316 h 160316"/>
                  <a:gd name="connsiteX11" fmla="*/ 19661 w 135392"/>
                  <a:gd name="connsiteY11" fmla="*/ 138881 h 160316"/>
                  <a:gd name="connsiteX12" fmla="*/ 120200 w 135392"/>
                  <a:gd name="connsiteY12" fmla="*/ 70111 h 160316"/>
                  <a:gd name="connsiteX13" fmla="*/ 68813 w 135392"/>
                  <a:gd name="connsiteY13" fmla="*/ 14290 h 160316"/>
                  <a:gd name="connsiteX14" fmla="*/ 16086 w 135392"/>
                  <a:gd name="connsiteY14" fmla="*/ 70111 h 160316"/>
                  <a:gd name="connsiteX15" fmla="*/ 120646 w 135392"/>
                  <a:gd name="connsiteY15" fmla="*/ 70111 h 1603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35392" h="160316">
                    <a:moveTo>
                      <a:pt x="20108" y="139328"/>
                    </a:moveTo>
                    <a:cubicBezTo>
                      <a:pt x="7596" y="124591"/>
                      <a:pt x="0" y="104049"/>
                      <a:pt x="0" y="80828"/>
                    </a:cubicBezTo>
                    <a:cubicBezTo>
                      <a:pt x="0" y="57607"/>
                      <a:pt x="3128" y="42870"/>
                      <a:pt x="15193" y="26794"/>
                    </a:cubicBezTo>
                    <a:cubicBezTo>
                      <a:pt x="28151" y="9378"/>
                      <a:pt x="46024" y="0"/>
                      <a:pt x="68366" y="0"/>
                    </a:cubicBezTo>
                    <a:cubicBezTo>
                      <a:pt x="110816" y="0"/>
                      <a:pt x="135392" y="33939"/>
                      <a:pt x="135392" y="73683"/>
                    </a:cubicBezTo>
                    <a:cubicBezTo>
                      <a:pt x="135392" y="113427"/>
                      <a:pt x="135392" y="79042"/>
                      <a:pt x="135392" y="83507"/>
                    </a:cubicBezTo>
                    <a:lnTo>
                      <a:pt x="15193" y="83507"/>
                    </a:lnTo>
                    <a:cubicBezTo>
                      <a:pt x="16086" y="117446"/>
                      <a:pt x="35300" y="145580"/>
                      <a:pt x="69707" y="145580"/>
                    </a:cubicBezTo>
                    <a:cubicBezTo>
                      <a:pt x="104113" y="145580"/>
                      <a:pt x="112156" y="129950"/>
                      <a:pt x="116178" y="110301"/>
                    </a:cubicBezTo>
                    <a:lnTo>
                      <a:pt x="131817" y="110301"/>
                    </a:lnTo>
                    <a:cubicBezTo>
                      <a:pt x="126902" y="138435"/>
                      <a:pt x="100092" y="160316"/>
                      <a:pt x="69260" y="160316"/>
                    </a:cubicBezTo>
                    <a:cubicBezTo>
                      <a:pt x="38428" y="160316"/>
                      <a:pt x="29491" y="150939"/>
                      <a:pt x="19661" y="138881"/>
                    </a:cubicBezTo>
                    <a:close/>
                    <a:moveTo>
                      <a:pt x="120200" y="70111"/>
                    </a:moveTo>
                    <a:cubicBezTo>
                      <a:pt x="119306" y="41084"/>
                      <a:pt x="101879" y="14290"/>
                      <a:pt x="68813" y="14290"/>
                    </a:cubicBezTo>
                    <a:cubicBezTo>
                      <a:pt x="35747" y="14290"/>
                      <a:pt x="16980" y="40637"/>
                      <a:pt x="16086" y="70111"/>
                    </a:cubicBezTo>
                    <a:lnTo>
                      <a:pt x="120646" y="70111"/>
                    </a:lnTo>
                    <a:close/>
                  </a:path>
                </a:pathLst>
              </a:custGeom>
              <a:solidFill>
                <a:srgbClr val="FFFFFF"/>
              </a:solidFill>
              <a:ln w="4461"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8A3A7641-B431-1664-2F28-DBB0D92D9828}"/>
                  </a:ext>
                </a:extLst>
              </p:cNvPr>
              <p:cNvSpPr/>
              <p:nvPr/>
            </p:nvSpPr>
            <p:spPr>
              <a:xfrm>
                <a:off x="1083426" y="4129658"/>
                <a:ext cx="78643" cy="153618"/>
              </a:xfrm>
              <a:custGeom>
                <a:avLst/>
                <a:gdLst>
                  <a:gd name="connsiteX0" fmla="*/ 0 w 78643"/>
                  <a:gd name="connsiteY0" fmla="*/ 1786 h 153618"/>
                  <a:gd name="connsiteX1" fmla="*/ 13852 w 78643"/>
                  <a:gd name="connsiteY1" fmla="*/ 1786 h 153618"/>
                  <a:gd name="connsiteX2" fmla="*/ 15192 w 78643"/>
                  <a:gd name="connsiteY2" fmla="*/ 33046 h 153618"/>
                  <a:gd name="connsiteX3" fmla="*/ 64345 w 78643"/>
                  <a:gd name="connsiteY3" fmla="*/ 0 h 153618"/>
                  <a:gd name="connsiteX4" fmla="*/ 78644 w 78643"/>
                  <a:gd name="connsiteY4" fmla="*/ 1340 h 153618"/>
                  <a:gd name="connsiteX5" fmla="*/ 78644 w 78643"/>
                  <a:gd name="connsiteY5" fmla="*/ 16076 h 153618"/>
                  <a:gd name="connsiteX6" fmla="*/ 63898 w 78643"/>
                  <a:gd name="connsiteY6" fmla="*/ 14737 h 153618"/>
                  <a:gd name="connsiteX7" fmla="*/ 15639 w 78643"/>
                  <a:gd name="connsiteY7" fmla="*/ 77702 h 153618"/>
                  <a:gd name="connsiteX8" fmla="*/ 15639 w 78643"/>
                  <a:gd name="connsiteY8" fmla="*/ 153618 h 153618"/>
                  <a:gd name="connsiteX9" fmla="*/ 447 w 78643"/>
                  <a:gd name="connsiteY9" fmla="*/ 153618 h 153618"/>
                  <a:gd name="connsiteX10" fmla="*/ 447 w 78643"/>
                  <a:gd name="connsiteY10" fmla="*/ 1786 h 1536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643" h="153618">
                    <a:moveTo>
                      <a:pt x="0" y="1786"/>
                    </a:moveTo>
                    <a:lnTo>
                      <a:pt x="13852" y="1786"/>
                    </a:lnTo>
                    <a:lnTo>
                      <a:pt x="15192" y="33046"/>
                    </a:lnTo>
                    <a:cubicBezTo>
                      <a:pt x="22342" y="11611"/>
                      <a:pt x="42450" y="0"/>
                      <a:pt x="64345" y="0"/>
                    </a:cubicBezTo>
                    <a:cubicBezTo>
                      <a:pt x="86240" y="0"/>
                      <a:pt x="74175" y="0"/>
                      <a:pt x="78644" y="1340"/>
                    </a:cubicBezTo>
                    <a:lnTo>
                      <a:pt x="78644" y="16076"/>
                    </a:lnTo>
                    <a:cubicBezTo>
                      <a:pt x="73728" y="14737"/>
                      <a:pt x="68813" y="14737"/>
                      <a:pt x="63898" y="14737"/>
                    </a:cubicBezTo>
                    <a:cubicBezTo>
                      <a:pt x="28598" y="14737"/>
                      <a:pt x="15639" y="43763"/>
                      <a:pt x="15639" y="77702"/>
                    </a:cubicBezTo>
                    <a:lnTo>
                      <a:pt x="15639" y="153618"/>
                    </a:lnTo>
                    <a:lnTo>
                      <a:pt x="447" y="153618"/>
                    </a:lnTo>
                    <a:lnTo>
                      <a:pt x="447" y="1786"/>
                    </a:lnTo>
                    <a:close/>
                  </a:path>
                </a:pathLst>
              </a:custGeom>
              <a:solidFill>
                <a:srgbClr val="FFFFFF"/>
              </a:solidFill>
              <a:ln w="4461"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07FCA01A-DBB5-F008-6365-C1C248A4D04C}"/>
                  </a:ext>
                </a:extLst>
              </p:cNvPr>
              <p:cNvSpPr/>
              <p:nvPr/>
            </p:nvSpPr>
            <p:spPr>
              <a:xfrm>
                <a:off x="1178603" y="4116708"/>
                <a:ext cx="141450" cy="232213"/>
              </a:xfrm>
              <a:custGeom>
                <a:avLst/>
                <a:gdLst>
                  <a:gd name="connsiteX0" fmla="*/ 0 w 141450"/>
                  <a:gd name="connsiteY0" fmla="*/ 188003 h 232213"/>
                  <a:gd name="connsiteX1" fmla="*/ 26810 w 141450"/>
                  <a:gd name="connsiteY1" fmla="*/ 154065 h 232213"/>
                  <a:gd name="connsiteX2" fmla="*/ 6703 w 141450"/>
                  <a:gd name="connsiteY2" fmla="*/ 130397 h 232213"/>
                  <a:gd name="connsiteX3" fmla="*/ 28151 w 141450"/>
                  <a:gd name="connsiteY3" fmla="*/ 103603 h 232213"/>
                  <a:gd name="connsiteX4" fmla="*/ 10724 w 141450"/>
                  <a:gd name="connsiteY4" fmla="*/ 63859 h 232213"/>
                  <a:gd name="connsiteX5" fmla="*/ 67473 w 141450"/>
                  <a:gd name="connsiteY5" fmla="*/ 10271 h 232213"/>
                  <a:gd name="connsiteX6" fmla="*/ 104113 w 141450"/>
                  <a:gd name="connsiteY6" fmla="*/ 20988 h 232213"/>
                  <a:gd name="connsiteX7" fmla="*/ 134052 w 141450"/>
                  <a:gd name="connsiteY7" fmla="*/ 0 h 232213"/>
                  <a:gd name="connsiteX8" fmla="*/ 139860 w 141450"/>
                  <a:gd name="connsiteY8" fmla="*/ 447 h 232213"/>
                  <a:gd name="connsiteX9" fmla="*/ 139860 w 141450"/>
                  <a:gd name="connsiteY9" fmla="*/ 13397 h 232213"/>
                  <a:gd name="connsiteX10" fmla="*/ 134052 w 141450"/>
                  <a:gd name="connsiteY10" fmla="*/ 13397 h 232213"/>
                  <a:gd name="connsiteX11" fmla="*/ 113050 w 141450"/>
                  <a:gd name="connsiteY11" fmla="*/ 29920 h 232213"/>
                  <a:gd name="connsiteX12" fmla="*/ 125115 w 141450"/>
                  <a:gd name="connsiteY12" fmla="*/ 64305 h 232213"/>
                  <a:gd name="connsiteX13" fmla="*/ 67473 w 141450"/>
                  <a:gd name="connsiteY13" fmla="*/ 117000 h 232213"/>
                  <a:gd name="connsiteX14" fmla="*/ 36641 w 141450"/>
                  <a:gd name="connsiteY14" fmla="*/ 109855 h 232213"/>
                  <a:gd name="connsiteX15" fmla="*/ 21001 w 141450"/>
                  <a:gd name="connsiteY15" fmla="*/ 128164 h 232213"/>
                  <a:gd name="connsiteX16" fmla="*/ 48259 w 141450"/>
                  <a:gd name="connsiteY16" fmla="*/ 143794 h 232213"/>
                  <a:gd name="connsiteX17" fmla="*/ 79537 w 141450"/>
                  <a:gd name="connsiteY17" fmla="*/ 143794 h 232213"/>
                  <a:gd name="connsiteX18" fmla="*/ 127796 w 141450"/>
                  <a:gd name="connsiteY18" fmla="*/ 157637 h 232213"/>
                  <a:gd name="connsiteX19" fmla="*/ 139414 w 141450"/>
                  <a:gd name="connsiteY19" fmla="*/ 185771 h 232213"/>
                  <a:gd name="connsiteX20" fmla="*/ 67473 w 141450"/>
                  <a:gd name="connsiteY20" fmla="*/ 232213 h 232213"/>
                  <a:gd name="connsiteX21" fmla="*/ 447 w 141450"/>
                  <a:gd name="connsiteY21" fmla="*/ 188897 h 232213"/>
                  <a:gd name="connsiteX22" fmla="*/ 123774 w 141450"/>
                  <a:gd name="connsiteY22" fmla="*/ 185324 h 232213"/>
                  <a:gd name="connsiteX23" fmla="*/ 80431 w 141450"/>
                  <a:gd name="connsiteY23" fmla="*/ 157191 h 232213"/>
                  <a:gd name="connsiteX24" fmla="*/ 39769 w 141450"/>
                  <a:gd name="connsiteY24" fmla="*/ 157191 h 232213"/>
                  <a:gd name="connsiteX25" fmla="*/ 14299 w 141450"/>
                  <a:gd name="connsiteY25" fmla="*/ 186217 h 232213"/>
                  <a:gd name="connsiteX26" fmla="*/ 67473 w 141450"/>
                  <a:gd name="connsiteY26" fmla="*/ 217030 h 232213"/>
                  <a:gd name="connsiteX27" fmla="*/ 123774 w 141450"/>
                  <a:gd name="connsiteY27" fmla="*/ 184877 h 232213"/>
                  <a:gd name="connsiteX28" fmla="*/ 109475 w 141450"/>
                  <a:gd name="connsiteY28" fmla="*/ 63859 h 232213"/>
                  <a:gd name="connsiteX29" fmla="*/ 67026 w 141450"/>
                  <a:gd name="connsiteY29" fmla="*/ 23668 h 232213"/>
                  <a:gd name="connsiteX30" fmla="*/ 25023 w 141450"/>
                  <a:gd name="connsiteY30" fmla="*/ 63859 h 232213"/>
                  <a:gd name="connsiteX31" fmla="*/ 67026 w 141450"/>
                  <a:gd name="connsiteY31" fmla="*/ 103156 h 232213"/>
                  <a:gd name="connsiteX32" fmla="*/ 109475 w 141450"/>
                  <a:gd name="connsiteY32" fmla="*/ 63859 h 23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41450" h="232213">
                    <a:moveTo>
                      <a:pt x="0" y="188003"/>
                    </a:moveTo>
                    <a:cubicBezTo>
                      <a:pt x="0" y="172374"/>
                      <a:pt x="9830" y="158530"/>
                      <a:pt x="26810" y="154065"/>
                    </a:cubicBezTo>
                    <a:cubicBezTo>
                      <a:pt x="14746" y="151832"/>
                      <a:pt x="6703" y="141561"/>
                      <a:pt x="6703" y="130397"/>
                    </a:cubicBezTo>
                    <a:cubicBezTo>
                      <a:pt x="6703" y="119233"/>
                      <a:pt x="15639" y="108068"/>
                      <a:pt x="28151" y="103603"/>
                    </a:cubicBezTo>
                    <a:cubicBezTo>
                      <a:pt x="17427" y="94225"/>
                      <a:pt x="10724" y="80828"/>
                      <a:pt x="10724" y="63859"/>
                    </a:cubicBezTo>
                    <a:cubicBezTo>
                      <a:pt x="10724" y="30813"/>
                      <a:pt x="37088" y="10271"/>
                      <a:pt x="67473" y="10271"/>
                    </a:cubicBezTo>
                    <a:cubicBezTo>
                      <a:pt x="97858" y="10271"/>
                      <a:pt x="93389" y="13844"/>
                      <a:pt x="104113" y="20988"/>
                    </a:cubicBezTo>
                    <a:cubicBezTo>
                      <a:pt x="107688" y="7592"/>
                      <a:pt x="120200" y="0"/>
                      <a:pt x="134052" y="0"/>
                    </a:cubicBezTo>
                    <a:cubicBezTo>
                      <a:pt x="147903" y="0"/>
                      <a:pt x="137626" y="0"/>
                      <a:pt x="139860" y="447"/>
                    </a:cubicBezTo>
                    <a:lnTo>
                      <a:pt x="139860" y="13397"/>
                    </a:lnTo>
                    <a:cubicBezTo>
                      <a:pt x="138520" y="13397"/>
                      <a:pt x="136286" y="13397"/>
                      <a:pt x="134052" y="13397"/>
                    </a:cubicBezTo>
                    <a:cubicBezTo>
                      <a:pt x="122881" y="13397"/>
                      <a:pt x="115284" y="19202"/>
                      <a:pt x="113050" y="29920"/>
                    </a:cubicBezTo>
                    <a:cubicBezTo>
                      <a:pt x="120646" y="38851"/>
                      <a:pt x="125115" y="50015"/>
                      <a:pt x="125115" y="64305"/>
                    </a:cubicBezTo>
                    <a:cubicBezTo>
                      <a:pt x="125115" y="97351"/>
                      <a:pt x="99198" y="117000"/>
                      <a:pt x="67473" y="117000"/>
                    </a:cubicBezTo>
                    <a:cubicBezTo>
                      <a:pt x="35747" y="117000"/>
                      <a:pt x="45131" y="114767"/>
                      <a:pt x="36641" y="109855"/>
                    </a:cubicBezTo>
                    <a:cubicBezTo>
                      <a:pt x="28598" y="112981"/>
                      <a:pt x="21001" y="118786"/>
                      <a:pt x="21001" y="128164"/>
                    </a:cubicBezTo>
                    <a:cubicBezTo>
                      <a:pt x="21001" y="142007"/>
                      <a:pt x="36194" y="143794"/>
                      <a:pt x="48259" y="143794"/>
                    </a:cubicBezTo>
                    <a:lnTo>
                      <a:pt x="79537" y="143794"/>
                    </a:lnTo>
                    <a:cubicBezTo>
                      <a:pt x="102773" y="143794"/>
                      <a:pt x="117072" y="147813"/>
                      <a:pt x="127796" y="157637"/>
                    </a:cubicBezTo>
                    <a:cubicBezTo>
                      <a:pt x="134945" y="164782"/>
                      <a:pt x="139414" y="172374"/>
                      <a:pt x="139414" y="185771"/>
                    </a:cubicBezTo>
                    <a:cubicBezTo>
                      <a:pt x="139414" y="219709"/>
                      <a:pt x="104113" y="232213"/>
                      <a:pt x="67473" y="232213"/>
                    </a:cubicBezTo>
                    <a:cubicBezTo>
                      <a:pt x="30832" y="232213"/>
                      <a:pt x="447" y="219263"/>
                      <a:pt x="447" y="188897"/>
                    </a:cubicBezTo>
                    <a:close/>
                    <a:moveTo>
                      <a:pt x="123774" y="185324"/>
                    </a:moveTo>
                    <a:cubicBezTo>
                      <a:pt x="123774" y="163889"/>
                      <a:pt x="103667" y="157191"/>
                      <a:pt x="80431" y="157191"/>
                    </a:cubicBezTo>
                    <a:lnTo>
                      <a:pt x="39769" y="157191"/>
                    </a:lnTo>
                    <a:cubicBezTo>
                      <a:pt x="25917" y="160316"/>
                      <a:pt x="14299" y="168355"/>
                      <a:pt x="14299" y="186217"/>
                    </a:cubicBezTo>
                    <a:cubicBezTo>
                      <a:pt x="14299" y="204080"/>
                      <a:pt x="40662" y="217030"/>
                      <a:pt x="67473" y="217030"/>
                    </a:cubicBezTo>
                    <a:cubicBezTo>
                      <a:pt x="94283" y="217030"/>
                      <a:pt x="123774" y="209885"/>
                      <a:pt x="123774" y="184877"/>
                    </a:cubicBezTo>
                    <a:close/>
                    <a:moveTo>
                      <a:pt x="109475" y="63859"/>
                    </a:moveTo>
                    <a:cubicBezTo>
                      <a:pt x="109475" y="38405"/>
                      <a:pt x="90708" y="23668"/>
                      <a:pt x="67026" y="23668"/>
                    </a:cubicBezTo>
                    <a:cubicBezTo>
                      <a:pt x="43343" y="23668"/>
                      <a:pt x="25023" y="38405"/>
                      <a:pt x="25023" y="63859"/>
                    </a:cubicBezTo>
                    <a:cubicBezTo>
                      <a:pt x="25023" y="89313"/>
                      <a:pt x="43343" y="103156"/>
                      <a:pt x="67026" y="103156"/>
                    </a:cubicBezTo>
                    <a:cubicBezTo>
                      <a:pt x="90708" y="103156"/>
                      <a:pt x="109475" y="89313"/>
                      <a:pt x="109475" y="63859"/>
                    </a:cubicBezTo>
                    <a:close/>
                  </a:path>
                </a:pathLst>
              </a:custGeom>
              <a:solidFill>
                <a:srgbClr val="FFFFFF"/>
              </a:solidFill>
              <a:ln w="4461"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25BD5C02-2218-410A-3CF2-5C434B93C9FD}"/>
                  </a:ext>
                </a:extLst>
              </p:cNvPr>
              <p:cNvSpPr/>
              <p:nvPr/>
            </p:nvSpPr>
            <p:spPr>
              <a:xfrm>
                <a:off x="1347954" y="4131445"/>
                <a:ext cx="136285" cy="215690"/>
              </a:xfrm>
              <a:custGeom>
                <a:avLst/>
                <a:gdLst>
                  <a:gd name="connsiteX0" fmla="*/ 2681 w 136285"/>
                  <a:gd name="connsiteY0" fmla="*/ 211225 h 215690"/>
                  <a:gd name="connsiteX1" fmla="*/ 2681 w 136285"/>
                  <a:gd name="connsiteY1" fmla="*/ 196488 h 215690"/>
                  <a:gd name="connsiteX2" fmla="*/ 22342 w 136285"/>
                  <a:gd name="connsiteY2" fmla="*/ 200954 h 215690"/>
                  <a:gd name="connsiteX3" fmla="*/ 53174 w 136285"/>
                  <a:gd name="connsiteY3" fmla="*/ 176839 h 215690"/>
                  <a:gd name="connsiteX4" fmla="*/ 62111 w 136285"/>
                  <a:gd name="connsiteY4" fmla="*/ 154511 h 215690"/>
                  <a:gd name="connsiteX5" fmla="*/ 0 w 136285"/>
                  <a:gd name="connsiteY5" fmla="*/ 0 h 215690"/>
                  <a:gd name="connsiteX6" fmla="*/ 16533 w 136285"/>
                  <a:gd name="connsiteY6" fmla="*/ 0 h 215690"/>
                  <a:gd name="connsiteX7" fmla="*/ 69260 w 136285"/>
                  <a:gd name="connsiteY7" fmla="*/ 134862 h 215690"/>
                  <a:gd name="connsiteX8" fmla="*/ 120200 w 136285"/>
                  <a:gd name="connsiteY8" fmla="*/ 0 h 215690"/>
                  <a:gd name="connsiteX9" fmla="*/ 136286 w 136285"/>
                  <a:gd name="connsiteY9" fmla="*/ 0 h 215690"/>
                  <a:gd name="connsiteX10" fmla="*/ 66579 w 136285"/>
                  <a:gd name="connsiteY10" fmla="*/ 181752 h 215690"/>
                  <a:gd name="connsiteX11" fmla="*/ 23236 w 136285"/>
                  <a:gd name="connsiteY11" fmla="*/ 215690 h 215690"/>
                  <a:gd name="connsiteX12" fmla="*/ 2681 w 136285"/>
                  <a:gd name="connsiteY12" fmla="*/ 211225 h 2156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6285" h="215690">
                    <a:moveTo>
                      <a:pt x="2681" y="211225"/>
                    </a:moveTo>
                    <a:lnTo>
                      <a:pt x="2681" y="196488"/>
                    </a:lnTo>
                    <a:cubicBezTo>
                      <a:pt x="8490" y="199168"/>
                      <a:pt x="14746" y="200954"/>
                      <a:pt x="22342" y="200954"/>
                    </a:cubicBezTo>
                    <a:cubicBezTo>
                      <a:pt x="37088" y="200954"/>
                      <a:pt x="46024" y="194702"/>
                      <a:pt x="53174" y="176839"/>
                    </a:cubicBezTo>
                    <a:lnTo>
                      <a:pt x="62111" y="154511"/>
                    </a:lnTo>
                    <a:lnTo>
                      <a:pt x="0" y="0"/>
                    </a:lnTo>
                    <a:lnTo>
                      <a:pt x="16533" y="0"/>
                    </a:lnTo>
                    <a:lnTo>
                      <a:pt x="69260" y="134862"/>
                    </a:lnTo>
                    <a:lnTo>
                      <a:pt x="120200" y="0"/>
                    </a:lnTo>
                    <a:lnTo>
                      <a:pt x="136286" y="0"/>
                    </a:lnTo>
                    <a:lnTo>
                      <a:pt x="66579" y="181752"/>
                    </a:lnTo>
                    <a:cubicBezTo>
                      <a:pt x="57195" y="206313"/>
                      <a:pt x="43790" y="215690"/>
                      <a:pt x="23236" y="215690"/>
                    </a:cubicBezTo>
                    <a:cubicBezTo>
                      <a:pt x="2681" y="215690"/>
                      <a:pt x="4915" y="213011"/>
                      <a:pt x="2681" y="211225"/>
                    </a:cubicBezTo>
                    <a:close/>
                  </a:path>
                </a:pathLst>
              </a:custGeom>
              <a:solidFill>
                <a:srgbClr val="FFFFFF"/>
              </a:solidFill>
              <a:ln w="4461"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1828239686"/>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41157662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Chapter">
            <a:extLst>
              <a:ext uri="{FF2B5EF4-FFF2-40B4-BE49-F238E27FC236}">
                <a16:creationId xmlns:a16="http://schemas.microsoft.com/office/drawing/2014/main" id="{46B4A934-41AB-00D5-7330-385F4B9DCC4D}"/>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7" name="Label">
            <a:extLst>
              <a:ext uri="{FF2B5EF4-FFF2-40B4-BE49-F238E27FC236}">
                <a16:creationId xmlns:a16="http://schemas.microsoft.com/office/drawing/2014/main" id="{A6F914B6-C7D4-8306-C39D-6D30CD9353DB}"/>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2" name="Title 1">
            <a:extLst>
              <a:ext uri="{FF2B5EF4-FFF2-40B4-BE49-F238E27FC236}">
                <a16:creationId xmlns:a16="http://schemas.microsoft.com/office/drawing/2014/main" id="{324DBD1F-C4B7-B28B-D553-A265E6CEF683}"/>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2" name="Source">
            <a:extLst>
              <a:ext uri="{FF2B5EF4-FFF2-40B4-BE49-F238E27FC236}">
                <a16:creationId xmlns:a16="http://schemas.microsoft.com/office/drawing/2014/main" id="{9CF60D02-6959-823B-F622-646BFC587B66}"/>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Tree>
    <p:extLst>
      <p:ext uri="{BB962C8B-B14F-4D97-AF65-F5344CB8AC3E}">
        <p14:creationId xmlns:p14="http://schemas.microsoft.com/office/powerpoint/2010/main" val="2461626548"/>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showMasterSp="0" preserve="1">
  <p:cSld name="1_Title Only">
    <p:bg>
      <p:bgPr>
        <a:solidFill>
          <a:srgbClr val="C7DAE0"/>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41157662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3" name="Chapter">
            <a:extLst>
              <a:ext uri="{FF2B5EF4-FFF2-40B4-BE49-F238E27FC236}">
                <a16:creationId xmlns:a16="http://schemas.microsoft.com/office/drawing/2014/main" id="{46B4A934-41AB-00D5-7330-385F4B9DCC4D}"/>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006D89"/>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7" name="Label">
            <a:extLst>
              <a:ext uri="{FF2B5EF4-FFF2-40B4-BE49-F238E27FC236}">
                <a16:creationId xmlns:a16="http://schemas.microsoft.com/office/drawing/2014/main" id="{A6F914B6-C7D4-8306-C39D-6D30CD9353DB}"/>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2" name="Title 1">
            <a:extLst>
              <a:ext uri="{FF2B5EF4-FFF2-40B4-BE49-F238E27FC236}">
                <a16:creationId xmlns:a16="http://schemas.microsoft.com/office/drawing/2014/main" id="{324DBD1F-C4B7-B28B-D553-A265E6CEF683}"/>
              </a:ext>
            </a:extLst>
          </p:cNvPr>
          <p:cNvSpPr>
            <a:spLocks noGrp="1"/>
          </p:cNvSpPr>
          <p:nvPr>
            <p:ph type="title"/>
          </p:nvPr>
        </p:nvSpPr>
        <p:spPr>
          <a:xfrm>
            <a:off x="550164" y="635000"/>
            <a:ext cx="11091672" cy="749300"/>
          </a:xfrm>
        </p:spPr>
        <p:txBody>
          <a:bodyPr vert="horz" rIns="0"/>
          <a:lstStyle>
            <a:lvl1pPr>
              <a:defRPr>
                <a:solidFill>
                  <a:schemeClr val="tx1"/>
                </a:solidFill>
                <a:latin typeface="Akkurat LL" panose="020B0504010101010104" pitchFamily="34" charset="0"/>
                <a:cs typeface="Akkurat LL" panose="020B0504010101010104" pitchFamily="34" charset="0"/>
              </a:defRPr>
            </a:lvl1pPr>
          </a:lstStyle>
          <a:p>
            <a:r>
              <a:rPr lang="en-US"/>
              <a:t>Click to edit Master title style</a:t>
            </a:r>
          </a:p>
        </p:txBody>
      </p:sp>
      <p:sp>
        <p:nvSpPr>
          <p:cNvPr id="12" name="Source">
            <a:extLst>
              <a:ext uri="{FF2B5EF4-FFF2-40B4-BE49-F238E27FC236}">
                <a16:creationId xmlns:a16="http://schemas.microsoft.com/office/drawing/2014/main" id="{9CF60D02-6959-823B-F622-646BFC587B66}"/>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grpSp>
        <p:nvGrpSpPr>
          <p:cNvPr id="4" name="Graphic 1">
            <a:extLst>
              <a:ext uri="{FF2B5EF4-FFF2-40B4-BE49-F238E27FC236}">
                <a16:creationId xmlns:a16="http://schemas.microsoft.com/office/drawing/2014/main" id="{072910CB-8FC0-F1C4-8DE2-A9520CC6B979}"/>
              </a:ext>
            </a:extLst>
          </p:cNvPr>
          <p:cNvGrpSpPr/>
          <p:nvPr/>
        </p:nvGrpSpPr>
        <p:grpSpPr>
          <a:xfrm>
            <a:off x="548576" y="6370489"/>
            <a:ext cx="699632" cy="333524"/>
            <a:chOff x="555165" y="6321363"/>
            <a:chExt cx="852458" cy="406377"/>
          </a:xfrm>
          <a:solidFill>
            <a:schemeClr val="tx1"/>
          </a:solidFill>
        </p:grpSpPr>
        <p:grpSp>
          <p:nvGrpSpPr>
            <p:cNvPr id="5" name="Graphic 1">
              <a:extLst>
                <a:ext uri="{FF2B5EF4-FFF2-40B4-BE49-F238E27FC236}">
                  <a16:creationId xmlns:a16="http://schemas.microsoft.com/office/drawing/2014/main" id="{F22A098A-BC93-31E4-309B-82D0A9778FAF}"/>
                </a:ext>
              </a:extLst>
            </p:cNvPr>
            <p:cNvGrpSpPr/>
            <p:nvPr/>
          </p:nvGrpSpPr>
          <p:grpSpPr>
            <a:xfrm>
              <a:off x="555165" y="6321363"/>
              <a:ext cx="852458" cy="184266"/>
              <a:chOff x="555165" y="6321363"/>
              <a:chExt cx="852458" cy="184266"/>
            </a:xfrm>
            <a:grpFill/>
          </p:grpSpPr>
          <p:sp>
            <p:nvSpPr>
              <p:cNvPr id="16" name="Freeform: Shape 15">
                <a:extLst>
                  <a:ext uri="{FF2B5EF4-FFF2-40B4-BE49-F238E27FC236}">
                    <a16:creationId xmlns:a16="http://schemas.microsoft.com/office/drawing/2014/main" id="{F290807F-C961-1BC5-B6D4-83F92A647BC7}"/>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55345374-8CA0-9C94-965E-4D6FDA588A60}"/>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8" name="Graphic 1">
              <a:extLst>
                <a:ext uri="{FF2B5EF4-FFF2-40B4-BE49-F238E27FC236}">
                  <a16:creationId xmlns:a16="http://schemas.microsoft.com/office/drawing/2014/main" id="{472457DD-B2DF-F0B9-3BB8-E325E8C03FCA}"/>
                </a:ext>
              </a:extLst>
            </p:cNvPr>
            <p:cNvGrpSpPr/>
            <p:nvPr/>
          </p:nvGrpSpPr>
          <p:grpSpPr>
            <a:xfrm>
              <a:off x="555165" y="6566163"/>
              <a:ext cx="525003" cy="161577"/>
              <a:chOff x="555165" y="6566163"/>
              <a:chExt cx="525003" cy="161577"/>
            </a:xfrm>
            <a:grpFill/>
          </p:grpSpPr>
          <p:sp>
            <p:nvSpPr>
              <p:cNvPr id="9" name="Freeform: Shape 8">
                <a:extLst>
                  <a:ext uri="{FF2B5EF4-FFF2-40B4-BE49-F238E27FC236}">
                    <a16:creationId xmlns:a16="http://schemas.microsoft.com/office/drawing/2014/main" id="{9C9621D0-CEC1-4925-46FA-72AA356B5396}"/>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4D9EAB74-9743-DDDE-CCF1-17093F660FB5}"/>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6B5B4B21-D735-D3EC-1B14-C5D68EC88DB9}"/>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D4E6364B-1E63-1D4E-1D81-71A81727DE06}"/>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65AF6FB5-F196-F467-7D1B-F39CBDDD93F3}"/>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14759497-EE72-298F-E25E-8DD60D995E22}"/>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18" name="Copyright">
            <a:extLst>
              <a:ext uri="{FF2B5EF4-FFF2-40B4-BE49-F238E27FC236}">
                <a16:creationId xmlns:a16="http://schemas.microsoft.com/office/drawing/2014/main" id="{AD8A0F58-52E5-B3D8-C381-6F7C6E057EB1}"/>
              </a:ext>
            </a:extLst>
          </p:cNvPr>
          <p:cNvSpPr txBox="1">
            <a:spLocks/>
          </p:cNvSpPr>
          <p:nvPr/>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700">
                <a:solidFill>
                  <a:sysClr val="windowText" lastClr="000000"/>
                </a:solidFill>
                <a:latin typeface="+mn-lt"/>
              </a:rPr>
              <a:t>© 2026 by S&amp;P Global Inc. </a:t>
            </a:r>
          </a:p>
        </p:txBody>
      </p:sp>
      <p:sp>
        <p:nvSpPr>
          <p:cNvPr id="19" name="SlideNumber">
            <a:extLst>
              <a:ext uri="{FF2B5EF4-FFF2-40B4-BE49-F238E27FC236}">
                <a16:creationId xmlns:a16="http://schemas.microsoft.com/office/drawing/2014/main" id="{408B4948-0286-02B0-2040-98C2CD03F6DA}"/>
              </a:ext>
            </a:extLst>
          </p:cNvPr>
          <p:cNvSpPr txBox="1"/>
          <p:nvPr/>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ysClr val="windowText" lastClr="000000"/>
                </a:solidFill>
                <a:latin typeface="+mn-lt"/>
                <a:ea typeface="+mn-ea"/>
                <a:cs typeface="+mn-cs"/>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ysClr val="windowText" lastClr="000000"/>
              </a:solidFill>
              <a:latin typeface="+mn-lt"/>
              <a:ea typeface="+mn-ea"/>
              <a:cs typeface="+mn-cs"/>
            </a:endParaRPr>
          </a:p>
        </p:txBody>
      </p:sp>
      <p:grpSp>
        <p:nvGrpSpPr>
          <p:cNvPr id="20" name="Graphic 1">
            <a:extLst>
              <a:ext uri="{FF2B5EF4-FFF2-40B4-BE49-F238E27FC236}">
                <a16:creationId xmlns:a16="http://schemas.microsoft.com/office/drawing/2014/main" id="{45C90C95-B050-63F3-53EC-F584857A7A62}"/>
              </a:ext>
            </a:extLst>
          </p:cNvPr>
          <p:cNvGrpSpPr/>
          <p:nvPr userDrawn="1"/>
        </p:nvGrpSpPr>
        <p:grpSpPr>
          <a:xfrm>
            <a:off x="548576" y="6370489"/>
            <a:ext cx="699632" cy="333524"/>
            <a:chOff x="555165" y="6321363"/>
            <a:chExt cx="852458" cy="406377"/>
          </a:xfrm>
          <a:solidFill>
            <a:schemeClr val="tx1"/>
          </a:solidFill>
        </p:grpSpPr>
        <p:grpSp>
          <p:nvGrpSpPr>
            <p:cNvPr id="21" name="Graphic 1">
              <a:extLst>
                <a:ext uri="{FF2B5EF4-FFF2-40B4-BE49-F238E27FC236}">
                  <a16:creationId xmlns:a16="http://schemas.microsoft.com/office/drawing/2014/main" id="{BD1836FB-77E8-242B-3522-3801FFD2E027}"/>
                </a:ext>
              </a:extLst>
            </p:cNvPr>
            <p:cNvGrpSpPr/>
            <p:nvPr/>
          </p:nvGrpSpPr>
          <p:grpSpPr>
            <a:xfrm>
              <a:off x="555165" y="6321363"/>
              <a:ext cx="852458" cy="184266"/>
              <a:chOff x="555165" y="6321363"/>
              <a:chExt cx="852458" cy="184266"/>
            </a:xfrm>
            <a:grpFill/>
          </p:grpSpPr>
          <p:sp>
            <p:nvSpPr>
              <p:cNvPr id="29" name="Freeform: Shape 28">
                <a:extLst>
                  <a:ext uri="{FF2B5EF4-FFF2-40B4-BE49-F238E27FC236}">
                    <a16:creationId xmlns:a16="http://schemas.microsoft.com/office/drawing/2014/main" id="{2A1217C4-7505-65DA-7D66-3B3A65A810D5}"/>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9F07778A-2B03-B8D3-2791-E08CDD6B7801}"/>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22" name="Graphic 1">
              <a:extLst>
                <a:ext uri="{FF2B5EF4-FFF2-40B4-BE49-F238E27FC236}">
                  <a16:creationId xmlns:a16="http://schemas.microsoft.com/office/drawing/2014/main" id="{B4096B0E-C485-B46F-4282-0E3D9AD6DAB3}"/>
                </a:ext>
              </a:extLst>
            </p:cNvPr>
            <p:cNvGrpSpPr/>
            <p:nvPr/>
          </p:nvGrpSpPr>
          <p:grpSpPr>
            <a:xfrm>
              <a:off x="555165" y="6566163"/>
              <a:ext cx="525003" cy="161577"/>
              <a:chOff x="555165" y="6566163"/>
              <a:chExt cx="525003" cy="161577"/>
            </a:xfrm>
            <a:grpFill/>
          </p:grpSpPr>
          <p:sp>
            <p:nvSpPr>
              <p:cNvPr id="23" name="Freeform: Shape 22">
                <a:extLst>
                  <a:ext uri="{FF2B5EF4-FFF2-40B4-BE49-F238E27FC236}">
                    <a16:creationId xmlns:a16="http://schemas.microsoft.com/office/drawing/2014/main" id="{656C0DAA-7441-F2A5-6CA2-B7EF064FB1FD}"/>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AB641855-D6CA-F25C-15AC-CD755034FA6D}"/>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4E354812-AD3C-BEB9-59DD-D146D8AB8DC7}"/>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43C5AB61-7F2B-7381-5E32-3D96D139AA9A}"/>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2ECDAB72-B03B-89B7-4711-D006F1DC094C}"/>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C8348396-02F5-142C-8D3F-DD2A1FD0CE87}"/>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31" name="Copyright">
            <a:extLst>
              <a:ext uri="{FF2B5EF4-FFF2-40B4-BE49-F238E27FC236}">
                <a16:creationId xmlns:a16="http://schemas.microsoft.com/office/drawing/2014/main" id="{56201785-F715-9041-080B-7A1E67F4EE71}"/>
              </a:ext>
            </a:extLst>
          </p:cNvPr>
          <p:cNvSpPr txBox="1">
            <a:spLocks/>
          </p:cNvSpPr>
          <p:nvPr userDrawn="1"/>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700">
                <a:solidFill>
                  <a:sysClr val="windowText" lastClr="000000"/>
                </a:solidFill>
                <a:latin typeface="+mn-lt"/>
              </a:rPr>
              <a:t>© 2026 by S&amp;P Global Inc. </a:t>
            </a:r>
          </a:p>
        </p:txBody>
      </p:sp>
      <p:sp>
        <p:nvSpPr>
          <p:cNvPr id="32" name="SlideNumber">
            <a:extLst>
              <a:ext uri="{FF2B5EF4-FFF2-40B4-BE49-F238E27FC236}">
                <a16:creationId xmlns:a16="http://schemas.microsoft.com/office/drawing/2014/main" id="{344E77FB-B380-2D5F-4B06-DC94748E7C53}"/>
              </a:ext>
            </a:extLst>
          </p:cNvPr>
          <p:cNvSpPr txBox="1"/>
          <p:nvPr userDrawn="1"/>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ysClr val="windowText" lastClr="000000"/>
                </a:solidFill>
                <a:latin typeface="+mn-lt"/>
                <a:ea typeface="+mn-ea"/>
                <a:cs typeface="+mn-cs"/>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ysClr val="windowText" lastClr="000000"/>
              </a:solidFill>
              <a:latin typeface="+mn-lt"/>
              <a:ea typeface="+mn-ea"/>
              <a:cs typeface="+mn-cs"/>
            </a:endParaRPr>
          </a:p>
        </p:txBody>
      </p:sp>
    </p:spTree>
    <p:extLst>
      <p:ext uri="{BB962C8B-B14F-4D97-AF65-F5344CB8AC3E}">
        <p14:creationId xmlns:p14="http://schemas.microsoft.com/office/powerpoint/2010/main" val="359203621"/>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65828016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5" name="Source">
            <a:extLst>
              <a:ext uri="{FF2B5EF4-FFF2-40B4-BE49-F238E27FC236}">
                <a16:creationId xmlns:a16="http://schemas.microsoft.com/office/drawing/2014/main" id="{7E166E57-34F7-27D9-EDBD-59A3ADE510B8}"/>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2" name="Content">
            <a:extLst>
              <a:ext uri="{FF2B5EF4-FFF2-40B4-BE49-F238E27FC236}">
                <a16:creationId xmlns:a16="http://schemas.microsoft.com/office/drawing/2014/main" id="{DE83D443-3977-027B-A2DE-DE7E912E47F6}"/>
              </a:ext>
            </a:extLst>
          </p:cNvPr>
          <p:cNvSpPr>
            <a:spLocks noGrp="1"/>
          </p:cNvSpPr>
          <p:nvPr>
            <p:ph idx="11"/>
          </p:nvPr>
        </p:nvSpPr>
        <p:spPr>
          <a:xfrm>
            <a:off x="550164" y="1655763"/>
            <a:ext cx="11091672" cy="4423304"/>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hapter">
            <a:extLst>
              <a:ext uri="{FF2B5EF4-FFF2-40B4-BE49-F238E27FC236}">
                <a16:creationId xmlns:a16="http://schemas.microsoft.com/office/drawing/2014/main" id="{0877FD25-E305-6520-5A7D-0084882BB289}"/>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8" name="Label">
            <a:extLst>
              <a:ext uri="{FF2B5EF4-FFF2-40B4-BE49-F238E27FC236}">
                <a16:creationId xmlns:a16="http://schemas.microsoft.com/office/drawing/2014/main" id="{503C236E-CA31-949F-4F78-F1489D58E929}"/>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0" name="Title 9">
            <a:extLst>
              <a:ext uri="{FF2B5EF4-FFF2-40B4-BE49-F238E27FC236}">
                <a16:creationId xmlns:a16="http://schemas.microsoft.com/office/drawing/2014/main" id="{FA66285F-7D9E-EBC7-07A9-04C8AA4F9BFC}"/>
              </a:ext>
            </a:extLst>
          </p:cNvPr>
          <p:cNvSpPr>
            <a:spLocks noGrp="1"/>
          </p:cNvSpPr>
          <p:nvPr>
            <p:ph type="title"/>
          </p:nvPr>
        </p:nvSpPr>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Tree>
    <p:extLst>
      <p:ext uri="{BB962C8B-B14F-4D97-AF65-F5344CB8AC3E}">
        <p14:creationId xmlns:p14="http://schemas.microsoft.com/office/powerpoint/2010/main" val="2474676531"/>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p:cSld name="2 Columns">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47393667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Content">
            <a:extLst>
              <a:ext uri="{FF2B5EF4-FFF2-40B4-BE49-F238E27FC236}">
                <a16:creationId xmlns:a16="http://schemas.microsoft.com/office/drawing/2014/main" id="{DE83D443-3977-027B-A2DE-DE7E912E47F6}"/>
              </a:ext>
            </a:extLst>
          </p:cNvPr>
          <p:cNvSpPr>
            <a:spLocks noGrp="1"/>
          </p:cNvSpPr>
          <p:nvPr>
            <p:ph idx="11"/>
          </p:nvPr>
        </p:nvSpPr>
        <p:spPr>
          <a:xfrm>
            <a:off x="550163" y="1655763"/>
            <a:ext cx="5361688" cy="4425696"/>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a:extLst>
              <a:ext uri="{FF2B5EF4-FFF2-40B4-BE49-F238E27FC236}">
                <a16:creationId xmlns:a16="http://schemas.microsoft.com/office/drawing/2014/main" id="{966F4333-806E-59A0-F171-D68791F0D422}"/>
              </a:ext>
            </a:extLst>
          </p:cNvPr>
          <p:cNvSpPr>
            <a:spLocks noGrp="1"/>
          </p:cNvSpPr>
          <p:nvPr>
            <p:ph idx="15"/>
          </p:nvPr>
        </p:nvSpPr>
        <p:spPr>
          <a:xfrm>
            <a:off x="6277672" y="1655763"/>
            <a:ext cx="5361688" cy="4425696"/>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hapter">
            <a:extLst>
              <a:ext uri="{FF2B5EF4-FFF2-40B4-BE49-F238E27FC236}">
                <a16:creationId xmlns:a16="http://schemas.microsoft.com/office/drawing/2014/main" id="{0507922A-9E0A-3BB4-1D30-410F3E2B707F}"/>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2" name="Label">
            <a:extLst>
              <a:ext uri="{FF2B5EF4-FFF2-40B4-BE49-F238E27FC236}">
                <a16:creationId xmlns:a16="http://schemas.microsoft.com/office/drawing/2014/main" id="{3161B164-2CF0-B276-8088-9C132975133C}"/>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3" name="Source">
            <a:extLst>
              <a:ext uri="{FF2B5EF4-FFF2-40B4-BE49-F238E27FC236}">
                <a16:creationId xmlns:a16="http://schemas.microsoft.com/office/drawing/2014/main" id="{8B646ADE-EC28-5E64-6509-FD2DA575634A}"/>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17" name="Title 16">
            <a:extLst>
              <a:ext uri="{FF2B5EF4-FFF2-40B4-BE49-F238E27FC236}">
                <a16:creationId xmlns:a16="http://schemas.microsoft.com/office/drawing/2014/main" id="{0AF3C170-92A5-1822-7326-B70A678DB395}"/>
              </a:ext>
            </a:extLst>
          </p:cNvPr>
          <p:cNvSpPr>
            <a:spLocks noGrp="1"/>
          </p:cNvSpPr>
          <p:nvPr>
            <p:ph type="title"/>
          </p:nvPr>
        </p:nvSpPr>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Tree>
    <p:extLst>
      <p:ext uri="{BB962C8B-B14F-4D97-AF65-F5344CB8AC3E}">
        <p14:creationId xmlns:p14="http://schemas.microsoft.com/office/powerpoint/2010/main" val="2133743423"/>
      </p:ext>
    </p:extLst>
  </p:cSld>
  <p:clrMapOvr>
    <a:masterClrMapping/>
  </p:clrMapOvr>
  <p:extLst>
    <p:ext uri="{DCECCB84-F9BA-43D5-87BE-67443E8EF086}">
      <p15:sldGuideLst xmlns:p15="http://schemas.microsoft.com/office/powerpoint/2012/main">
        <p15:guide id="3" pos="3725">
          <p15:clr>
            <a:srgbClr val="FBAE40"/>
          </p15:clr>
        </p15:guide>
        <p15:guide id="4" pos="3955">
          <p15:clr>
            <a:srgbClr val="FBAE40"/>
          </p15:clr>
        </p15:guide>
      </p15:sldGuideLst>
    </p:ext>
  </p:extLst>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p:cSld name="3 Columns">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04498127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Content">
            <a:extLst>
              <a:ext uri="{FF2B5EF4-FFF2-40B4-BE49-F238E27FC236}">
                <a16:creationId xmlns:a16="http://schemas.microsoft.com/office/drawing/2014/main" id="{DE83D443-3977-027B-A2DE-DE7E912E47F6}"/>
              </a:ext>
            </a:extLst>
          </p:cNvPr>
          <p:cNvSpPr>
            <a:spLocks noGrp="1"/>
          </p:cNvSpPr>
          <p:nvPr>
            <p:ph idx="11"/>
          </p:nvPr>
        </p:nvSpPr>
        <p:spPr>
          <a:xfrm>
            <a:off x="548576" y="1655763"/>
            <a:ext cx="3447288" cy="4425696"/>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a:extLst>
              <a:ext uri="{FF2B5EF4-FFF2-40B4-BE49-F238E27FC236}">
                <a16:creationId xmlns:a16="http://schemas.microsoft.com/office/drawing/2014/main" id="{966F4333-806E-59A0-F171-D68791F0D422}"/>
              </a:ext>
            </a:extLst>
          </p:cNvPr>
          <p:cNvSpPr>
            <a:spLocks noGrp="1"/>
          </p:cNvSpPr>
          <p:nvPr>
            <p:ph idx="15"/>
          </p:nvPr>
        </p:nvSpPr>
        <p:spPr>
          <a:xfrm>
            <a:off x="4372356" y="1655763"/>
            <a:ext cx="3447288" cy="4425696"/>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ontent">
            <a:extLst>
              <a:ext uri="{FF2B5EF4-FFF2-40B4-BE49-F238E27FC236}">
                <a16:creationId xmlns:a16="http://schemas.microsoft.com/office/drawing/2014/main" id="{E0C34BE5-6067-6DE8-7435-21E8E6DE1EE2}"/>
              </a:ext>
            </a:extLst>
          </p:cNvPr>
          <p:cNvSpPr>
            <a:spLocks noGrp="1"/>
          </p:cNvSpPr>
          <p:nvPr>
            <p:ph idx="16"/>
          </p:nvPr>
        </p:nvSpPr>
        <p:spPr>
          <a:xfrm>
            <a:off x="8194548" y="1655763"/>
            <a:ext cx="3447288" cy="4425696"/>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9">
            <a:extLst>
              <a:ext uri="{FF2B5EF4-FFF2-40B4-BE49-F238E27FC236}">
                <a16:creationId xmlns:a16="http://schemas.microsoft.com/office/drawing/2014/main" id="{36DF05D2-0D74-A30C-C0C2-730B84C304AB}"/>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3" name="Chapter">
            <a:extLst>
              <a:ext uri="{FF2B5EF4-FFF2-40B4-BE49-F238E27FC236}">
                <a16:creationId xmlns:a16="http://schemas.microsoft.com/office/drawing/2014/main" id="{951B7EA1-09EF-EC1D-5CB7-4A8BE7B93659}"/>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4" name="Label">
            <a:extLst>
              <a:ext uri="{FF2B5EF4-FFF2-40B4-BE49-F238E27FC236}">
                <a16:creationId xmlns:a16="http://schemas.microsoft.com/office/drawing/2014/main" id="{C3FC4C1D-CABC-DD8C-DCAE-B4437546D9CA}"/>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5" name="Source">
            <a:extLst>
              <a:ext uri="{FF2B5EF4-FFF2-40B4-BE49-F238E27FC236}">
                <a16:creationId xmlns:a16="http://schemas.microsoft.com/office/drawing/2014/main" id="{D999792E-CDE4-5054-6D2B-FB658672A192}"/>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Tree>
    <p:extLst>
      <p:ext uri="{BB962C8B-B14F-4D97-AF65-F5344CB8AC3E}">
        <p14:creationId xmlns:p14="http://schemas.microsoft.com/office/powerpoint/2010/main" val="3981042772"/>
      </p:ext>
    </p:extLst>
  </p:cSld>
  <p:clrMapOvr>
    <a:masterClrMapping/>
  </p:clrMapOvr>
  <p:extLst>
    <p:ext uri="{DCECCB84-F9BA-43D5-87BE-67443E8EF086}">
      <p15:sldGuideLst xmlns:p15="http://schemas.microsoft.com/office/powerpoint/2012/main">
        <p15:guide id="5" pos="2520">
          <p15:clr>
            <a:srgbClr val="FBAE40"/>
          </p15:clr>
        </p15:guide>
        <p15:guide id="6" pos="2752">
          <p15:clr>
            <a:srgbClr val="FBAE40"/>
          </p15:clr>
        </p15:guide>
        <p15:guide id="7" pos="4928">
          <p15:clr>
            <a:srgbClr val="FBAE40"/>
          </p15:clr>
        </p15:guide>
        <p15:guide id="8" pos="5157">
          <p15:clr>
            <a:srgbClr val="FBAE40"/>
          </p15:clr>
        </p15:guide>
      </p15:sldGuideLst>
    </p:ext>
  </p:extLst>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p:cSld name="Heading and Conten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40505110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Content">
            <a:extLst>
              <a:ext uri="{FF2B5EF4-FFF2-40B4-BE49-F238E27FC236}">
                <a16:creationId xmlns:a16="http://schemas.microsoft.com/office/drawing/2014/main" id="{DE83D443-3977-027B-A2DE-DE7E912E47F6}"/>
              </a:ext>
            </a:extLst>
          </p:cNvPr>
          <p:cNvSpPr>
            <a:spLocks noGrp="1"/>
          </p:cNvSpPr>
          <p:nvPr>
            <p:ph idx="11"/>
          </p:nvPr>
        </p:nvSpPr>
        <p:spPr>
          <a:xfrm>
            <a:off x="550164" y="2176462"/>
            <a:ext cx="11091672" cy="390683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1109167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12" name="Chapter">
            <a:extLst>
              <a:ext uri="{FF2B5EF4-FFF2-40B4-BE49-F238E27FC236}">
                <a16:creationId xmlns:a16="http://schemas.microsoft.com/office/drawing/2014/main" id="{37C080FB-9AAD-7800-5BBC-48D575E0D810}"/>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3" name="Label">
            <a:extLst>
              <a:ext uri="{FF2B5EF4-FFF2-40B4-BE49-F238E27FC236}">
                <a16:creationId xmlns:a16="http://schemas.microsoft.com/office/drawing/2014/main" id="{5DC6A08C-D8F5-0BF4-435A-AAAAF5139A0B}"/>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4" name="Source">
            <a:extLst>
              <a:ext uri="{FF2B5EF4-FFF2-40B4-BE49-F238E27FC236}">
                <a16:creationId xmlns:a16="http://schemas.microsoft.com/office/drawing/2014/main" id="{0654495A-7A03-4338-EF94-6902069C6F6C}"/>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15" name="Title 14">
            <a:extLst>
              <a:ext uri="{FF2B5EF4-FFF2-40B4-BE49-F238E27FC236}">
                <a16:creationId xmlns:a16="http://schemas.microsoft.com/office/drawing/2014/main" id="{F8C898D5-44B4-A514-7D1C-978532F55452}"/>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Tree>
    <p:extLst>
      <p:ext uri="{BB962C8B-B14F-4D97-AF65-F5344CB8AC3E}">
        <p14:creationId xmlns:p14="http://schemas.microsoft.com/office/powerpoint/2010/main" val="1985475287"/>
      </p:ext>
    </p:extLst>
  </p:cSld>
  <p:clrMapOvr>
    <a:masterClrMapping/>
  </p:clrMapOvr>
  <p:extLst>
    <p:ext uri="{DCECCB84-F9BA-43D5-87BE-67443E8EF086}">
      <p15:sldGuideLst xmlns:p15="http://schemas.microsoft.com/office/powerpoint/2012/main">
        <p15:guide id="1" orient="horz" pos="1371">
          <p15:clr>
            <a:srgbClr val="FBAE40"/>
          </p15:clr>
        </p15:guide>
      </p15:sldGuideLst>
    </p:ext>
  </p:extLst>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p:cSld name="2 Headings and Conten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117400960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Content">
            <a:extLst>
              <a:ext uri="{FF2B5EF4-FFF2-40B4-BE49-F238E27FC236}">
                <a16:creationId xmlns:a16="http://schemas.microsoft.com/office/drawing/2014/main" id="{DE83D443-3977-027B-A2DE-DE7E912E47F6}"/>
              </a:ext>
            </a:extLst>
          </p:cNvPr>
          <p:cNvSpPr>
            <a:spLocks noGrp="1"/>
          </p:cNvSpPr>
          <p:nvPr>
            <p:ph idx="11"/>
          </p:nvPr>
        </p:nvSpPr>
        <p:spPr>
          <a:xfrm>
            <a:off x="550164" y="2176311"/>
            <a:ext cx="5358384"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535838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8" name="Content">
            <a:extLst>
              <a:ext uri="{FF2B5EF4-FFF2-40B4-BE49-F238E27FC236}">
                <a16:creationId xmlns:a16="http://schemas.microsoft.com/office/drawing/2014/main" id="{3E48A978-E354-9385-BE9D-D5F20D94EA3C}"/>
              </a:ext>
            </a:extLst>
          </p:cNvPr>
          <p:cNvSpPr>
            <a:spLocks noGrp="1"/>
          </p:cNvSpPr>
          <p:nvPr>
            <p:ph idx="16"/>
          </p:nvPr>
        </p:nvSpPr>
        <p:spPr>
          <a:xfrm>
            <a:off x="6283452" y="2176311"/>
            <a:ext cx="5358384"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Heading">
            <a:extLst>
              <a:ext uri="{FF2B5EF4-FFF2-40B4-BE49-F238E27FC236}">
                <a16:creationId xmlns:a16="http://schemas.microsoft.com/office/drawing/2014/main" id="{0DBC51D7-B45C-1719-BC6C-527915B6C9CA}"/>
              </a:ext>
            </a:extLst>
          </p:cNvPr>
          <p:cNvSpPr>
            <a:spLocks noGrp="1"/>
          </p:cNvSpPr>
          <p:nvPr>
            <p:ph type="body" idx="17" hasCustomPrompt="1"/>
          </p:nvPr>
        </p:nvSpPr>
        <p:spPr>
          <a:xfrm>
            <a:off x="6283452" y="1655763"/>
            <a:ext cx="535838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12" name="Title 11">
            <a:extLst>
              <a:ext uri="{FF2B5EF4-FFF2-40B4-BE49-F238E27FC236}">
                <a16:creationId xmlns:a16="http://schemas.microsoft.com/office/drawing/2014/main" id="{08C74C91-87C1-6C8C-148F-3E51B8C3E498}"/>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3" name="Chapter">
            <a:extLst>
              <a:ext uri="{FF2B5EF4-FFF2-40B4-BE49-F238E27FC236}">
                <a16:creationId xmlns:a16="http://schemas.microsoft.com/office/drawing/2014/main" id="{D3599F19-8E95-09CF-9808-5920455E4D9F}"/>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4" name="Label">
            <a:extLst>
              <a:ext uri="{FF2B5EF4-FFF2-40B4-BE49-F238E27FC236}">
                <a16:creationId xmlns:a16="http://schemas.microsoft.com/office/drawing/2014/main" id="{2FCF1F7C-7B43-907C-FBA4-467D1E2681B9}"/>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5" name="Source">
            <a:extLst>
              <a:ext uri="{FF2B5EF4-FFF2-40B4-BE49-F238E27FC236}">
                <a16:creationId xmlns:a16="http://schemas.microsoft.com/office/drawing/2014/main" id="{DA6E059B-0250-7502-D36B-E052ABB91A91}"/>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Tree>
    <p:extLst>
      <p:ext uri="{BB962C8B-B14F-4D97-AF65-F5344CB8AC3E}">
        <p14:creationId xmlns:p14="http://schemas.microsoft.com/office/powerpoint/2010/main" val="3408134261"/>
      </p:ext>
    </p:extLst>
  </p:cSld>
  <p:clrMapOvr>
    <a:masterClrMapping/>
  </p:clrMapOvr>
  <p:extLst>
    <p:ext uri="{DCECCB84-F9BA-43D5-87BE-67443E8EF086}">
      <p15:sldGuideLst xmlns:p15="http://schemas.microsoft.com/office/powerpoint/2012/main">
        <p15:guide id="4" orient="horz" pos="1371">
          <p15:clr>
            <a:srgbClr val="FBAE40"/>
          </p15:clr>
        </p15:guide>
        <p15:guide id="5" pos="3725">
          <p15:clr>
            <a:srgbClr val="FBAE40"/>
          </p15:clr>
        </p15:guide>
        <p15:guide id="6" pos="3955">
          <p15:clr>
            <a:srgbClr val="FBAE40"/>
          </p15:clr>
        </p15:guide>
      </p15:sldGuideLst>
    </p:ext>
  </p:extLst>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p:cSld name="2 Headings and Content 1/3 spli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93055641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itle 11">
            <a:extLst>
              <a:ext uri="{FF2B5EF4-FFF2-40B4-BE49-F238E27FC236}">
                <a16:creationId xmlns:a16="http://schemas.microsoft.com/office/drawing/2014/main" id="{1E892EB9-3FBA-26C8-7CE8-8E815D0578A6}"/>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4" name="Chapter">
            <a:extLst>
              <a:ext uri="{FF2B5EF4-FFF2-40B4-BE49-F238E27FC236}">
                <a16:creationId xmlns:a16="http://schemas.microsoft.com/office/drawing/2014/main" id="{C2282793-A1AB-4EAF-B223-B1BD67C9752E}"/>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5" name="Label">
            <a:extLst>
              <a:ext uri="{FF2B5EF4-FFF2-40B4-BE49-F238E27FC236}">
                <a16:creationId xmlns:a16="http://schemas.microsoft.com/office/drawing/2014/main" id="{EF18D187-07A3-8BE7-4F75-914B7B22ED3A}"/>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6" name="Source">
            <a:extLst>
              <a:ext uri="{FF2B5EF4-FFF2-40B4-BE49-F238E27FC236}">
                <a16:creationId xmlns:a16="http://schemas.microsoft.com/office/drawing/2014/main" id="{135F0420-C556-4C5B-E1F1-F6AF3B4F241D}"/>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3" name="Content">
            <a:extLst>
              <a:ext uri="{FF2B5EF4-FFF2-40B4-BE49-F238E27FC236}">
                <a16:creationId xmlns:a16="http://schemas.microsoft.com/office/drawing/2014/main" id="{C04A3638-DF8E-72F7-EA08-E7CA28C25C42}"/>
              </a:ext>
            </a:extLst>
          </p:cNvPr>
          <p:cNvSpPr>
            <a:spLocks noGrp="1"/>
          </p:cNvSpPr>
          <p:nvPr>
            <p:ph idx="11"/>
          </p:nvPr>
        </p:nvSpPr>
        <p:spPr>
          <a:xfrm>
            <a:off x="550164" y="2176311"/>
            <a:ext cx="3451924"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Heading">
            <a:extLst>
              <a:ext uri="{FF2B5EF4-FFF2-40B4-BE49-F238E27FC236}">
                <a16:creationId xmlns:a16="http://schemas.microsoft.com/office/drawing/2014/main" id="{22B379DD-10EF-D696-6EC4-6292521B2F44}"/>
              </a:ext>
            </a:extLst>
          </p:cNvPr>
          <p:cNvSpPr>
            <a:spLocks noGrp="1"/>
          </p:cNvSpPr>
          <p:nvPr>
            <p:ph type="body" idx="15" hasCustomPrompt="1"/>
          </p:nvPr>
        </p:nvSpPr>
        <p:spPr>
          <a:xfrm>
            <a:off x="550164" y="1655763"/>
            <a:ext cx="345192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7" name="Content">
            <a:extLst>
              <a:ext uri="{FF2B5EF4-FFF2-40B4-BE49-F238E27FC236}">
                <a16:creationId xmlns:a16="http://schemas.microsoft.com/office/drawing/2014/main" id="{AC260B4E-30AF-46D7-BCB2-375176C79881}"/>
              </a:ext>
            </a:extLst>
          </p:cNvPr>
          <p:cNvSpPr>
            <a:spLocks noGrp="1"/>
          </p:cNvSpPr>
          <p:nvPr>
            <p:ph idx="16"/>
          </p:nvPr>
        </p:nvSpPr>
        <p:spPr>
          <a:xfrm>
            <a:off x="4368800" y="2176311"/>
            <a:ext cx="7273036"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Heading">
            <a:extLst>
              <a:ext uri="{FF2B5EF4-FFF2-40B4-BE49-F238E27FC236}">
                <a16:creationId xmlns:a16="http://schemas.microsoft.com/office/drawing/2014/main" id="{20B3816D-CAD1-EEB7-0D94-AC3B7908C2DE}"/>
              </a:ext>
            </a:extLst>
          </p:cNvPr>
          <p:cNvSpPr>
            <a:spLocks noGrp="1"/>
          </p:cNvSpPr>
          <p:nvPr>
            <p:ph type="body" idx="17" hasCustomPrompt="1"/>
          </p:nvPr>
        </p:nvSpPr>
        <p:spPr>
          <a:xfrm>
            <a:off x="4368800" y="1655763"/>
            <a:ext cx="7273036"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Tree>
    <p:extLst>
      <p:ext uri="{BB962C8B-B14F-4D97-AF65-F5344CB8AC3E}">
        <p14:creationId xmlns:p14="http://schemas.microsoft.com/office/powerpoint/2010/main" val="1472785820"/>
      </p:ext>
    </p:extLst>
  </p:cSld>
  <p:clrMapOvr>
    <a:masterClrMapping/>
  </p:clrMapOvr>
  <p:extLst>
    <p:ext uri="{DCECCB84-F9BA-43D5-87BE-67443E8EF086}">
      <p15:sldGuideLst xmlns:p15="http://schemas.microsoft.com/office/powerpoint/2012/main">
        <p15:guide id="4" pos="2752">
          <p15:clr>
            <a:srgbClr val="FBAE40"/>
          </p15:clr>
        </p15:guide>
        <p15:guide id="5" orient="horz" pos="1371">
          <p15:clr>
            <a:srgbClr val="FBAE40"/>
          </p15:clr>
        </p15:guide>
        <p15:guide id="6" pos="2520">
          <p15:clr>
            <a:srgbClr val="FBAE40"/>
          </p15:clr>
        </p15:guide>
      </p15:sldGuideLst>
    </p:ext>
  </p:extLst>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p:cSld name="2 Headings and Content 2/3 spli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88377861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itle 11">
            <a:extLst>
              <a:ext uri="{FF2B5EF4-FFF2-40B4-BE49-F238E27FC236}">
                <a16:creationId xmlns:a16="http://schemas.microsoft.com/office/drawing/2014/main" id="{0B43182A-61D2-5ED9-922D-16550DB3E070}"/>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4" name="Chapter">
            <a:extLst>
              <a:ext uri="{FF2B5EF4-FFF2-40B4-BE49-F238E27FC236}">
                <a16:creationId xmlns:a16="http://schemas.microsoft.com/office/drawing/2014/main" id="{99D07728-0D5D-E588-27DD-9847831D3617}"/>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5" name="Label">
            <a:extLst>
              <a:ext uri="{FF2B5EF4-FFF2-40B4-BE49-F238E27FC236}">
                <a16:creationId xmlns:a16="http://schemas.microsoft.com/office/drawing/2014/main" id="{0A71315B-7EBF-E240-7B6C-ECFB489AD4E1}"/>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6" name="Source">
            <a:extLst>
              <a:ext uri="{FF2B5EF4-FFF2-40B4-BE49-F238E27FC236}">
                <a16:creationId xmlns:a16="http://schemas.microsoft.com/office/drawing/2014/main" id="{A63AAF56-C4C6-201A-F1FE-2A2CFBFE9C08}"/>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3" name="Content">
            <a:extLst>
              <a:ext uri="{FF2B5EF4-FFF2-40B4-BE49-F238E27FC236}">
                <a16:creationId xmlns:a16="http://schemas.microsoft.com/office/drawing/2014/main" id="{14A846FD-85B7-19BC-2079-29B2D0107D08}"/>
              </a:ext>
            </a:extLst>
          </p:cNvPr>
          <p:cNvSpPr>
            <a:spLocks noGrp="1"/>
          </p:cNvSpPr>
          <p:nvPr>
            <p:ph idx="11"/>
          </p:nvPr>
        </p:nvSpPr>
        <p:spPr>
          <a:xfrm>
            <a:off x="550164" y="2176311"/>
            <a:ext cx="7273036"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Heading">
            <a:extLst>
              <a:ext uri="{FF2B5EF4-FFF2-40B4-BE49-F238E27FC236}">
                <a16:creationId xmlns:a16="http://schemas.microsoft.com/office/drawing/2014/main" id="{A15A897D-95ED-3967-50CD-6BD758210E7A}"/>
              </a:ext>
            </a:extLst>
          </p:cNvPr>
          <p:cNvSpPr>
            <a:spLocks noGrp="1"/>
          </p:cNvSpPr>
          <p:nvPr>
            <p:ph type="body" idx="15" hasCustomPrompt="1"/>
          </p:nvPr>
        </p:nvSpPr>
        <p:spPr>
          <a:xfrm>
            <a:off x="550164" y="1655763"/>
            <a:ext cx="7273036"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7" name="Content">
            <a:extLst>
              <a:ext uri="{FF2B5EF4-FFF2-40B4-BE49-F238E27FC236}">
                <a16:creationId xmlns:a16="http://schemas.microsoft.com/office/drawing/2014/main" id="{B4D54FA8-A29F-11C9-5CF7-395E7569A606}"/>
              </a:ext>
            </a:extLst>
          </p:cNvPr>
          <p:cNvSpPr>
            <a:spLocks noGrp="1"/>
          </p:cNvSpPr>
          <p:nvPr>
            <p:ph idx="16"/>
          </p:nvPr>
        </p:nvSpPr>
        <p:spPr>
          <a:xfrm>
            <a:off x="8188324" y="2176311"/>
            <a:ext cx="3453511"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Heading">
            <a:extLst>
              <a:ext uri="{FF2B5EF4-FFF2-40B4-BE49-F238E27FC236}">
                <a16:creationId xmlns:a16="http://schemas.microsoft.com/office/drawing/2014/main" id="{5FAD1B4C-DC1F-7A49-56D6-00DCE60EC0CF}"/>
              </a:ext>
            </a:extLst>
          </p:cNvPr>
          <p:cNvSpPr>
            <a:spLocks noGrp="1"/>
          </p:cNvSpPr>
          <p:nvPr>
            <p:ph type="body" idx="17" hasCustomPrompt="1"/>
          </p:nvPr>
        </p:nvSpPr>
        <p:spPr>
          <a:xfrm>
            <a:off x="8188324" y="1655763"/>
            <a:ext cx="3453511"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Tree>
    <p:extLst>
      <p:ext uri="{BB962C8B-B14F-4D97-AF65-F5344CB8AC3E}">
        <p14:creationId xmlns:p14="http://schemas.microsoft.com/office/powerpoint/2010/main" val="306742227"/>
      </p:ext>
    </p:extLst>
  </p:cSld>
  <p:clrMapOvr>
    <a:masterClrMapping/>
  </p:clrMapOvr>
  <p:extLst>
    <p:ext uri="{DCECCB84-F9BA-43D5-87BE-67443E8EF086}">
      <p15:sldGuideLst xmlns:p15="http://schemas.microsoft.com/office/powerpoint/2012/main">
        <p15:guide id="4" pos="4928">
          <p15:clr>
            <a:srgbClr val="FBAE40"/>
          </p15:clr>
        </p15:guide>
        <p15:guide id="5" pos="5157">
          <p15:clr>
            <a:srgbClr val="FBAE40"/>
          </p15:clr>
        </p15:guide>
        <p15:guide id="6" orient="horz" pos="1371">
          <p15:clr>
            <a:srgbClr val="FBAE40"/>
          </p15:clr>
        </p15:guide>
      </p15:sldGuideLst>
    </p:ext>
  </p:extLst>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p:cSld name="2 Headings and Content horizontal">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3035959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itle 11">
            <a:extLst>
              <a:ext uri="{FF2B5EF4-FFF2-40B4-BE49-F238E27FC236}">
                <a16:creationId xmlns:a16="http://schemas.microsoft.com/office/drawing/2014/main" id="{0D028D49-EFC5-38AD-120D-486DE0E3BBD8}"/>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4" name="Chapter">
            <a:extLst>
              <a:ext uri="{FF2B5EF4-FFF2-40B4-BE49-F238E27FC236}">
                <a16:creationId xmlns:a16="http://schemas.microsoft.com/office/drawing/2014/main" id="{87B1499F-245D-D732-B55F-2875D033E0A1}"/>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5" name="Label">
            <a:extLst>
              <a:ext uri="{FF2B5EF4-FFF2-40B4-BE49-F238E27FC236}">
                <a16:creationId xmlns:a16="http://schemas.microsoft.com/office/drawing/2014/main" id="{7407FA8D-07F8-C5F7-336E-B7ECAE034C3C}"/>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6" name="Source">
            <a:extLst>
              <a:ext uri="{FF2B5EF4-FFF2-40B4-BE49-F238E27FC236}">
                <a16:creationId xmlns:a16="http://schemas.microsoft.com/office/drawing/2014/main" id="{AEB99756-A2EC-E75E-A1EA-3190763FBA48}"/>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3" name="Content">
            <a:extLst>
              <a:ext uri="{FF2B5EF4-FFF2-40B4-BE49-F238E27FC236}">
                <a16:creationId xmlns:a16="http://schemas.microsoft.com/office/drawing/2014/main" id="{2672306F-B083-A201-BD67-6CC60FD308CC}"/>
              </a:ext>
            </a:extLst>
          </p:cNvPr>
          <p:cNvSpPr>
            <a:spLocks noGrp="1"/>
          </p:cNvSpPr>
          <p:nvPr>
            <p:ph idx="18"/>
          </p:nvPr>
        </p:nvSpPr>
        <p:spPr>
          <a:xfrm>
            <a:off x="550164" y="2176311"/>
            <a:ext cx="11091672" cy="1488589"/>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Heading">
            <a:extLst>
              <a:ext uri="{FF2B5EF4-FFF2-40B4-BE49-F238E27FC236}">
                <a16:creationId xmlns:a16="http://schemas.microsoft.com/office/drawing/2014/main" id="{1B18CDF0-2793-EDAC-6351-87D60D210DFB}"/>
              </a:ext>
            </a:extLst>
          </p:cNvPr>
          <p:cNvSpPr>
            <a:spLocks noGrp="1"/>
          </p:cNvSpPr>
          <p:nvPr>
            <p:ph type="body" idx="19" hasCustomPrompt="1"/>
          </p:nvPr>
        </p:nvSpPr>
        <p:spPr>
          <a:xfrm>
            <a:off x="550164" y="1655763"/>
            <a:ext cx="1109167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7" name="Content">
            <a:extLst>
              <a:ext uri="{FF2B5EF4-FFF2-40B4-BE49-F238E27FC236}">
                <a16:creationId xmlns:a16="http://schemas.microsoft.com/office/drawing/2014/main" id="{BC7B742C-1AA2-ED00-360B-ABE87C9B9057}"/>
              </a:ext>
            </a:extLst>
          </p:cNvPr>
          <p:cNvSpPr>
            <a:spLocks noGrp="1"/>
          </p:cNvSpPr>
          <p:nvPr>
            <p:ph idx="20"/>
          </p:nvPr>
        </p:nvSpPr>
        <p:spPr>
          <a:xfrm>
            <a:off x="550164" y="4584511"/>
            <a:ext cx="11091672" cy="1488589"/>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Heading">
            <a:extLst>
              <a:ext uri="{FF2B5EF4-FFF2-40B4-BE49-F238E27FC236}">
                <a16:creationId xmlns:a16="http://schemas.microsoft.com/office/drawing/2014/main" id="{1A2479B6-9336-7B5D-6FF4-E00B91AD54B8}"/>
              </a:ext>
            </a:extLst>
          </p:cNvPr>
          <p:cNvSpPr>
            <a:spLocks noGrp="1"/>
          </p:cNvSpPr>
          <p:nvPr>
            <p:ph type="body" idx="21" hasCustomPrompt="1"/>
          </p:nvPr>
        </p:nvSpPr>
        <p:spPr>
          <a:xfrm>
            <a:off x="550164" y="4065486"/>
            <a:ext cx="1109167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Tree>
    <p:extLst>
      <p:ext uri="{BB962C8B-B14F-4D97-AF65-F5344CB8AC3E}">
        <p14:creationId xmlns:p14="http://schemas.microsoft.com/office/powerpoint/2010/main" val="169819899"/>
      </p:ext>
    </p:extLst>
  </p:cSld>
  <p:clrMapOvr>
    <a:masterClrMapping/>
  </p:clrMapOvr>
  <p:extLst>
    <p:ext uri="{DCECCB84-F9BA-43D5-87BE-67443E8EF086}">
      <p15:sldGuideLst xmlns:p15="http://schemas.microsoft.com/office/powerpoint/2012/main">
        <p15:guide id="4" orient="horz" pos="1371">
          <p15:clr>
            <a:srgbClr val="FBAE40"/>
          </p15:clr>
        </p15:guide>
        <p15:guide id="5" orient="horz" pos="2560">
          <p15:clr>
            <a:srgbClr val="FBAE40"/>
          </p15:clr>
        </p15:guide>
        <p15:guide id="6" orient="horz" pos="2885">
          <p15:clr>
            <a:srgbClr val="FBAE40"/>
          </p15:clr>
        </p15:guide>
      </p15:sldGuideLst>
    </p:ext>
  </p:extLst>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p:cSld name="3 Headings and Conten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11825516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4" name="Title 13">
            <a:extLst>
              <a:ext uri="{FF2B5EF4-FFF2-40B4-BE49-F238E27FC236}">
                <a16:creationId xmlns:a16="http://schemas.microsoft.com/office/drawing/2014/main" id="{78FAB001-DB5E-CEF2-6E38-9F26E06C971E}"/>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6" name="Chapter">
            <a:extLst>
              <a:ext uri="{FF2B5EF4-FFF2-40B4-BE49-F238E27FC236}">
                <a16:creationId xmlns:a16="http://schemas.microsoft.com/office/drawing/2014/main" id="{7C7B61D8-A8CB-A8A0-8010-86C1F9C59479}"/>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7" name="Label">
            <a:extLst>
              <a:ext uri="{FF2B5EF4-FFF2-40B4-BE49-F238E27FC236}">
                <a16:creationId xmlns:a16="http://schemas.microsoft.com/office/drawing/2014/main" id="{44C33EDE-89B5-150B-2851-5B4154B6A128}"/>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8" name="Source">
            <a:extLst>
              <a:ext uri="{FF2B5EF4-FFF2-40B4-BE49-F238E27FC236}">
                <a16:creationId xmlns:a16="http://schemas.microsoft.com/office/drawing/2014/main" id="{C28E118E-2BED-4E6D-4DC0-272482A91960}"/>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3" name="Content">
            <a:extLst>
              <a:ext uri="{FF2B5EF4-FFF2-40B4-BE49-F238E27FC236}">
                <a16:creationId xmlns:a16="http://schemas.microsoft.com/office/drawing/2014/main" id="{506D8754-2A9A-FEB3-9270-E30B3CCE4013}"/>
              </a:ext>
            </a:extLst>
          </p:cNvPr>
          <p:cNvSpPr>
            <a:spLocks noGrp="1"/>
          </p:cNvSpPr>
          <p:nvPr>
            <p:ph idx="11"/>
          </p:nvPr>
        </p:nvSpPr>
        <p:spPr>
          <a:xfrm>
            <a:off x="550164" y="2176311"/>
            <a:ext cx="3456432"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Heading">
            <a:extLst>
              <a:ext uri="{FF2B5EF4-FFF2-40B4-BE49-F238E27FC236}">
                <a16:creationId xmlns:a16="http://schemas.microsoft.com/office/drawing/2014/main" id="{C690DA90-F105-1539-BF74-FF0F46CF0883}"/>
              </a:ext>
            </a:extLst>
          </p:cNvPr>
          <p:cNvSpPr>
            <a:spLocks noGrp="1"/>
          </p:cNvSpPr>
          <p:nvPr>
            <p:ph type="body" idx="15" hasCustomPrompt="1"/>
          </p:nvPr>
        </p:nvSpPr>
        <p:spPr>
          <a:xfrm>
            <a:off x="550164" y="1655763"/>
            <a:ext cx="345643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7" name="Content">
            <a:extLst>
              <a:ext uri="{FF2B5EF4-FFF2-40B4-BE49-F238E27FC236}">
                <a16:creationId xmlns:a16="http://schemas.microsoft.com/office/drawing/2014/main" id="{CAC00E75-C940-D9E3-BCD8-7621A7BFE0C6}"/>
              </a:ext>
            </a:extLst>
          </p:cNvPr>
          <p:cNvSpPr>
            <a:spLocks noGrp="1"/>
          </p:cNvSpPr>
          <p:nvPr>
            <p:ph idx="16"/>
          </p:nvPr>
        </p:nvSpPr>
        <p:spPr>
          <a:xfrm>
            <a:off x="4369689" y="2176311"/>
            <a:ext cx="3453511"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Heading">
            <a:extLst>
              <a:ext uri="{FF2B5EF4-FFF2-40B4-BE49-F238E27FC236}">
                <a16:creationId xmlns:a16="http://schemas.microsoft.com/office/drawing/2014/main" id="{50919D54-F33A-FA35-FCE7-DB6D0FDE0E51}"/>
              </a:ext>
            </a:extLst>
          </p:cNvPr>
          <p:cNvSpPr>
            <a:spLocks noGrp="1"/>
          </p:cNvSpPr>
          <p:nvPr>
            <p:ph type="body" idx="17" hasCustomPrompt="1"/>
          </p:nvPr>
        </p:nvSpPr>
        <p:spPr>
          <a:xfrm>
            <a:off x="4369689" y="1655763"/>
            <a:ext cx="3453511"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11" name="Content">
            <a:extLst>
              <a:ext uri="{FF2B5EF4-FFF2-40B4-BE49-F238E27FC236}">
                <a16:creationId xmlns:a16="http://schemas.microsoft.com/office/drawing/2014/main" id="{E0FB8D45-F183-6671-1D54-1B3B759466CC}"/>
              </a:ext>
            </a:extLst>
          </p:cNvPr>
          <p:cNvSpPr>
            <a:spLocks noGrp="1"/>
          </p:cNvSpPr>
          <p:nvPr>
            <p:ph idx="18"/>
          </p:nvPr>
        </p:nvSpPr>
        <p:spPr>
          <a:xfrm>
            <a:off x="8188325" y="2176311"/>
            <a:ext cx="3453511"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Heading">
            <a:extLst>
              <a:ext uri="{FF2B5EF4-FFF2-40B4-BE49-F238E27FC236}">
                <a16:creationId xmlns:a16="http://schemas.microsoft.com/office/drawing/2014/main" id="{079C2554-5501-9ABE-5925-29B00515F88E}"/>
              </a:ext>
            </a:extLst>
          </p:cNvPr>
          <p:cNvSpPr>
            <a:spLocks noGrp="1"/>
          </p:cNvSpPr>
          <p:nvPr>
            <p:ph type="body" idx="19" hasCustomPrompt="1"/>
          </p:nvPr>
        </p:nvSpPr>
        <p:spPr>
          <a:xfrm>
            <a:off x="8188325" y="1655763"/>
            <a:ext cx="3453511"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Tree>
    <p:extLst>
      <p:ext uri="{BB962C8B-B14F-4D97-AF65-F5344CB8AC3E}">
        <p14:creationId xmlns:p14="http://schemas.microsoft.com/office/powerpoint/2010/main" val="3340194819"/>
      </p:ext>
    </p:extLst>
  </p:cSld>
  <p:clrMapOvr>
    <a:masterClrMapping/>
  </p:clrMapOvr>
  <p:extLst>
    <p:ext uri="{DCECCB84-F9BA-43D5-87BE-67443E8EF086}">
      <p15:sldGuideLst xmlns:p15="http://schemas.microsoft.com/office/powerpoint/2012/main">
        <p15:guide id="1" orient="horz" pos="1370">
          <p15:clr>
            <a:srgbClr val="FBAE40"/>
          </p15:clr>
        </p15:guide>
        <p15:guide id="6" pos="2520">
          <p15:clr>
            <a:srgbClr val="FBAE40"/>
          </p15:clr>
        </p15:guide>
        <p15:guide id="7" pos="2752">
          <p15:clr>
            <a:srgbClr val="FBAE40"/>
          </p15:clr>
        </p15:guide>
        <p15:guide id="8" pos="4928">
          <p15:clr>
            <a:srgbClr val="FBAE40"/>
          </p15:clr>
        </p15:guide>
        <p15:guide id="9" pos="5160">
          <p15:clr>
            <a:srgbClr val="FBAE40"/>
          </p15:clr>
        </p15:guide>
      </p15:sldGuideLst>
    </p:ext>
  </p:extLst>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p:cSld name="4 Headings and Conten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166243778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itle 15">
            <a:extLst>
              <a:ext uri="{FF2B5EF4-FFF2-40B4-BE49-F238E27FC236}">
                <a16:creationId xmlns:a16="http://schemas.microsoft.com/office/drawing/2014/main" id="{06FECF8C-C8BF-0A3D-6C26-6050F6784BB1}"/>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8" name="Chapter">
            <a:extLst>
              <a:ext uri="{FF2B5EF4-FFF2-40B4-BE49-F238E27FC236}">
                <a16:creationId xmlns:a16="http://schemas.microsoft.com/office/drawing/2014/main" id="{1B78D627-D16F-2114-E403-4145443D0B0D}"/>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9" name="Label">
            <a:extLst>
              <a:ext uri="{FF2B5EF4-FFF2-40B4-BE49-F238E27FC236}">
                <a16:creationId xmlns:a16="http://schemas.microsoft.com/office/drawing/2014/main" id="{8E87250F-CDF4-9E6C-7D1D-B36194197235}"/>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20" name="Source">
            <a:extLst>
              <a:ext uri="{FF2B5EF4-FFF2-40B4-BE49-F238E27FC236}">
                <a16:creationId xmlns:a16="http://schemas.microsoft.com/office/drawing/2014/main" id="{923D305D-D683-31DE-A5AA-DC36E5D86ECF}"/>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3" name="Content">
            <a:extLst>
              <a:ext uri="{FF2B5EF4-FFF2-40B4-BE49-F238E27FC236}">
                <a16:creationId xmlns:a16="http://schemas.microsoft.com/office/drawing/2014/main" id="{BCE77CDC-0449-B252-5A6A-66AF04585AC8}"/>
              </a:ext>
            </a:extLst>
          </p:cNvPr>
          <p:cNvSpPr>
            <a:spLocks noGrp="1"/>
          </p:cNvSpPr>
          <p:nvPr>
            <p:ph idx="11"/>
          </p:nvPr>
        </p:nvSpPr>
        <p:spPr>
          <a:xfrm>
            <a:off x="550164" y="2176311"/>
            <a:ext cx="2496312"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Heading">
            <a:extLst>
              <a:ext uri="{FF2B5EF4-FFF2-40B4-BE49-F238E27FC236}">
                <a16:creationId xmlns:a16="http://schemas.microsoft.com/office/drawing/2014/main" id="{D185DD70-2B0A-7842-1020-7B18893C48A0}"/>
              </a:ext>
            </a:extLst>
          </p:cNvPr>
          <p:cNvSpPr>
            <a:spLocks noGrp="1"/>
          </p:cNvSpPr>
          <p:nvPr>
            <p:ph type="body" idx="15" hasCustomPrompt="1"/>
          </p:nvPr>
        </p:nvSpPr>
        <p:spPr>
          <a:xfrm>
            <a:off x="550164" y="1655763"/>
            <a:ext cx="249631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7" name="Content">
            <a:extLst>
              <a:ext uri="{FF2B5EF4-FFF2-40B4-BE49-F238E27FC236}">
                <a16:creationId xmlns:a16="http://schemas.microsoft.com/office/drawing/2014/main" id="{E1E99257-2AAF-9E2A-B6A8-7B26FEF14F85}"/>
              </a:ext>
            </a:extLst>
          </p:cNvPr>
          <p:cNvSpPr>
            <a:spLocks noGrp="1"/>
          </p:cNvSpPr>
          <p:nvPr>
            <p:ph idx="16"/>
          </p:nvPr>
        </p:nvSpPr>
        <p:spPr>
          <a:xfrm>
            <a:off x="3417126" y="2176311"/>
            <a:ext cx="2496312"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Heading">
            <a:extLst>
              <a:ext uri="{FF2B5EF4-FFF2-40B4-BE49-F238E27FC236}">
                <a16:creationId xmlns:a16="http://schemas.microsoft.com/office/drawing/2014/main" id="{AD38FF25-3615-E67C-EC00-B5735345B500}"/>
              </a:ext>
            </a:extLst>
          </p:cNvPr>
          <p:cNvSpPr>
            <a:spLocks noGrp="1"/>
          </p:cNvSpPr>
          <p:nvPr>
            <p:ph type="body" idx="17" hasCustomPrompt="1"/>
          </p:nvPr>
        </p:nvSpPr>
        <p:spPr>
          <a:xfrm>
            <a:off x="3417126" y="1655763"/>
            <a:ext cx="249631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11" name="Content">
            <a:extLst>
              <a:ext uri="{FF2B5EF4-FFF2-40B4-BE49-F238E27FC236}">
                <a16:creationId xmlns:a16="http://schemas.microsoft.com/office/drawing/2014/main" id="{1E6581BE-E579-B05C-E1FA-8DFC765DD27D}"/>
              </a:ext>
            </a:extLst>
          </p:cNvPr>
          <p:cNvSpPr>
            <a:spLocks noGrp="1"/>
          </p:cNvSpPr>
          <p:nvPr>
            <p:ph idx="18"/>
          </p:nvPr>
        </p:nvSpPr>
        <p:spPr>
          <a:xfrm>
            <a:off x="6282563" y="2176311"/>
            <a:ext cx="2496312"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Heading">
            <a:extLst>
              <a:ext uri="{FF2B5EF4-FFF2-40B4-BE49-F238E27FC236}">
                <a16:creationId xmlns:a16="http://schemas.microsoft.com/office/drawing/2014/main" id="{2C882C89-1F22-7C66-6A5E-BFD8FC4FD257}"/>
              </a:ext>
            </a:extLst>
          </p:cNvPr>
          <p:cNvSpPr>
            <a:spLocks noGrp="1"/>
          </p:cNvSpPr>
          <p:nvPr>
            <p:ph type="body" idx="19" hasCustomPrompt="1"/>
          </p:nvPr>
        </p:nvSpPr>
        <p:spPr>
          <a:xfrm>
            <a:off x="6282563" y="1655763"/>
            <a:ext cx="249631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21" name="Content">
            <a:extLst>
              <a:ext uri="{FF2B5EF4-FFF2-40B4-BE49-F238E27FC236}">
                <a16:creationId xmlns:a16="http://schemas.microsoft.com/office/drawing/2014/main" id="{9D9CFB7B-971B-697D-4ED0-6BA4914D401A}"/>
              </a:ext>
            </a:extLst>
          </p:cNvPr>
          <p:cNvSpPr>
            <a:spLocks noGrp="1"/>
          </p:cNvSpPr>
          <p:nvPr>
            <p:ph idx="20"/>
          </p:nvPr>
        </p:nvSpPr>
        <p:spPr>
          <a:xfrm>
            <a:off x="9145524" y="2176311"/>
            <a:ext cx="2496312" cy="390448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Heading">
            <a:extLst>
              <a:ext uri="{FF2B5EF4-FFF2-40B4-BE49-F238E27FC236}">
                <a16:creationId xmlns:a16="http://schemas.microsoft.com/office/drawing/2014/main" id="{5A4E7F8D-F494-CB61-3AC3-0119CF73C6CF}"/>
              </a:ext>
            </a:extLst>
          </p:cNvPr>
          <p:cNvSpPr>
            <a:spLocks noGrp="1"/>
          </p:cNvSpPr>
          <p:nvPr>
            <p:ph type="body" idx="21" hasCustomPrompt="1"/>
          </p:nvPr>
        </p:nvSpPr>
        <p:spPr>
          <a:xfrm>
            <a:off x="9145524" y="1655763"/>
            <a:ext cx="2496312"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Tree>
    <p:extLst>
      <p:ext uri="{BB962C8B-B14F-4D97-AF65-F5344CB8AC3E}">
        <p14:creationId xmlns:p14="http://schemas.microsoft.com/office/powerpoint/2010/main" val="3997011572"/>
      </p:ext>
    </p:extLst>
  </p:cSld>
  <p:clrMapOvr>
    <a:masterClrMapping/>
  </p:clrMapOvr>
  <p:extLst>
    <p:ext uri="{DCECCB84-F9BA-43D5-87BE-67443E8EF086}">
      <p15:sldGuideLst xmlns:p15="http://schemas.microsoft.com/office/powerpoint/2012/main">
        <p15:guide id="8" pos="2150">
          <p15:clr>
            <a:srgbClr val="FBAE40"/>
          </p15:clr>
        </p15:guide>
        <p15:guide id="9" orient="horz" pos="1370">
          <p15:clr>
            <a:srgbClr val="FBAE40"/>
          </p15:clr>
        </p15:guide>
        <p15:guide id="10" pos="1920">
          <p15:clr>
            <a:srgbClr val="FBAE40"/>
          </p15:clr>
        </p15:guide>
        <p15:guide id="11" pos="3725">
          <p15:clr>
            <a:srgbClr val="FBAE40"/>
          </p15:clr>
        </p15:guide>
        <p15:guide id="12" pos="3955">
          <p15:clr>
            <a:srgbClr val="FBAE40"/>
          </p15:clr>
        </p15:guide>
        <p15:guide id="13" pos="5530">
          <p15:clr>
            <a:srgbClr val="FBAE40"/>
          </p15:clr>
        </p15:guide>
        <p15:guide id="14" pos="5760">
          <p15:clr>
            <a:srgbClr val="FBAE40"/>
          </p15:clr>
        </p15:guide>
      </p15:sldGuideLst>
    </p:ext>
  </p:extLst>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p:cSld name="4 Headings and Content horizontal">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36407758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2" name="Title 11">
            <a:extLst>
              <a:ext uri="{FF2B5EF4-FFF2-40B4-BE49-F238E27FC236}">
                <a16:creationId xmlns:a16="http://schemas.microsoft.com/office/drawing/2014/main" id="{08A4A3C1-81CF-F43C-B5F0-C77A3FC4607A}"/>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7" name="Chapter">
            <a:extLst>
              <a:ext uri="{FF2B5EF4-FFF2-40B4-BE49-F238E27FC236}">
                <a16:creationId xmlns:a16="http://schemas.microsoft.com/office/drawing/2014/main" id="{B154D0BC-C47A-2B95-4B18-A96D11606C8E}"/>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8" name="Label">
            <a:extLst>
              <a:ext uri="{FF2B5EF4-FFF2-40B4-BE49-F238E27FC236}">
                <a16:creationId xmlns:a16="http://schemas.microsoft.com/office/drawing/2014/main" id="{186BE837-9848-2B3B-3E25-2C62E0D53C38}"/>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9" name="Source">
            <a:extLst>
              <a:ext uri="{FF2B5EF4-FFF2-40B4-BE49-F238E27FC236}">
                <a16:creationId xmlns:a16="http://schemas.microsoft.com/office/drawing/2014/main" id="{8803292A-9986-3822-DCD1-B87E0A7FB004}"/>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3" name="Content">
            <a:extLst>
              <a:ext uri="{FF2B5EF4-FFF2-40B4-BE49-F238E27FC236}">
                <a16:creationId xmlns:a16="http://schemas.microsoft.com/office/drawing/2014/main" id="{27E3F05D-7FBD-FE44-ADF0-0A60AF49AF1C}"/>
              </a:ext>
            </a:extLst>
          </p:cNvPr>
          <p:cNvSpPr>
            <a:spLocks noGrp="1"/>
          </p:cNvSpPr>
          <p:nvPr>
            <p:ph idx="11"/>
          </p:nvPr>
        </p:nvSpPr>
        <p:spPr>
          <a:xfrm>
            <a:off x="550164" y="2176311"/>
            <a:ext cx="5358384" cy="1490472"/>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Heading">
            <a:extLst>
              <a:ext uri="{FF2B5EF4-FFF2-40B4-BE49-F238E27FC236}">
                <a16:creationId xmlns:a16="http://schemas.microsoft.com/office/drawing/2014/main" id="{3658C65B-85A3-6EB9-F6EE-24725DA67C87}"/>
              </a:ext>
            </a:extLst>
          </p:cNvPr>
          <p:cNvSpPr>
            <a:spLocks noGrp="1"/>
          </p:cNvSpPr>
          <p:nvPr>
            <p:ph type="body" idx="15" hasCustomPrompt="1"/>
          </p:nvPr>
        </p:nvSpPr>
        <p:spPr>
          <a:xfrm>
            <a:off x="550164" y="1655763"/>
            <a:ext cx="535838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7" name="Content">
            <a:extLst>
              <a:ext uri="{FF2B5EF4-FFF2-40B4-BE49-F238E27FC236}">
                <a16:creationId xmlns:a16="http://schemas.microsoft.com/office/drawing/2014/main" id="{5F116115-EB78-17C7-DA40-4DD50256649F}"/>
              </a:ext>
            </a:extLst>
          </p:cNvPr>
          <p:cNvSpPr>
            <a:spLocks noGrp="1"/>
          </p:cNvSpPr>
          <p:nvPr>
            <p:ph idx="16"/>
          </p:nvPr>
        </p:nvSpPr>
        <p:spPr>
          <a:xfrm>
            <a:off x="6283452" y="2176311"/>
            <a:ext cx="5358384" cy="1490472"/>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Heading">
            <a:extLst>
              <a:ext uri="{FF2B5EF4-FFF2-40B4-BE49-F238E27FC236}">
                <a16:creationId xmlns:a16="http://schemas.microsoft.com/office/drawing/2014/main" id="{DD39B14C-C0D7-11E4-AB10-083AC2BEC294}"/>
              </a:ext>
            </a:extLst>
          </p:cNvPr>
          <p:cNvSpPr>
            <a:spLocks noGrp="1"/>
          </p:cNvSpPr>
          <p:nvPr>
            <p:ph type="body" idx="17" hasCustomPrompt="1"/>
          </p:nvPr>
        </p:nvSpPr>
        <p:spPr>
          <a:xfrm>
            <a:off x="6283452" y="1655763"/>
            <a:ext cx="535838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11" name="Content">
            <a:extLst>
              <a:ext uri="{FF2B5EF4-FFF2-40B4-BE49-F238E27FC236}">
                <a16:creationId xmlns:a16="http://schemas.microsoft.com/office/drawing/2014/main" id="{60F6F087-E9DC-DB8B-AE64-1505710FC462}"/>
              </a:ext>
            </a:extLst>
          </p:cNvPr>
          <p:cNvSpPr>
            <a:spLocks noGrp="1"/>
          </p:cNvSpPr>
          <p:nvPr>
            <p:ph idx="18"/>
          </p:nvPr>
        </p:nvSpPr>
        <p:spPr>
          <a:xfrm>
            <a:off x="550164" y="4584511"/>
            <a:ext cx="5358384" cy="1490472"/>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0" name="Heading">
            <a:extLst>
              <a:ext uri="{FF2B5EF4-FFF2-40B4-BE49-F238E27FC236}">
                <a16:creationId xmlns:a16="http://schemas.microsoft.com/office/drawing/2014/main" id="{1BDE013C-495C-88D4-E802-C4BF3D321D46}"/>
              </a:ext>
            </a:extLst>
          </p:cNvPr>
          <p:cNvSpPr>
            <a:spLocks noGrp="1"/>
          </p:cNvSpPr>
          <p:nvPr>
            <p:ph type="body" idx="19" hasCustomPrompt="1"/>
          </p:nvPr>
        </p:nvSpPr>
        <p:spPr>
          <a:xfrm>
            <a:off x="550164" y="4065486"/>
            <a:ext cx="535838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21" name="Content">
            <a:extLst>
              <a:ext uri="{FF2B5EF4-FFF2-40B4-BE49-F238E27FC236}">
                <a16:creationId xmlns:a16="http://schemas.microsoft.com/office/drawing/2014/main" id="{6647C6AF-9E11-A491-CFAF-D0619F2C037C}"/>
              </a:ext>
            </a:extLst>
          </p:cNvPr>
          <p:cNvSpPr>
            <a:spLocks noGrp="1"/>
          </p:cNvSpPr>
          <p:nvPr>
            <p:ph idx="20"/>
          </p:nvPr>
        </p:nvSpPr>
        <p:spPr>
          <a:xfrm>
            <a:off x="6283452" y="4584511"/>
            <a:ext cx="5358384" cy="1490472"/>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Heading">
            <a:extLst>
              <a:ext uri="{FF2B5EF4-FFF2-40B4-BE49-F238E27FC236}">
                <a16:creationId xmlns:a16="http://schemas.microsoft.com/office/drawing/2014/main" id="{70F62C14-3590-3FBF-BA22-941923A402F0}"/>
              </a:ext>
            </a:extLst>
          </p:cNvPr>
          <p:cNvSpPr>
            <a:spLocks noGrp="1"/>
          </p:cNvSpPr>
          <p:nvPr>
            <p:ph type="body" idx="21" hasCustomPrompt="1"/>
          </p:nvPr>
        </p:nvSpPr>
        <p:spPr>
          <a:xfrm>
            <a:off x="6283452" y="4065486"/>
            <a:ext cx="535838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Tree>
    <p:extLst>
      <p:ext uri="{BB962C8B-B14F-4D97-AF65-F5344CB8AC3E}">
        <p14:creationId xmlns:p14="http://schemas.microsoft.com/office/powerpoint/2010/main" val="2905132368"/>
      </p:ext>
    </p:extLst>
  </p:cSld>
  <p:clrMapOvr>
    <a:masterClrMapping/>
  </p:clrMapOvr>
  <p:extLst>
    <p:ext uri="{DCECCB84-F9BA-43D5-87BE-67443E8EF086}">
      <p15:sldGuideLst xmlns:p15="http://schemas.microsoft.com/office/powerpoint/2012/main">
        <p15:guide id="6" orient="horz" pos="1370">
          <p15:clr>
            <a:srgbClr val="FBAE40"/>
          </p15:clr>
        </p15:guide>
        <p15:guide id="7" pos="3725">
          <p15:clr>
            <a:srgbClr val="FBAE40"/>
          </p15:clr>
        </p15:guide>
        <p15:guide id="8" pos="3955">
          <p15:clr>
            <a:srgbClr val="FBAE40"/>
          </p15:clr>
        </p15:guide>
        <p15:guide id="9" orient="horz" pos="2560">
          <p15:clr>
            <a:srgbClr val="FBAE40"/>
          </p15:clr>
        </p15:guide>
        <p15:guide id="10" orient="horz" pos="2886">
          <p15:clr>
            <a:srgbClr val="FBAE40"/>
          </p15:clr>
        </p15:guide>
      </p15:sldGuideLst>
    </p:ext>
  </p:extLst>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p:cSld name="5 Headings and Conten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56855701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8" name="Title 17">
            <a:extLst>
              <a:ext uri="{FF2B5EF4-FFF2-40B4-BE49-F238E27FC236}">
                <a16:creationId xmlns:a16="http://schemas.microsoft.com/office/drawing/2014/main" id="{DF16BFDE-A75C-48B4-601D-BCD7CA1F45EF}"/>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9" name="Chapter">
            <a:extLst>
              <a:ext uri="{FF2B5EF4-FFF2-40B4-BE49-F238E27FC236}">
                <a16:creationId xmlns:a16="http://schemas.microsoft.com/office/drawing/2014/main" id="{28F09F26-A659-66DA-994F-FFA301103D14}"/>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20" name="Label">
            <a:extLst>
              <a:ext uri="{FF2B5EF4-FFF2-40B4-BE49-F238E27FC236}">
                <a16:creationId xmlns:a16="http://schemas.microsoft.com/office/drawing/2014/main" id="{58A7998D-C081-38BD-9231-6719BCA95B33}"/>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3" name="Content">
            <a:extLst>
              <a:ext uri="{FF2B5EF4-FFF2-40B4-BE49-F238E27FC236}">
                <a16:creationId xmlns:a16="http://schemas.microsoft.com/office/drawing/2014/main" id="{06F7F979-23FD-7A9C-5C32-B190CA109DE9}"/>
              </a:ext>
            </a:extLst>
          </p:cNvPr>
          <p:cNvSpPr>
            <a:spLocks noGrp="1"/>
          </p:cNvSpPr>
          <p:nvPr>
            <p:ph idx="11"/>
          </p:nvPr>
        </p:nvSpPr>
        <p:spPr>
          <a:xfrm>
            <a:off x="550164" y="2176311"/>
            <a:ext cx="1911096" cy="3904488"/>
          </a:xfrm>
          <a:prstGeom prst="rect">
            <a:avLst/>
          </a:prstGeom>
        </p:spPr>
        <p:txBody>
          <a:bodyPr wrap="square">
            <a:noAutofit/>
          </a:bodyPr>
          <a:lstStyle>
            <a:lvl1pPr>
              <a:defRPr sz="1200">
                <a:latin typeface="Akkurat LL" panose="020B0504010101010104" pitchFamily="34" charset="0"/>
                <a:ea typeface="+mn-ea"/>
                <a:cs typeface="Akkurat LL" panose="020B0504010101010104" pitchFamily="34" charset="0"/>
              </a:defRPr>
            </a:lvl1pPr>
            <a:lvl2pPr>
              <a:defRPr sz="1200">
                <a:latin typeface="Akkurat LL" panose="020B0504010101010104" pitchFamily="34" charset="0"/>
                <a:ea typeface="+mn-ea"/>
                <a:cs typeface="Akkurat LL" panose="020B0504010101010104" pitchFamily="34" charset="0"/>
              </a:defRPr>
            </a:lvl2pPr>
            <a:lvl3pPr>
              <a:defRPr sz="1200">
                <a:latin typeface="Akkurat LL" panose="020B0504010101010104" pitchFamily="34" charset="0"/>
                <a:ea typeface="+mn-ea"/>
                <a:cs typeface="Akkurat LL" panose="020B0504010101010104" pitchFamily="34" charset="0"/>
              </a:defRPr>
            </a:lvl3pPr>
            <a:lvl4pPr>
              <a:defRPr sz="1200">
                <a:latin typeface="Akkurat LL" panose="020B0504010101010104" pitchFamily="34" charset="0"/>
                <a:ea typeface="+mn-ea"/>
                <a:cs typeface="Akkurat LL" panose="020B0504010101010104" pitchFamily="34" charset="0"/>
              </a:defRPr>
            </a:lvl4pPr>
            <a:lvl5pPr>
              <a:defRPr sz="12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Heading">
            <a:extLst>
              <a:ext uri="{FF2B5EF4-FFF2-40B4-BE49-F238E27FC236}">
                <a16:creationId xmlns:a16="http://schemas.microsoft.com/office/drawing/2014/main" id="{0AF84A91-5D38-FBE9-964A-EC3E774CEE64}"/>
              </a:ext>
            </a:extLst>
          </p:cNvPr>
          <p:cNvSpPr>
            <a:spLocks noGrp="1"/>
          </p:cNvSpPr>
          <p:nvPr>
            <p:ph type="body" idx="15" hasCustomPrompt="1"/>
          </p:nvPr>
        </p:nvSpPr>
        <p:spPr>
          <a:xfrm>
            <a:off x="550164" y="1655763"/>
            <a:ext cx="1911096" cy="499534"/>
          </a:xfrm>
          <a:prstGeom prst="rect">
            <a:avLst/>
          </a:prstGeom>
        </p:spPr>
        <p:txBody>
          <a:bodyPr wrap="square">
            <a:noAutofit/>
          </a:bodyPr>
          <a:lstStyle>
            <a:lvl1pPr marL="0" indent="0">
              <a:spcBef>
                <a:spcPts val="0"/>
              </a:spcBef>
              <a:buFont typeface="Arial" panose="020B0604020202020204" pitchFamily="34" charset="0"/>
              <a:buChar char="​"/>
              <a:defRPr sz="12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2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7" name="Content">
            <a:extLst>
              <a:ext uri="{FF2B5EF4-FFF2-40B4-BE49-F238E27FC236}">
                <a16:creationId xmlns:a16="http://schemas.microsoft.com/office/drawing/2014/main" id="{0C86C5B7-2300-383C-9263-1BDE99C0E783}"/>
              </a:ext>
            </a:extLst>
          </p:cNvPr>
          <p:cNvSpPr>
            <a:spLocks noGrp="1"/>
          </p:cNvSpPr>
          <p:nvPr>
            <p:ph idx="16"/>
          </p:nvPr>
        </p:nvSpPr>
        <p:spPr>
          <a:xfrm>
            <a:off x="2845308" y="2176311"/>
            <a:ext cx="1911096" cy="3904488"/>
          </a:xfrm>
          <a:prstGeom prst="rect">
            <a:avLst/>
          </a:prstGeom>
        </p:spPr>
        <p:txBody>
          <a:bodyPr wrap="square">
            <a:noAutofit/>
          </a:bodyPr>
          <a:lstStyle>
            <a:lvl1pPr>
              <a:defRPr sz="1200">
                <a:latin typeface="Akkurat LL" panose="020B0504010101010104" pitchFamily="34" charset="0"/>
                <a:ea typeface="+mn-ea"/>
                <a:cs typeface="Akkurat LL" panose="020B0504010101010104" pitchFamily="34" charset="0"/>
              </a:defRPr>
            </a:lvl1pPr>
            <a:lvl2pPr>
              <a:defRPr sz="1200">
                <a:latin typeface="Akkurat LL" panose="020B0504010101010104" pitchFamily="34" charset="0"/>
                <a:ea typeface="+mn-ea"/>
                <a:cs typeface="Akkurat LL" panose="020B0504010101010104" pitchFamily="34" charset="0"/>
              </a:defRPr>
            </a:lvl2pPr>
            <a:lvl3pPr>
              <a:defRPr sz="1200">
                <a:latin typeface="Akkurat LL" panose="020B0504010101010104" pitchFamily="34" charset="0"/>
                <a:ea typeface="+mn-ea"/>
                <a:cs typeface="Akkurat LL" panose="020B0504010101010104" pitchFamily="34" charset="0"/>
              </a:defRPr>
            </a:lvl3pPr>
            <a:lvl4pPr>
              <a:defRPr sz="1200">
                <a:latin typeface="Akkurat LL" panose="020B0504010101010104" pitchFamily="34" charset="0"/>
                <a:ea typeface="+mn-ea"/>
                <a:cs typeface="Akkurat LL" panose="020B0504010101010104" pitchFamily="34" charset="0"/>
              </a:defRPr>
            </a:lvl4pPr>
            <a:lvl5pPr>
              <a:defRPr sz="12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Heading">
            <a:extLst>
              <a:ext uri="{FF2B5EF4-FFF2-40B4-BE49-F238E27FC236}">
                <a16:creationId xmlns:a16="http://schemas.microsoft.com/office/drawing/2014/main" id="{CE8E3042-4A8C-9DA6-F81A-9810328EF0BA}"/>
              </a:ext>
            </a:extLst>
          </p:cNvPr>
          <p:cNvSpPr>
            <a:spLocks noGrp="1"/>
          </p:cNvSpPr>
          <p:nvPr>
            <p:ph type="body" idx="17" hasCustomPrompt="1"/>
          </p:nvPr>
        </p:nvSpPr>
        <p:spPr>
          <a:xfrm>
            <a:off x="2845308" y="1655763"/>
            <a:ext cx="1911096" cy="499534"/>
          </a:xfrm>
          <a:prstGeom prst="rect">
            <a:avLst/>
          </a:prstGeom>
        </p:spPr>
        <p:txBody>
          <a:bodyPr wrap="square">
            <a:noAutofit/>
          </a:bodyPr>
          <a:lstStyle>
            <a:lvl1pPr marL="0" indent="0">
              <a:spcBef>
                <a:spcPts val="0"/>
              </a:spcBef>
              <a:buFont typeface="Arial" panose="020B0604020202020204" pitchFamily="34" charset="0"/>
              <a:buChar char="​"/>
              <a:defRPr sz="12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2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11" name="Content">
            <a:extLst>
              <a:ext uri="{FF2B5EF4-FFF2-40B4-BE49-F238E27FC236}">
                <a16:creationId xmlns:a16="http://schemas.microsoft.com/office/drawing/2014/main" id="{E835C3C1-1C19-7864-6E71-0106E8850807}"/>
              </a:ext>
            </a:extLst>
          </p:cNvPr>
          <p:cNvSpPr>
            <a:spLocks noGrp="1"/>
          </p:cNvSpPr>
          <p:nvPr>
            <p:ph idx="18"/>
          </p:nvPr>
        </p:nvSpPr>
        <p:spPr>
          <a:xfrm>
            <a:off x="5140452" y="2176311"/>
            <a:ext cx="1911096" cy="3904488"/>
          </a:xfrm>
          <a:prstGeom prst="rect">
            <a:avLst/>
          </a:prstGeom>
        </p:spPr>
        <p:txBody>
          <a:bodyPr wrap="square">
            <a:noAutofit/>
          </a:bodyPr>
          <a:lstStyle>
            <a:lvl1pPr>
              <a:defRPr sz="1200">
                <a:latin typeface="Akkurat LL" panose="020B0504010101010104" pitchFamily="34" charset="0"/>
                <a:ea typeface="+mn-ea"/>
                <a:cs typeface="Akkurat LL" panose="020B0504010101010104" pitchFamily="34" charset="0"/>
              </a:defRPr>
            </a:lvl1pPr>
            <a:lvl2pPr>
              <a:defRPr sz="1200">
                <a:latin typeface="Akkurat LL" panose="020B0504010101010104" pitchFamily="34" charset="0"/>
                <a:ea typeface="+mn-ea"/>
                <a:cs typeface="Akkurat LL" panose="020B0504010101010104" pitchFamily="34" charset="0"/>
              </a:defRPr>
            </a:lvl2pPr>
            <a:lvl3pPr>
              <a:defRPr sz="1200">
                <a:latin typeface="Akkurat LL" panose="020B0504010101010104" pitchFamily="34" charset="0"/>
                <a:ea typeface="+mn-ea"/>
                <a:cs typeface="Akkurat LL" panose="020B0504010101010104" pitchFamily="34" charset="0"/>
              </a:defRPr>
            </a:lvl3pPr>
            <a:lvl4pPr>
              <a:defRPr sz="1200">
                <a:latin typeface="Akkurat LL" panose="020B0504010101010104" pitchFamily="34" charset="0"/>
                <a:ea typeface="+mn-ea"/>
                <a:cs typeface="Akkurat LL" panose="020B0504010101010104" pitchFamily="34" charset="0"/>
              </a:defRPr>
            </a:lvl4pPr>
            <a:lvl5pPr>
              <a:defRPr sz="12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Heading">
            <a:extLst>
              <a:ext uri="{FF2B5EF4-FFF2-40B4-BE49-F238E27FC236}">
                <a16:creationId xmlns:a16="http://schemas.microsoft.com/office/drawing/2014/main" id="{FE32190B-2DD8-A0D8-BA95-8E94BE68AD38}"/>
              </a:ext>
            </a:extLst>
          </p:cNvPr>
          <p:cNvSpPr>
            <a:spLocks noGrp="1"/>
          </p:cNvSpPr>
          <p:nvPr>
            <p:ph type="body" idx="19" hasCustomPrompt="1"/>
          </p:nvPr>
        </p:nvSpPr>
        <p:spPr>
          <a:xfrm>
            <a:off x="5140452" y="1655763"/>
            <a:ext cx="1911096" cy="499534"/>
          </a:xfrm>
          <a:prstGeom prst="rect">
            <a:avLst/>
          </a:prstGeom>
        </p:spPr>
        <p:txBody>
          <a:bodyPr wrap="square">
            <a:noAutofit/>
          </a:bodyPr>
          <a:lstStyle>
            <a:lvl1pPr marL="0" indent="0">
              <a:spcBef>
                <a:spcPts val="0"/>
              </a:spcBef>
              <a:buFont typeface="Arial" panose="020B0604020202020204" pitchFamily="34" charset="0"/>
              <a:buChar char="​"/>
              <a:defRPr sz="12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2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23" name="Content">
            <a:extLst>
              <a:ext uri="{FF2B5EF4-FFF2-40B4-BE49-F238E27FC236}">
                <a16:creationId xmlns:a16="http://schemas.microsoft.com/office/drawing/2014/main" id="{1D208737-2349-5420-5226-69DCE577A538}"/>
              </a:ext>
            </a:extLst>
          </p:cNvPr>
          <p:cNvSpPr>
            <a:spLocks noGrp="1"/>
          </p:cNvSpPr>
          <p:nvPr>
            <p:ph idx="20"/>
          </p:nvPr>
        </p:nvSpPr>
        <p:spPr>
          <a:xfrm>
            <a:off x="7435596" y="2176311"/>
            <a:ext cx="1911096" cy="3904488"/>
          </a:xfrm>
          <a:prstGeom prst="rect">
            <a:avLst/>
          </a:prstGeom>
        </p:spPr>
        <p:txBody>
          <a:bodyPr wrap="square">
            <a:noAutofit/>
          </a:bodyPr>
          <a:lstStyle>
            <a:lvl1pPr>
              <a:defRPr sz="1200">
                <a:latin typeface="Akkurat LL" panose="020B0504010101010104" pitchFamily="34" charset="0"/>
                <a:ea typeface="+mn-ea"/>
                <a:cs typeface="Akkurat LL" panose="020B0504010101010104" pitchFamily="34" charset="0"/>
              </a:defRPr>
            </a:lvl1pPr>
            <a:lvl2pPr>
              <a:defRPr sz="1200">
                <a:latin typeface="Akkurat LL" panose="020B0504010101010104" pitchFamily="34" charset="0"/>
                <a:ea typeface="+mn-ea"/>
                <a:cs typeface="Akkurat LL" panose="020B0504010101010104" pitchFamily="34" charset="0"/>
              </a:defRPr>
            </a:lvl2pPr>
            <a:lvl3pPr>
              <a:defRPr sz="1200">
                <a:latin typeface="Akkurat LL" panose="020B0504010101010104" pitchFamily="34" charset="0"/>
                <a:ea typeface="+mn-ea"/>
                <a:cs typeface="Akkurat LL" panose="020B0504010101010104" pitchFamily="34" charset="0"/>
              </a:defRPr>
            </a:lvl3pPr>
            <a:lvl4pPr>
              <a:defRPr sz="1200">
                <a:latin typeface="Akkurat LL" panose="020B0504010101010104" pitchFamily="34" charset="0"/>
                <a:ea typeface="+mn-ea"/>
                <a:cs typeface="Akkurat LL" panose="020B0504010101010104" pitchFamily="34" charset="0"/>
              </a:defRPr>
            </a:lvl4pPr>
            <a:lvl5pPr>
              <a:defRPr sz="12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4" name="Heading">
            <a:extLst>
              <a:ext uri="{FF2B5EF4-FFF2-40B4-BE49-F238E27FC236}">
                <a16:creationId xmlns:a16="http://schemas.microsoft.com/office/drawing/2014/main" id="{C3654A8D-C224-D135-7FB7-E84B17F26D70}"/>
              </a:ext>
            </a:extLst>
          </p:cNvPr>
          <p:cNvSpPr>
            <a:spLocks noGrp="1"/>
          </p:cNvSpPr>
          <p:nvPr>
            <p:ph type="body" idx="21" hasCustomPrompt="1"/>
          </p:nvPr>
        </p:nvSpPr>
        <p:spPr>
          <a:xfrm>
            <a:off x="7435596" y="1655763"/>
            <a:ext cx="1911096" cy="499534"/>
          </a:xfrm>
          <a:prstGeom prst="rect">
            <a:avLst/>
          </a:prstGeom>
        </p:spPr>
        <p:txBody>
          <a:bodyPr wrap="square">
            <a:noAutofit/>
          </a:bodyPr>
          <a:lstStyle>
            <a:lvl1pPr marL="0" indent="0">
              <a:spcBef>
                <a:spcPts val="0"/>
              </a:spcBef>
              <a:buFont typeface="Arial" panose="020B0604020202020204" pitchFamily="34" charset="0"/>
              <a:buChar char="​"/>
              <a:defRPr sz="12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2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25" name="Content">
            <a:extLst>
              <a:ext uri="{FF2B5EF4-FFF2-40B4-BE49-F238E27FC236}">
                <a16:creationId xmlns:a16="http://schemas.microsoft.com/office/drawing/2014/main" id="{F8A7124B-33CC-0F8E-F91D-530A47F5A1C8}"/>
              </a:ext>
            </a:extLst>
          </p:cNvPr>
          <p:cNvSpPr>
            <a:spLocks noGrp="1"/>
          </p:cNvSpPr>
          <p:nvPr>
            <p:ph idx="22"/>
          </p:nvPr>
        </p:nvSpPr>
        <p:spPr>
          <a:xfrm>
            <a:off x="9730740" y="2176311"/>
            <a:ext cx="1911096" cy="3904488"/>
          </a:xfrm>
          <a:prstGeom prst="rect">
            <a:avLst/>
          </a:prstGeom>
        </p:spPr>
        <p:txBody>
          <a:bodyPr wrap="square">
            <a:noAutofit/>
          </a:bodyPr>
          <a:lstStyle>
            <a:lvl1pPr>
              <a:defRPr sz="1200">
                <a:latin typeface="Akkurat LL" panose="020B0504010101010104" pitchFamily="34" charset="0"/>
                <a:ea typeface="+mn-ea"/>
                <a:cs typeface="Akkurat LL" panose="020B0504010101010104" pitchFamily="34" charset="0"/>
              </a:defRPr>
            </a:lvl1pPr>
            <a:lvl2pPr>
              <a:defRPr sz="1200">
                <a:latin typeface="Akkurat LL" panose="020B0504010101010104" pitchFamily="34" charset="0"/>
                <a:ea typeface="+mn-ea"/>
                <a:cs typeface="Akkurat LL" panose="020B0504010101010104" pitchFamily="34" charset="0"/>
              </a:defRPr>
            </a:lvl2pPr>
            <a:lvl3pPr>
              <a:defRPr sz="1200">
                <a:latin typeface="Akkurat LL" panose="020B0504010101010104" pitchFamily="34" charset="0"/>
                <a:ea typeface="+mn-ea"/>
                <a:cs typeface="Akkurat LL" panose="020B0504010101010104" pitchFamily="34" charset="0"/>
              </a:defRPr>
            </a:lvl3pPr>
            <a:lvl4pPr>
              <a:defRPr sz="1200">
                <a:latin typeface="Akkurat LL" panose="020B0504010101010104" pitchFamily="34" charset="0"/>
                <a:ea typeface="+mn-ea"/>
                <a:cs typeface="Akkurat LL" panose="020B0504010101010104" pitchFamily="34" charset="0"/>
              </a:defRPr>
            </a:lvl4pPr>
            <a:lvl5pPr>
              <a:defRPr sz="12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Heading">
            <a:extLst>
              <a:ext uri="{FF2B5EF4-FFF2-40B4-BE49-F238E27FC236}">
                <a16:creationId xmlns:a16="http://schemas.microsoft.com/office/drawing/2014/main" id="{B3F99EFB-DACC-5510-18EB-A64BFECB16C4}"/>
              </a:ext>
            </a:extLst>
          </p:cNvPr>
          <p:cNvSpPr>
            <a:spLocks noGrp="1"/>
          </p:cNvSpPr>
          <p:nvPr>
            <p:ph type="body" idx="23" hasCustomPrompt="1"/>
          </p:nvPr>
        </p:nvSpPr>
        <p:spPr>
          <a:xfrm>
            <a:off x="9730740" y="1655763"/>
            <a:ext cx="1911096" cy="499534"/>
          </a:xfrm>
          <a:prstGeom prst="rect">
            <a:avLst/>
          </a:prstGeom>
        </p:spPr>
        <p:txBody>
          <a:bodyPr wrap="square">
            <a:noAutofit/>
          </a:bodyPr>
          <a:lstStyle>
            <a:lvl1pPr marL="0" indent="0">
              <a:spcBef>
                <a:spcPts val="0"/>
              </a:spcBef>
              <a:buFont typeface="Arial" panose="020B0604020202020204" pitchFamily="34" charset="0"/>
              <a:buChar char="​"/>
              <a:defRPr sz="12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2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27" name="Source">
            <a:extLst>
              <a:ext uri="{FF2B5EF4-FFF2-40B4-BE49-F238E27FC236}">
                <a16:creationId xmlns:a16="http://schemas.microsoft.com/office/drawing/2014/main" id="{F1B7D646-520F-8AFE-7CC2-22CF70CD8C52}"/>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Tree>
    <p:extLst>
      <p:ext uri="{BB962C8B-B14F-4D97-AF65-F5344CB8AC3E}">
        <p14:creationId xmlns:p14="http://schemas.microsoft.com/office/powerpoint/2010/main" val="1470870063"/>
      </p:ext>
    </p:extLst>
  </p:cSld>
  <p:clrMapOvr>
    <a:masterClrMapping/>
  </p:clrMapOvr>
  <p:extLst>
    <p:ext uri="{DCECCB84-F9BA-43D5-87BE-67443E8EF086}">
      <p15:sldGuideLst xmlns:p15="http://schemas.microsoft.com/office/powerpoint/2012/main">
        <p15:guide id="10" pos="1549">
          <p15:clr>
            <a:srgbClr val="FBAE40"/>
          </p15:clr>
        </p15:guide>
        <p15:guide id="11" orient="horz" pos="1370">
          <p15:clr>
            <a:srgbClr val="FBAE40"/>
          </p15:clr>
        </p15:guide>
        <p15:guide id="12" pos="1786">
          <p15:clr>
            <a:srgbClr val="FBAE40"/>
          </p15:clr>
        </p15:guide>
        <p15:guide id="13" pos="3002">
          <p15:clr>
            <a:srgbClr val="FBAE40"/>
          </p15:clr>
        </p15:guide>
        <p15:guide id="14" pos="3232">
          <p15:clr>
            <a:srgbClr val="FBAE40"/>
          </p15:clr>
        </p15:guide>
        <p15:guide id="15" pos="4448">
          <p15:clr>
            <a:srgbClr val="FBAE40"/>
          </p15:clr>
        </p15:guide>
        <p15:guide id="16" pos="4678">
          <p15:clr>
            <a:srgbClr val="FBAE40"/>
          </p15:clr>
        </p15:guide>
        <p15:guide id="17" pos="5894">
          <p15:clr>
            <a:srgbClr val="FBAE40"/>
          </p15:clr>
        </p15:guide>
        <p15:guide id="18" pos="6131">
          <p15:clr>
            <a:srgbClr val="FBAE40"/>
          </p15:clr>
        </p15:guide>
      </p15:sldGuideLst>
    </p:ext>
  </p:extLst>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p:cSld name="6 Headings and Conten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196338987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0" name="Title 19">
            <a:extLst>
              <a:ext uri="{FF2B5EF4-FFF2-40B4-BE49-F238E27FC236}">
                <a16:creationId xmlns:a16="http://schemas.microsoft.com/office/drawing/2014/main" id="{DBEB7C4D-38F1-DED9-CB59-51C7930ACD34}"/>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22" name="Chapter">
            <a:extLst>
              <a:ext uri="{FF2B5EF4-FFF2-40B4-BE49-F238E27FC236}">
                <a16:creationId xmlns:a16="http://schemas.microsoft.com/office/drawing/2014/main" id="{2F456A0A-99C9-53E1-8D62-D0FC3EA08889}"/>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23" name="Label">
            <a:extLst>
              <a:ext uri="{FF2B5EF4-FFF2-40B4-BE49-F238E27FC236}">
                <a16:creationId xmlns:a16="http://schemas.microsoft.com/office/drawing/2014/main" id="{5B8E55FF-5022-33DC-3737-C4013811B9F8}"/>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24" name="Source">
            <a:extLst>
              <a:ext uri="{FF2B5EF4-FFF2-40B4-BE49-F238E27FC236}">
                <a16:creationId xmlns:a16="http://schemas.microsoft.com/office/drawing/2014/main" id="{F955C240-836C-94AA-644A-6CB1714DFFE8}"/>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3" name="Content">
            <a:extLst>
              <a:ext uri="{FF2B5EF4-FFF2-40B4-BE49-F238E27FC236}">
                <a16:creationId xmlns:a16="http://schemas.microsoft.com/office/drawing/2014/main" id="{49505890-0272-2C31-0253-2F26408AB5F8}"/>
              </a:ext>
            </a:extLst>
          </p:cNvPr>
          <p:cNvSpPr>
            <a:spLocks noGrp="1"/>
          </p:cNvSpPr>
          <p:nvPr>
            <p:ph idx="11"/>
          </p:nvPr>
        </p:nvSpPr>
        <p:spPr>
          <a:xfrm>
            <a:off x="550164" y="2176311"/>
            <a:ext cx="1545336" cy="3904488"/>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Heading">
            <a:extLst>
              <a:ext uri="{FF2B5EF4-FFF2-40B4-BE49-F238E27FC236}">
                <a16:creationId xmlns:a16="http://schemas.microsoft.com/office/drawing/2014/main" id="{B718ABF2-A35F-F24B-AFCE-F3467A6E2C2E}"/>
              </a:ext>
            </a:extLst>
          </p:cNvPr>
          <p:cNvSpPr>
            <a:spLocks noGrp="1"/>
          </p:cNvSpPr>
          <p:nvPr>
            <p:ph type="body" idx="15" hasCustomPrompt="1"/>
          </p:nvPr>
        </p:nvSpPr>
        <p:spPr>
          <a:xfrm>
            <a:off x="550164" y="1655763"/>
            <a:ext cx="1545336"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7" name="Content">
            <a:extLst>
              <a:ext uri="{FF2B5EF4-FFF2-40B4-BE49-F238E27FC236}">
                <a16:creationId xmlns:a16="http://schemas.microsoft.com/office/drawing/2014/main" id="{FA45049C-0C98-2877-F1A4-D10FFEE11276}"/>
              </a:ext>
            </a:extLst>
          </p:cNvPr>
          <p:cNvSpPr>
            <a:spLocks noGrp="1"/>
          </p:cNvSpPr>
          <p:nvPr>
            <p:ph idx="16"/>
          </p:nvPr>
        </p:nvSpPr>
        <p:spPr>
          <a:xfrm>
            <a:off x="2459431" y="2176311"/>
            <a:ext cx="1545336" cy="3904488"/>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Heading">
            <a:extLst>
              <a:ext uri="{FF2B5EF4-FFF2-40B4-BE49-F238E27FC236}">
                <a16:creationId xmlns:a16="http://schemas.microsoft.com/office/drawing/2014/main" id="{4C608E30-E115-4379-6DB6-52064C2C0AC1}"/>
              </a:ext>
            </a:extLst>
          </p:cNvPr>
          <p:cNvSpPr>
            <a:spLocks noGrp="1"/>
          </p:cNvSpPr>
          <p:nvPr>
            <p:ph type="body" idx="17" hasCustomPrompt="1"/>
          </p:nvPr>
        </p:nvSpPr>
        <p:spPr>
          <a:xfrm>
            <a:off x="2459431" y="1655763"/>
            <a:ext cx="1545336"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11" name="Content">
            <a:extLst>
              <a:ext uri="{FF2B5EF4-FFF2-40B4-BE49-F238E27FC236}">
                <a16:creationId xmlns:a16="http://schemas.microsoft.com/office/drawing/2014/main" id="{2C9E4BB7-1E35-81E8-44E3-4487988DE297}"/>
              </a:ext>
            </a:extLst>
          </p:cNvPr>
          <p:cNvSpPr>
            <a:spLocks noGrp="1"/>
          </p:cNvSpPr>
          <p:nvPr>
            <p:ph idx="18"/>
          </p:nvPr>
        </p:nvSpPr>
        <p:spPr>
          <a:xfrm>
            <a:off x="4368698" y="2176311"/>
            <a:ext cx="1545336" cy="3904488"/>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1" name="Heading">
            <a:extLst>
              <a:ext uri="{FF2B5EF4-FFF2-40B4-BE49-F238E27FC236}">
                <a16:creationId xmlns:a16="http://schemas.microsoft.com/office/drawing/2014/main" id="{2FAD5E29-2812-13D2-4762-33AB5FF800FA}"/>
              </a:ext>
            </a:extLst>
          </p:cNvPr>
          <p:cNvSpPr>
            <a:spLocks noGrp="1"/>
          </p:cNvSpPr>
          <p:nvPr>
            <p:ph type="body" idx="19" hasCustomPrompt="1"/>
          </p:nvPr>
        </p:nvSpPr>
        <p:spPr>
          <a:xfrm>
            <a:off x="4368698" y="1655763"/>
            <a:ext cx="1545336"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25" name="Content">
            <a:extLst>
              <a:ext uri="{FF2B5EF4-FFF2-40B4-BE49-F238E27FC236}">
                <a16:creationId xmlns:a16="http://schemas.microsoft.com/office/drawing/2014/main" id="{23C76B04-AB57-F528-B475-C54F179837AE}"/>
              </a:ext>
            </a:extLst>
          </p:cNvPr>
          <p:cNvSpPr>
            <a:spLocks noGrp="1"/>
          </p:cNvSpPr>
          <p:nvPr>
            <p:ph idx="20"/>
          </p:nvPr>
        </p:nvSpPr>
        <p:spPr>
          <a:xfrm>
            <a:off x="6277965" y="2176311"/>
            <a:ext cx="1545336" cy="3904488"/>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6" name="Heading">
            <a:extLst>
              <a:ext uri="{FF2B5EF4-FFF2-40B4-BE49-F238E27FC236}">
                <a16:creationId xmlns:a16="http://schemas.microsoft.com/office/drawing/2014/main" id="{954BF960-882D-A478-E731-708756AF2B66}"/>
              </a:ext>
            </a:extLst>
          </p:cNvPr>
          <p:cNvSpPr>
            <a:spLocks noGrp="1"/>
          </p:cNvSpPr>
          <p:nvPr>
            <p:ph type="body" idx="21" hasCustomPrompt="1"/>
          </p:nvPr>
        </p:nvSpPr>
        <p:spPr>
          <a:xfrm>
            <a:off x="6277965" y="1655763"/>
            <a:ext cx="1545336"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27" name="Content">
            <a:extLst>
              <a:ext uri="{FF2B5EF4-FFF2-40B4-BE49-F238E27FC236}">
                <a16:creationId xmlns:a16="http://schemas.microsoft.com/office/drawing/2014/main" id="{61AAD870-2AFF-8B2D-6D57-6EEC7A098B52}"/>
              </a:ext>
            </a:extLst>
          </p:cNvPr>
          <p:cNvSpPr>
            <a:spLocks noGrp="1"/>
          </p:cNvSpPr>
          <p:nvPr>
            <p:ph idx="22"/>
          </p:nvPr>
        </p:nvSpPr>
        <p:spPr>
          <a:xfrm>
            <a:off x="8187232" y="2176311"/>
            <a:ext cx="1545336" cy="3904488"/>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Heading">
            <a:extLst>
              <a:ext uri="{FF2B5EF4-FFF2-40B4-BE49-F238E27FC236}">
                <a16:creationId xmlns:a16="http://schemas.microsoft.com/office/drawing/2014/main" id="{16E0572B-67E1-5F30-8F0E-1AEBB3B0B3D9}"/>
              </a:ext>
            </a:extLst>
          </p:cNvPr>
          <p:cNvSpPr>
            <a:spLocks noGrp="1"/>
          </p:cNvSpPr>
          <p:nvPr>
            <p:ph type="body" idx="23" hasCustomPrompt="1"/>
          </p:nvPr>
        </p:nvSpPr>
        <p:spPr>
          <a:xfrm>
            <a:off x="8187232" y="1655763"/>
            <a:ext cx="1545336"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29" name="Content">
            <a:extLst>
              <a:ext uri="{FF2B5EF4-FFF2-40B4-BE49-F238E27FC236}">
                <a16:creationId xmlns:a16="http://schemas.microsoft.com/office/drawing/2014/main" id="{DB9DB131-93E6-8352-D158-1EE0581F7748}"/>
              </a:ext>
            </a:extLst>
          </p:cNvPr>
          <p:cNvSpPr>
            <a:spLocks noGrp="1"/>
          </p:cNvSpPr>
          <p:nvPr>
            <p:ph idx="24"/>
          </p:nvPr>
        </p:nvSpPr>
        <p:spPr>
          <a:xfrm>
            <a:off x="10096500" y="2176311"/>
            <a:ext cx="1545336" cy="3904488"/>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Heading">
            <a:extLst>
              <a:ext uri="{FF2B5EF4-FFF2-40B4-BE49-F238E27FC236}">
                <a16:creationId xmlns:a16="http://schemas.microsoft.com/office/drawing/2014/main" id="{08044253-01F9-DEED-2BC9-CEC5CF741E16}"/>
              </a:ext>
            </a:extLst>
          </p:cNvPr>
          <p:cNvSpPr>
            <a:spLocks noGrp="1"/>
          </p:cNvSpPr>
          <p:nvPr>
            <p:ph type="body" idx="25" hasCustomPrompt="1"/>
          </p:nvPr>
        </p:nvSpPr>
        <p:spPr>
          <a:xfrm>
            <a:off x="10096500" y="1655763"/>
            <a:ext cx="1545336"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Tree>
    <p:extLst>
      <p:ext uri="{BB962C8B-B14F-4D97-AF65-F5344CB8AC3E}">
        <p14:creationId xmlns:p14="http://schemas.microsoft.com/office/powerpoint/2010/main" val="2346865281"/>
      </p:ext>
    </p:extLst>
  </p:cSld>
  <p:clrMapOvr>
    <a:masterClrMapping/>
  </p:clrMapOvr>
  <p:extLst>
    <p:ext uri="{DCECCB84-F9BA-43D5-87BE-67443E8EF086}">
      <p15:sldGuideLst xmlns:p15="http://schemas.microsoft.com/office/powerpoint/2012/main">
        <p15:guide id="12" pos="1318">
          <p15:clr>
            <a:srgbClr val="FBAE40"/>
          </p15:clr>
        </p15:guide>
        <p15:guide id="13" pos="1549">
          <p15:clr>
            <a:srgbClr val="FBAE40"/>
          </p15:clr>
        </p15:guide>
        <p15:guide id="14" pos="2522">
          <p15:clr>
            <a:srgbClr val="FBAE40"/>
          </p15:clr>
        </p15:guide>
        <p15:guide id="15" pos="2752">
          <p15:clr>
            <a:srgbClr val="FBAE40"/>
          </p15:clr>
        </p15:guide>
        <p15:guide id="16" pos="3725">
          <p15:clr>
            <a:srgbClr val="FBAE40"/>
          </p15:clr>
        </p15:guide>
        <p15:guide id="17" pos="3955">
          <p15:clr>
            <a:srgbClr val="FBAE40"/>
          </p15:clr>
        </p15:guide>
        <p15:guide id="18" pos="4928">
          <p15:clr>
            <a:srgbClr val="FBAE40"/>
          </p15:clr>
        </p15:guide>
        <p15:guide id="19" pos="5158">
          <p15:clr>
            <a:srgbClr val="FBAE40"/>
          </p15:clr>
        </p15:guide>
        <p15:guide id="20" pos="6131">
          <p15:clr>
            <a:srgbClr val="FBAE40"/>
          </p15:clr>
        </p15:guide>
        <p15:guide id="21" pos="6362">
          <p15:clr>
            <a:srgbClr val="FBAE40"/>
          </p15:clr>
        </p15:guide>
        <p15:guide id="22" orient="horz" pos="1370">
          <p15:clr>
            <a:srgbClr val="FBAE40"/>
          </p15:clr>
        </p15:guide>
      </p15:sldGuideLst>
    </p:ext>
  </p:extLst>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p:cSld name="6 Headings and Content horizontal">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98005579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0" name="Title 19">
            <a:extLst>
              <a:ext uri="{FF2B5EF4-FFF2-40B4-BE49-F238E27FC236}">
                <a16:creationId xmlns:a16="http://schemas.microsoft.com/office/drawing/2014/main" id="{4D5705C8-3B15-9F65-A834-A323BF8A4AAC}"/>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22" name="Chapter">
            <a:extLst>
              <a:ext uri="{FF2B5EF4-FFF2-40B4-BE49-F238E27FC236}">
                <a16:creationId xmlns:a16="http://schemas.microsoft.com/office/drawing/2014/main" id="{EC89E75D-7C00-6165-AC1C-AC720D501C3D}"/>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23" name="Label">
            <a:extLst>
              <a:ext uri="{FF2B5EF4-FFF2-40B4-BE49-F238E27FC236}">
                <a16:creationId xmlns:a16="http://schemas.microsoft.com/office/drawing/2014/main" id="{FA2E31A6-5CCF-071C-D05F-9A7253E8B18B}"/>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3" name="Source">
            <a:extLst>
              <a:ext uri="{FF2B5EF4-FFF2-40B4-BE49-F238E27FC236}">
                <a16:creationId xmlns:a16="http://schemas.microsoft.com/office/drawing/2014/main" id="{FAC4BA61-F302-3DDB-650C-C2EEB945D1D9}"/>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5" name="Content">
            <a:extLst>
              <a:ext uri="{FF2B5EF4-FFF2-40B4-BE49-F238E27FC236}">
                <a16:creationId xmlns:a16="http://schemas.microsoft.com/office/drawing/2014/main" id="{9F4B972B-AF25-89E6-A0A6-C4393C7167B8}"/>
              </a:ext>
            </a:extLst>
          </p:cNvPr>
          <p:cNvSpPr>
            <a:spLocks noGrp="1"/>
          </p:cNvSpPr>
          <p:nvPr>
            <p:ph idx="11"/>
          </p:nvPr>
        </p:nvSpPr>
        <p:spPr>
          <a:xfrm>
            <a:off x="550164" y="2176311"/>
            <a:ext cx="3447288" cy="1490472"/>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Heading">
            <a:extLst>
              <a:ext uri="{FF2B5EF4-FFF2-40B4-BE49-F238E27FC236}">
                <a16:creationId xmlns:a16="http://schemas.microsoft.com/office/drawing/2014/main" id="{CDC3FF64-66E1-28C2-7D67-7BDB12C0983A}"/>
              </a:ext>
            </a:extLst>
          </p:cNvPr>
          <p:cNvSpPr>
            <a:spLocks noGrp="1"/>
          </p:cNvSpPr>
          <p:nvPr>
            <p:ph type="body" idx="15" hasCustomPrompt="1"/>
          </p:nvPr>
        </p:nvSpPr>
        <p:spPr>
          <a:xfrm>
            <a:off x="550164" y="1655763"/>
            <a:ext cx="3447288"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9" name="Content">
            <a:extLst>
              <a:ext uri="{FF2B5EF4-FFF2-40B4-BE49-F238E27FC236}">
                <a16:creationId xmlns:a16="http://schemas.microsoft.com/office/drawing/2014/main" id="{AD235CCB-77A2-EB2E-7ED1-37EF98684AF9}"/>
              </a:ext>
            </a:extLst>
          </p:cNvPr>
          <p:cNvSpPr>
            <a:spLocks noGrp="1"/>
          </p:cNvSpPr>
          <p:nvPr>
            <p:ph idx="16"/>
          </p:nvPr>
        </p:nvSpPr>
        <p:spPr>
          <a:xfrm>
            <a:off x="4372356" y="2176311"/>
            <a:ext cx="3447288" cy="1490472"/>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Heading">
            <a:extLst>
              <a:ext uri="{FF2B5EF4-FFF2-40B4-BE49-F238E27FC236}">
                <a16:creationId xmlns:a16="http://schemas.microsoft.com/office/drawing/2014/main" id="{B92951F6-FA2C-B138-1C3E-3A705E58C56F}"/>
              </a:ext>
            </a:extLst>
          </p:cNvPr>
          <p:cNvSpPr>
            <a:spLocks noGrp="1"/>
          </p:cNvSpPr>
          <p:nvPr>
            <p:ph type="body" idx="17" hasCustomPrompt="1"/>
          </p:nvPr>
        </p:nvSpPr>
        <p:spPr>
          <a:xfrm>
            <a:off x="4372356" y="1655763"/>
            <a:ext cx="3447288"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21" name="Content">
            <a:extLst>
              <a:ext uri="{FF2B5EF4-FFF2-40B4-BE49-F238E27FC236}">
                <a16:creationId xmlns:a16="http://schemas.microsoft.com/office/drawing/2014/main" id="{E724F280-8609-E608-71BE-6852FC537B20}"/>
              </a:ext>
            </a:extLst>
          </p:cNvPr>
          <p:cNvSpPr>
            <a:spLocks noGrp="1"/>
          </p:cNvSpPr>
          <p:nvPr>
            <p:ph idx="18"/>
          </p:nvPr>
        </p:nvSpPr>
        <p:spPr>
          <a:xfrm>
            <a:off x="8194548" y="2176311"/>
            <a:ext cx="3447288" cy="1490472"/>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5" name="Heading">
            <a:extLst>
              <a:ext uri="{FF2B5EF4-FFF2-40B4-BE49-F238E27FC236}">
                <a16:creationId xmlns:a16="http://schemas.microsoft.com/office/drawing/2014/main" id="{0968CD48-50A4-97E2-683F-D8A8D7B3314E}"/>
              </a:ext>
            </a:extLst>
          </p:cNvPr>
          <p:cNvSpPr>
            <a:spLocks noGrp="1"/>
          </p:cNvSpPr>
          <p:nvPr>
            <p:ph type="body" idx="19" hasCustomPrompt="1"/>
          </p:nvPr>
        </p:nvSpPr>
        <p:spPr>
          <a:xfrm>
            <a:off x="8194548" y="1655763"/>
            <a:ext cx="3447288"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26" name="Content">
            <a:extLst>
              <a:ext uri="{FF2B5EF4-FFF2-40B4-BE49-F238E27FC236}">
                <a16:creationId xmlns:a16="http://schemas.microsoft.com/office/drawing/2014/main" id="{5A97BB27-E1A8-5C21-5847-7C5C4121F13C}"/>
              </a:ext>
            </a:extLst>
          </p:cNvPr>
          <p:cNvSpPr>
            <a:spLocks noGrp="1"/>
          </p:cNvSpPr>
          <p:nvPr>
            <p:ph idx="20"/>
          </p:nvPr>
        </p:nvSpPr>
        <p:spPr>
          <a:xfrm>
            <a:off x="550164" y="4584511"/>
            <a:ext cx="3447288" cy="1490472"/>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7" name="Heading">
            <a:extLst>
              <a:ext uri="{FF2B5EF4-FFF2-40B4-BE49-F238E27FC236}">
                <a16:creationId xmlns:a16="http://schemas.microsoft.com/office/drawing/2014/main" id="{46F7990B-243F-B329-2A87-99B45753F92F}"/>
              </a:ext>
            </a:extLst>
          </p:cNvPr>
          <p:cNvSpPr>
            <a:spLocks noGrp="1"/>
          </p:cNvSpPr>
          <p:nvPr>
            <p:ph type="body" idx="21" hasCustomPrompt="1"/>
          </p:nvPr>
        </p:nvSpPr>
        <p:spPr>
          <a:xfrm>
            <a:off x="550164" y="4064000"/>
            <a:ext cx="3447288"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28" name="Content">
            <a:extLst>
              <a:ext uri="{FF2B5EF4-FFF2-40B4-BE49-F238E27FC236}">
                <a16:creationId xmlns:a16="http://schemas.microsoft.com/office/drawing/2014/main" id="{3D96B098-27C9-3867-D4CC-E0AFCD7E267C}"/>
              </a:ext>
            </a:extLst>
          </p:cNvPr>
          <p:cNvSpPr>
            <a:spLocks noGrp="1"/>
          </p:cNvSpPr>
          <p:nvPr>
            <p:ph idx="22"/>
          </p:nvPr>
        </p:nvSpPr>
        <p:spPr>
          <a:xfrm>
            <a:off x="4372356" y="4584511"/>
            <a:ext cx="3447288" cy="1490472"/>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9" name="Heading">
            <a:extLst>
              <a:ext uri="{FF2B5EF4-FFF2-40B4-BE49-F238E27FC236}">
                <a16:creationId xmlns:a16="http://schemas.microsoft.com/office/drawing/2014/main" id="{6C0CA494-0591-11E7-14BD-C2EFC0BED409}"/>
              </a:ext>
            </a:extLst>
          </p:cNvPr>
          <p:cNvSpPr>
            <a:spLocks noGrp="1"/>
          </p:cNvSpPr>
          <p:nvPr>
            <p:ph type="body" idx="23" hasCustomPrompt="1"/>
          </p:nvPr>
        </p:nvSpPr>
        <p:spPr>
          <a:xfrm>
            <a:off x="4372356" y="4064000"/>
            <a:ext cx="3447288"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30" name="Content">
            <a:extLst>
              <a:ext uri="{FF2B5EF4-FFF2-40B4-BE49-F238E27FC236}">
                <a16:creationId xmlns:a16="http://schemas.microsoft.com/office/drawing/2014/main" id="{383E4BAE-526A-F9FC-E362-B5FAB6C91436}"/>
              </a:ext>
            </a:extLst>
          </p:cNvPr>
          <p:cNvSpPr>
            <a:spLocks noGrp="1"/>
          </p:cNvSpPr>
          <p:nvPr>
            <p:ph idx="24"/>
          </p:nvPr>
        </p:nvSpPr>
        <p:spPr>
          <a:xfrm>
            <a:off x="8194548" y="4584511"/>
            <a:ext cx="3447288" cy="1490472"/>
          </a:xfrm>
          <a:prstGeom prst="rect">
            <a:avLst/>
          </a:prstGeom>
        </p:spPr>
        <p:txBody>
          <a:bodyPr wrap="square">
            <a:noAutofit/>
          </a:bodyPr>
          <a:lstStyle>
            <a:lvl1pPr>
              <a:defRPr sz="1100">
                <a:latin typeface="Akkurat LL" panose="020B0504010101010104" pitchFamily="34" charset="0"/>
                <a:ea typeface="+mn-ea"/>
                <a:cs typeface="Akkurat LL" panose="020B0504010101010104" pitchFamily="34" charset="0"/>
              </a:defRPr>
            </a:lvl1pPr>
            <a:lvl2pPr>
              <a:defRPr sz="1100">
                <a:latin typeface="Akkurat LL" panose="020B0504010101010104" pitchFamily="34" charset="0"/>
                <a:ea typeface="+mn-ea"/>
                <a:cs typeface="Akkurat LL" panose="020B0504010101010104" pitchFamily="34" charset="0"/>
              </a:defRPr>
            </a:lvl2pPr>
            <a:lvl3pPr>
              <a:defRPr sz="1100">
                <a:latin typeface="Akkurat LL" panose="020B0504010101010104" pitchFamily="34" charset="0"/>
                <a:ea typeface="+mn-ea"/>
                <a:cs typeface="Akkurat LL" panose="020B0504010101010104" pitchFamily="34" charset="0"/>
              </a:defRPr>
            </a:lvl3pPr>
            <a:lvl4pPr>
              <a:defRPr sz="1100">
                <a:latin typeface="Akkurat LL" panose="020B0504010101010104" pitchFamily="34" charset="0"/>
                <a:ea typeface="+mn-ea"/>
                <a:cs typeface="Akkurat LL" panose="020B0504010101010104" pitchFamily="34" charset="0"/>
              </a:defRPr>
            </a:lvl4pPr>
            <a:lvl5pPr>
              <a:defRPr sz="1100">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1" name="Heading">
            <a:extLst>
              <a:ext uri="{FF2B5EF4-FFF2-40B4-BE49-F238E27FC236}">
                <a16:creationId xmlns:a16="http://schemas.microsoft.com/office/drawing/2014/main" id="{083EBF26-3262-F36E-4D5E-BB40322589E8}"/>
              </a:ext>
            </a:extLst>
          </p:cNvPr>
          <p:cNvSpPr>
            <a:spLocks noGrp="1"/>
          </p:cNvSpPr>
          <p:nvPr>
            <p:ph type="body" idx="25" hasCustomPrompt="1"/>
          </p:nvPr>
        </p:nvSpPr>
        <p:spPr>
          <a:xfrm>
            <a:off x="8194548" y="4064000"/>
            <a:ext cx="3447288" cy="499534"/>
          </a:xfrm>
          <a:prstGeom prst="rect">
            <a:avLst/>
          </a:prstGeom>
        </p:spPr>
        <p:txBody>
          <a:bodyPr wrap="square">
            <a:noAutofit/>
          </a:bodyPr>
          <a:lstStyle>
            <a:lvl1pPr marL="0" indent="0">
              <a:spcBef>
                <a:spcPts val="0"/>
              </a:spcBef>
              <a:buFont typeface="Arial" panose="020B0604020202020204" pitchFamily="34" charset="0"/>
              <a:buChar char="​"/>
              <a:defRPr sz="11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1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Tree>
    <p:extLst>
      <p:ext uri="{BB962C8B-B14F-4D97-AF65-F5344CB8AC3E}">
        <p14:creationId xmlns:p14="http://schemas.microsoft.com/office/powerpoint/2010/main" val="2750224255"/>
      </p:ext>
    </p:extLst>
  </p:cSld>
  <p:clrMapOvr>
    <a:masterClrMapping/>
  </p:clrMapOvr>
  <p:extLst>
    <p:ext uri="{DCECCB84-F9BA-43D5-87BE-67443E8EF086}">
      <p15:sldGuideLst xmlns:p15="http://schemas.microsoft.com/office/powerpoint/2012/main">
        <p15:guide id="8" pos="2522">
          <p15:clr>
            <a:srgbClr val="FBAE40"/>
          </p15:clr>
        </p15:guide>
        <p15:guide id="9" orient="horz" pos="2560">
          <p15:clr>
            <a:srgbClr val="FBAE40"/>
          </p15:clr>
        </p15:guide>
        <p15:guide id="10" orient="horz" pos="2886">
          <p15:clr>
            <a:srgbClr val="FBAE40"/>
          </p15:clr>
        </p15:guide>
        <p15:guide id="11" orient="horz" pos="1370">
          <p15:clr>
            <a:srgbClr val="FBAE40"/>
          </p15:clr>
        </p15:guide>
        <p15:guide id="12" pos="2752">
          <p15:clr>
            <a:srgbClr val="FBAE40"/>
          </p15:clr>
        </p15:guide>
        <p15:guide id="13" pos="4928">
          <p15:clr>
            <a:srgbClr val="FBAE40"/>
          </p15:clr>
        </p15:guide>
        <p15:guide id="14" pos="5158">
          <p15:clr>
            <a:srgbClr val="FBAE40"/>
          </p15:clr>
        </p15:guide>
      </p15:sldGuideLst>
    </p:ext>
  </p:extLst>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p:cSld name="Key takeaway lef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9921763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5" name="Rectangle 14">
            <a:extLst>
              <a:ext uri="{FF2B5EF4-FFF2-40B4-BE49-F238E27FC236}">
                <a16:creationId xmlns:a16="http://schemas.microsoft.com/office/drawing/2014/main" id="{784E46ED-CF86-0392-B406-AB9000F695F8}"/>
              </a:ext>
            </a:extLst>
          </p:cNvPr>
          <p:cNvSpPr/>
          <p:nvPr/>
        </p:nvSpPr>
        <p:spPr>
          <a:xfrm>
            <a:off x="-1" y="0"/>
            <a:ext cx="3048001"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noAutofit/>
          </a:bodyPr>
          <a:lstStyle/>
          <a:p>
            <a:pPr algn="ctr"/>
            <a:endParaRPr lang="en-US" sz="1400">
              <a:solidFill>
                <a:schemeClr val="tx1"/>
              </a:solidFill>
            </a:endParaRPr>
          </a:p>
        </p:txBody>
      </p:sp>
      <p:sp>
        <p:nvSpPr>
          <p:cNvPr id="16" name="Text Placeholder 7">
            <a:extLst>
              <a:ext uri="{FF2B5EF4-FFF2-40B4-BE49-F238E27FC236}">
                <a16:creationId xmlns:a16="http://schemas.microsoft.com/office/drawing/2014/main" id="{C0462112-E194-B7FD-378A-F96E9A6E11F7}"/>
              </a:ext>
            </a:extLst>
          </p:cNvPr>
          <p:cNvSpPr>
            <a:spLocks noGrp="1"/>
          </p:cNvSpPr>
          <p:nvPr>
            <p:ph type="body" sz="quarter" idx="17" hasCustomPrompt="1"/>
          </p:nvPr>
        </p:nvSpPr>
        <p:spPr>
          <a:xfrm>
            <a:off x="1" y="0"/>
            <a:ext cx="3047999" cy="6858000"/>
          </a:xfrm>
        </p:spPr>
        <p:txBody>
          <a:bodyPr lIns="548640" tIns="1645920" rIns="365760" bIns="274320" anchor="t" anchorCtr="0">
            <a:noAutofit/>
          </a:bodyPr>
          <a:lstStyle>
            <a:lvl1pPr marL="0" indent="0">
              <a:buNone/>
              <a:defRPr sz="1600">
                <a:solidFill>
                  <a:schemeClr val="tx1"/>
                </a:solidFill>
                <a:latin typeface="Akkurat LL" panose="020B0504010101010104" pitchFamily="34" charset="0"/>
                <a:cs typeface="Akkurat LL" panose="020B0504010101010104" pitchFamily="34" charset="0"/>
              </a:defRPr>
            </a:lvl1pPr>
          </a:lstStyle>
          <a:p>
            <a:pPr lvl="0"/>
            <a:r>
              <a:rPr lang="en-US"/>
              <a:t>Key takeaways</a:t>
            </a:r>
          </a:p>
        </p:txBody>
      </p:sp>
      <p:sp>
        <p:nvSpPr>
          <p:cNvPr id="13" name="Chapter">
            <a:extLst>
              <a:ext uri="{FF2B5EF4-FFF2-40B4-BE49-F238E27FC236}">
                <a16:creationId xmlns:a16="http://schemas.microsoft.com/office/drawing/2014/main" id="{AFB39DA4-8177-313E-26FA-33EEDFA27930}"/>
              </a:ext>
            </a:extLst>
          </p:cNvPr>
          <p:cNvSpPr>
            <a:spLocks noGrp="1"/>
          </p:cNvSpPr>
          <p:nvPr>
            <p:ph type="body" sz="quarter" idx="10" hasCustomPrompt="1"/>
          </p:nvPr>
        </p:nvSpPr>
        <p:spPr>
          <a:xfrm>
            <a:off x="3413124" y="250791"/>
            <a:ext cx="4924428"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4" name="Label">
            <a:extLst>
              <a:ext uri="{FF2B5EF4-FFF2-40B4-BE49-F238E27FC236}">
                <a16:creationId xmlns:a16="http://schemas.microsoft.com/office/drawing/2014/main" id="{47EDA4AA-A2BD-85D2-DD42-CADAB0A0ADA5}"/>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21" name="Source">
            <a:extLst>
              <a:ext uri="{FF2B5EF4-FFF2-40B4-BE49-F238E27FC236}">
                <a16:creationId xmlns:a16="http://schemas.microsoft.com/office/drawing/2014/main" id="{06B6C3DE-DB09-9741-42C5-DD774CE2A54F}"/>
              </a:ext>
            </a:extLst>
          </p:cNvPr>
          <p:cNvSpPr>
            <a:spLocks noGrp="1"/>
          </p:cNvSpPr>
          <p:nvPr>
            <p:ph type="body" sz="quarter" idx="12" hasCustomPrompt="1"/>
          </p:nvPr>
        </p:nvSpPr>
        <p:spPr>
          <a:xfrm>
            <a:off x="3413125" y="6110219"/>
            <a:ext cx="8229600"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29" name="Title 28">
            <a:extLst>
              <a:ext uri="{FF2B5EF4-FFF2-40B4-BE49-F238E27FC236}">
                <a16:creationId xmlns:a16="http://schemas.microsoft.com/office/drawing/2014/main" id="{F5EF4BB5-298F-22E3-D60D-8D246E030D5E}"/>
              </a:ext>
            </a:extLst>
          </p:cNvPr>
          <p:cNvSpPr>
            <a:spLocks noGrp="1"/>
          </p:cNvSpPr>
          <p:nvPr>
            <p:ph type="title"/>
          </p:nvPr>
        </p:nvSpPr>
        <p:spPr>
          <a:xfrm>
            <a:off x="3413124" y="635000"/>
            <a:ext cx="8228711"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grpSp>
        <p:nvGrpSpPr>
          <p:cNvPr id="7" name="Graphic 1">
            <a:extLst>
              <a:ext uri="{FF2B5EF4-FFF2-40B4-BE49-F238E27FC236}">
                <a16:creationId xmlns:a16="http://schemas.microsoft.com/office/drawing/2014/main" id="{8A1A3B19-FDAE-882D-AAEE-2E2FE6454C11}"/>
              </a:ext>
            </a:extLst>
          </p:cNvPr>
          <p:cNvGrpSpPr/>
          <p:nvPr/>
        </p:nvGrpSpPr>
        <p:grpSpPr>
          <a:xfrm>
            <a:off x="548576" y="6370489"/>
            <a:ext cx="699632" cy="333524"/>
            <a:chOff x="555165" y="6321363"/>
            <a:chExt cx="852458" cy="406377"/>
          </a:xfrm>
          <a:solidFill>
            <a:schemeClr val="tx1"/>
          </a:solidFill>
        </p:grpSpPr>
        <p:grpSp>
          <p:nvGrpSpPr>
            <p:cNvPr id="8" name="Graphic 1">
              <a:extLst>
                <a:ext uri="{FF2B5EF4-FFF2-40B4-BE49-F238E27FC236}">
                  <a16:creationId xmlns:a16="http://schemas.microsoft.com/office/drawing/2014/main" id="{919A34E0-21FA-365D-8C5A-B582422EFC41}"/>
                </a:ext>
              </a:extLst>
            </p:cNvPr>
            <p:cNvGrpSpPr/>
            <p:nvPr/>
          </p:nvGrpSpPr>
          <p:grpSpPr>
            <a:xfrm>
              <a:off x="555165" y="6321363"/>
              <a:ext cx="852458" cy="184266"/>
              <a:chOff x="555165" y="6321363"/>
              <a:chExt cx="852458" cy="184266"/>
            </a:xfrm>
            <a:grpFill/>
          </p:grpSpPr>
          <p:sp>
            <p:nvSpPr>
              <p:cNvPr id="20" name="Freeform: Shape 19">
                <a:extLst>
                  <a:ext uri="{FF2B5EF4-FFF2-40B4-BE49-F238E27FC236}">
                    <a16:creationId xmlns:a16="http://schemas.microsoft.com/office/drawing/2014/main" id="{49000062-79B3-2C92-5CEA-C6E9C7C094BC}"/>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D372E9C7-C865-C348-4F11-8E99AF976DF9}"/>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9" name="Graphic 1">
              <a:extLst>
                <a:ext uri="{FF2B5EF4-FFF2-40B4-BE49-F238E27FC236}">
                  <a16:creationId xmlns:a16="http://schemas.microsoft.com/office/drawing/2014/main" id="{1C6B1998-23F4-D139-4AAA-F9C5BF926FC9}"/>
                </a:ext>
              </a:extLst>
            </p:cNvPr>
            <p:cNvGrpSpPr/>
            <p:nvPr/>
          </p:nvGrpSpPr>
          <p:grpSpPr>
            <a:xfrm>
              <a:off x="555165" y="6566163"/>
              <a:ext cx="525003" cy="161577"/>
              <a:chOff x="555165" y="6566163"/>
              <a:chExt cx="525003" cy="161577"/>
            </a:xfrm>
            <a:grpFill/>
          </p:grpSpPr>
          <p:sp>
            <p:nvSpPr>
              <p:cNvPr id="10" name="Freeform: Shape 9">
                <a:extLst>
                  <a:ext uri="{FF2B5EF4-FFF2-40B4-BE49-F238E27FC236}">
                    <a16:creationId xmlns:a16="http://schemas.microsoft.com/office/drawing/2014/main" id="{FC208712-B4F9-C35C-40DD-251C86B2F1CF}"/>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0DE70D33-78F6-1A88-3C23-CA6D0DE02C0E}"/>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9FF39678-E8EB-F4F3-EAD5-DCA06B48088F}"/>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FB4B4834-8628-FC9C-39C6-E0C6B0DB757D}"/>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15B2C45C-1D01-7BD6-A7D6-0666A9CDBFE5}"/>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44135E7D-7242-4FF2-FABF-53ECD009A396}"/>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3" name="Content">
            <a:extLst>
              <a:ext uri="{FF2B5EF4-FFF2-40B4-BE49-F238E27FC236}">
                <a16:creationId xmlns:a16="http://schemas.microsoft.com/office/drawing/2014/main" id="{98300418-F801-74DB-2471-0259D24BB3AD}"/>
              </a:ext>
            </a:extLst>
          </p:cNvPr>
          <p:cNvSpPr>
            <a:spLocks noGrp="1"/>
          </p:cNvSpPr>
          <p:nvPr>
            <p:ph idx="11"/>
          </p:nvPr>
        </p:nvSpPr>
        <p:spPr>
          <a:xfrm>
            <a:off x="3413124" y="2176462"/>
            <a:ext cx="8228711" cy="390683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Heading">
            <a:extLst>
              <a:ext uri="{FF2B5EF4-FFF2-40B4-BE49-F238E27FC236}">
                <a16:creationId xmlns:a16="http://schemas.microsoft.com/office/drawing/2014/main" id="{2B3640F4-F024-498B-1FC0-8D75D0CEB4FF}"/>
              </a:ext>
            </a:extLst>
          </p:cNvPr>
          <p:cNvSpPr>
            <a:spLocks noGrp="1"/>
          </p:cNvSpPr>
          <p:nvPr>
            <p:ph type="body" idx="15" hasCustomPrompt="1"/>
          </p:nvPr>
        </p:nvSpPr>
        <p:spPr>
          <a:xfrm>
            <a:off x="3413124" y="1655763"/>
            <a:ext cx="8228711"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Tree>
    <p:extLst>
      <p:ext uri="{BB962C8B-B14F-4D97-AF65-F5344CB8AC3E}">
        <p14:creationId xmlns:p14="http://schemas.microsoft.com/office/powerpoint/2010/main" val="1478880783"/>
      </p:ext>
    </p:extLst>
  </p:cSld>
  <p:clrMapOvr>
    <a:masterClrMapping/>
  </p:clrMapOvr>
  <p:extLst>
    <p:ext uri="{DCECCB84-F9BA-43D5-87BE-67443E8EF086}">
      <p15:sldGuideLst xmlns:p15="http://schemas.microsoft.com/office/powerpoint/2012/main">
        <p15:guide id="3" pos="2150">
          <p15:clr>
            <a:srgbClr val="FBAE40"/>
          </p15:clr>
        </p15:guide>
        <p15:guide id="4" orient="horz" pos="1370">
          <p15:clr>
            <a:srgbClr val="FBAE40"/>
          </p15:clr>
        </p15:guide>
      </p15:sldGuideLst>
    </p:ext>
  </p:extLst>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p:cSld name="Key takeaway righ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92507309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6" name="Text Placeholder 7">
            <a:extLst>
              <a:ext uri="{FF2B5EF4-FFF2-40B4-BE49-F238E27FC236}">
                <a16:creationId xmlns:a16="http://schemas.microsoft.com/office/drawing/2014/main" id="{C0462112-E194-B7FD-378A-F96E9A6E11F7}"/>
              </a:ext>
            </a:extLst>
          </p:cNvPr>
          <p:cNvSpPr>
            <a:spLocks noGrp="1"/>
          </p:cNvSpPr>
          <p:nvPr>
            <p:ph type="body" sz="quarter" idx="17" hasCustomPrompt="1"/>
          </p:nvPr>
        </p:nvSpPr>
        <p:spPr>
          <a:xfrm>
            <a:off x="9144000" y="0"/>
            <a:ext cx="3048000" cy="6858000"/>
          </a:xfrm>
          <a:solidFill>
            <a:schemeClr val="accent5"/>
          </a:solidFill>
        </p:spPr>
        <p:txBody>
          <a:bodyPr lIns="365760" tIns="1645920" rIns="548640" bIns="274320" anchor="t" anchorCtr="0">
            <a:noAutofit/>
          </a:bodyPr>
          <a:lstStyle>
            <a:lvl1pPr marL="0" indent="0">
              <a:buNone/>
              <a:defRPr sz="1600">
                <a:solidFill>
                  <a:schemeClr val="tx1"/>
                </a:solidFill>
                <a:latin typeface="Akkurat LL" panose="020B0504010101010104" pitchFamily="34" charset="0"/>
                <a:cs typeface="Akkurat LL" panose="020B0504010101010104" pitchFamily="34" charset="0"/>
              </a:defRPr>
            </a:lvl1pPr>
          </a:lstStyle>
          <a:p>
            <a:pPr lvl="0"/>
            <a:r>
              <a:rPr lang="en-US"/>
              <a:t>Key takeaways</a:t>
            </a:r>
          </a:p>
        </p:txBody>
      </p:sp>
      <p:sp>
        <p:nvSpPr>
          <p:cNvPr id="12" name="Chapter">
            <a:extLst>
              <a:ext uri="{FF2B5EF4-FFF2-40B4-BE49-F238E27FC236}">
                <a16:creationId xmlns:a16="http://schemas.microsoft.com/office/drawing/2014/main" id="{FE71CC40-13F3-60AB-A647-B14AA9E2ECBB}"/>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7" name="Label">
            <a:extLst>
              <a:ext uri="{FF2B5EF4-FFF2-40B4-BE49-F238E27FC236}">
                <a16:creationId xmlns:a16="http://schemas.microsoft.com/office/drawing/2014/main" id="{5EE568AE-9239-30DC-1369-61B3A801B61F}"/>
              </a:ext>
            </a:extLst>
          </p:cNvPr>
          <p:cNvSpPr>
            <a:spLocks noGrp="1"/>
          </p:cNvSpPr>
          <p:nvPr>
            <p:ph type="body" sz="quarter" idx="13" hasCustomPrompt="1"/>
          </p:nvPr>
        </p:nvSpPr>
        <p:spPr>
          <a:xfrm>
            <a:off x="7481888"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9" name="Source">
            <a:extLst>
              <a:ext uri="{FF2B5EF4-FFF2-40B4-BE49-F238E27FC236}">
                <a16:creationId xmlns:a16="http://schemas.microsoft.com/office/drawing/2014/main" id="{D6E457CC-20DE-2F52-1EE2-0035D6A3C6C8}"/>
              </a:ext>
            </a:extLst>
          </p:cNvPr>
          <p:cNvSpPr>
            <a:spLocks noGrp="1"/>
          </p:cNvSpPr>
          <p:nvPr>
            <p:ph type="body" sz="quarter" idx="12" hasCustomPrompt="1"/>
          </p:nvPr>
        </p:nvSpPr>
        <p:spPr>
          <a:xfrm>
            <a:off x="550163" y="6110219"/>
            <a:ext cx="8229600"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24" name="Title 23">
            <a:extLst>
              <a:ext uri="{FF2B5EF4-FFF2-40B4-BE49-F238E27FC236}">
                <a16:creationId xmlns:a16="http://schemas.microsoft.com/office/drawing/2014/main" id="{CAFA119C-3C61-5098-3D20-0518C76122CF}"/>
              </a:ext>
            </a:extLst>
          </p:cNvPr>
          <p:cNvSpPr>
            <a:spLocks noGrp="1"/>
          </p:cNvSpPr>
          <p:nvPr>
            <p:ph type="title"/>
          </p:nvPr>
        </p:nvSpPr>
        <p:spPr>
          <a:xfrm>
            <a:off x="550164" y="635000"/>
            <a:ext cx="8229600"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3" name="Content">
            <a:extLst>
              <a:ext uri="{FF2B5EF4-FFF2-40B4-BE49-F238E27FC236}">
                <a16:creationId xmlns:a16="http://schemas.microsoft.com/office/drawing/2014/main" id="{F724F9D8-A7F6-FAD0-134C-50658D6475CC}"/>
              </a:ext>
            </a:extLst>
          </p:cNvPr>
          <p:cNvSpPr>
            <a:spLocks noGrp="1"/>
          </p:cNvSpPr>
          <p:nvPr>
            <p:ph idx="11"/>
          </p:nvPr>
        </p:nvSpPr>
        <p:spPr>
          <a:xfrm>
            <a:off x="550164" y="2176462"/>
            <a:ext cx="8228711" cy="390683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Heading">
            <a:extLst>
              <a:ext uri="{FF2B5EF4-FFF2-40B4-BE49-F238E27FC236}">
                <a16:creationId xmlns:a16="http://schemas.microsoft.com/office/drawing/2014/main" id="{D01F7A3B-8690-2F5D-13AF-F5C8F5F434A0}"/>
              </a:ext>
            </a:extLst>
          </p:cNvPr>
          <p:cNvSpPr>
            <a:spLocks noGrp="1"/>
          </p:cNvSpPr>
          <p:nvPr>
            <p:ph type="body" idx="15" hasCustomPrompt="1"/>
          </p:nvPr>
        </p:nvSpPr>
        <p:spPr>
          <a:xfrm>
            <a:off x="550164" y="1655763"/>
            <a:ext cx="8228711"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9" name="Copyright">
            <a:extLst>
              <a:ext uri="{FF2B5EF4-FFF2-40B4-BE49-F238E27FC236}">
                <a16:creationId xmlns:a16="http://schemas.microsoft.com/office/drawing/2014/main" id="{35C8CD81-8716-E6B7-4EA9-73DC24D11A70}"/>
              </a:ext>
            </a:extLst>
          </p:cNvPr>
          <p:cNvSpPr txBox="1">
            <a:spLocks/>
          </p:cNvSpPr>
          <p:nvPr/>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700">
                <a:solidFill>
                  <a:schemeClr val="tx1"/>
                </a:solidFill>
                <a:latin typeface="Akkurat LL" panose="020B0504010101010104" pitchFamily="34" charset="0"/>
                <a:cs typeface="Akkurat LL" panose="020B0504010101010104" pitchFamily="34" charset="0"/>
              </a:rPr>
              <a:t>© 2025 by S&amp;P Global Inc. </a:t>
            </a:r>
          </a:p>
        </p:txBody>
      </p:sp>
      <p:sp>
        <p:nvSpPr>
          <p:cNvPr id="10" name="SlideNumber">
            <a:extLst>
              <a:ext uri="{FF2B5EF4-FFF2-40B4-BE49-F238E27FC236}">
                <a16:creationId xmlns:a16="http://schemas.microsoft.com/office/drawing/2014/main" id="{E97BB4FF-ED5C-BF1F-C495-983086EF40B0}"/>
              </a:ext>
            </a:extLst>
          </p:cNvPr>
          <p:cNvSpPr txBox="1"/>
          <p:nvPr/>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chemeClr val="tx1"/>
                </a:solidFill>
                <a:latin typeface="Akkurat LL" panose="020B0504010101010104" pitchFamily="34" charset="0"/>
                <a:ea typeface="+mn-ea"/>
                <a:cs typeface="Akkurat LL" panose="020B0504010101010104" pitchFamily="34" charset="0"/>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chemeClr val="tx1"/>
              </a:solidFill>
              <a:latin typeface="Akkurat LL" panose="020B0504010101010104" pitchFamily="34" charset="0"/>
              <a:ea typeface="+mn-ea"/>
              <a:cs typeface="Akkurat LL" panose="020B0504010101010104" pitchFamily="34" charset="0"/>
            </a:endParaRPr>
          </a:p>
        </p:txBody>
      </p:sp>
      <p:sp>
        <p:nvSpPr>
          <p:cNvPr id="2" name="Copyright">
            <a:extLst>
              <a:ext uri="{FF2B5EF4-FFF2-40B4-BE49-F238E27FC236}">
                <a16:creationId xmlns:a16="http://schemas.microsoft.com/office/drawing/2014/main" id="{6B616D5D-8B77-5358-1825-96C431B4A3EA}"/>
              </a:ext>
            </a:extLst>
          </p:cNvPr>
          <p:cNvSpPr txBox="1">
            <a:spLocks/>
          </p:cNvSpPr>
          <p:nvPr userDrawn="1"/>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700">
                <a:solidFill>
                  <a:schemeClr val="tx1"/>
                </a:solidFill>
                <a:latin typeface="Akkurat LL" panose="020B0504010101010104" pitchFamily="34" charset="0"/>
                <a:cs typeface="Akkurat LL" panose="020B0504010101010104" pitchFamily="34" charset="0"/>
              </a:rPr>
              <a:t>© 2025 by S&amp;P Global Inc. </a:t>
            </a:r>
          </a:p>
        </p:txBody>
      </p:sp>
      <p:sp>
        <p:nvSpPr>
          <p:cNvPr id="4" name="SlideNumber">
            <a:extLst>
              <a:ext uri="{FF2B5EF4-FFF2-40B4-BE49-F238E27FC236}">
                <a16:creationId xmlns:a16="http://schemas.microsoft.com/office/drawing/2014/main" id="{295D5026-E64D-7247-C4AD-5EB4FBE575F0}"/>
              </a:ext>
            </a:extLst>
          </p:cNvPr>
          <p:cNvSpPr txBox="1"/>
          <p:nvPr userDrawn="1"/>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chemeClr val="tx1"/>
                </a:solidFill>
                <a:latin typeface="Akkurat LL" panose="020B0504010101010104" pitchFamily="34" charset="0"/>
                <a:ea typeface="+mn-ea"/>
                <a:cs typeface="Akkurat LL" panose="020B0504010101010104" pitchFamily="34" charset="0"/>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chemeClr val="tx1"/>
              </a:solidFill>
              <a:latin typeface="Akkurat LL" panose="020B0504010101010104" pitchFamily="34" charset="0"/>
              <a:ea typeface="+mn-ea"/>
              <a:cs typeface="Akkurat LL" panose="020B0504010101010104" pitchFamily="34" charset="0"/>
            </a:endParaRPr>
          </a:p>
        </p:txBody>
      </p:sp>
    </p:spTree>
    <p:extLst>
      <p:ext uri="{BB962C8B-B14F-4D97-AF65-F5344CB8AC3E}">
        <p14:creationId xmlns:p14="http://schemas.microsoft.com/office/powerpoint/2010/main" val="3138670511"/>
      </p:ext>
    </p:extLst>
  </p:cSld>
  <p:clrMapOvr>
    <a:masterClrMapping/>
  </p:clrMapOvr>
  <p:extLst>
    <p:ext uri="{DCECCB84-F9BA-43D5-87BE-67443E8EF086}">
      <p15:sldGuideLst xmlns:p15="http://schemas.microsoft.com/office/powerpoint/2012/main">
        <p15:guide id="3" orient="horz" pos="1370">
          <p15:clr>
            <a:srgbClr val="FBAE40"/>
          </p15:clr>
        </p15:guide>
        <p15:guide id="4" pos="5530">
          <p15:clr>
            <a:srgbClr val="FBAE40"/>
          </p15:clr>
        </p15:guide>
      </p15:sldGuideLst>
    </p:ext>
  </p:extLst>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p:cSld name="Portrait photo lef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31525102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5" name="Rectangle 14">
            <a:extLst>
              <a:ext uri="{FF2B5EF4-FFF2-40B4-BE49-F238E27FC236}">
                <a16:creationId xmlns:a16="http://schemas.microsoft.com/office/drawing/2014/main" id="{784E46ED-CF86-0392-B406-AB9000F695F8}"/>
              </a:ext>
            </a:extLst>
          </p:cNvPr>
          <p:cNvSpPr/>
          <p:nvPr/>
        </p:nvSpPr>
        <p:spPr>
          <a:xfrm>
            <a:off x="-2" y="0"/>
            <a:ext cx="4002088"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noAutofit/>
          </a:bodyPr>
          <a:lstStyle/>
          <a:p>
            <a:pPr algn="ctr"/>
            <a:endParaRPr lang="en-US" sz="1400">
              <a:solidFill>
                <a:schemeClr val="tx1"/>
              </a:solidFill>
            </a:endParaRPr>
          </a:p>
        </p:txBody>
      </p:sp>
      <p:grpSp>
        <p:nvGrpSpPr>
          <p:cNvPr id="3" name="Group 2">
            <a:extLst>
              <a:ext uri="{FF2B5EF4-FFF2-40B4-BE49-F238E27FC236}">
                <a16:creationId xmlns:a16="http://schemas.microsoft.com/office/drawing/2014/main" id="{6EBB2B34-A367-928D-BF63-F9FE034CD921}"/>
              </a:ext>
            </a:extLst>
          </p:cNvPr>
          <p:cNvGrpSpPr/>
          <p:nvPr/>
        </p:nvGrpSpPr>
        <p:grpSpPr>
          <a:xfrm>
            <a:off x="38068" y="38722"/>
            <a:ext cx="3597078" cy="6097143"/>
            <a:chOff x="38068" y="38722"/>
            <a:chExt cx="3597078" cy="6097143"/>
          </a:xfrm>
        </p:grpSpPr>
        <p:sp>
          <p:nvSpPr>
            <p:cNvPr id="5" name="Right Triangle 4">
              <a:extLst>
                <a:ext uri="{FF2B5EF4-FFF2-40B4-BE49-F238E27FC236}">
                  <a16:creationId xmlns:a16="http://schemas.microsoft.com/office/drawing/2014/main" id="{4D84C051-6ECD-7A5B-25B8-2C9375EA76F9}"/>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B1845DCB-D125-1312-CBED-C5B76B328832}"/>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18CB1712-0A99-B281-3E8F-68285817EFC4}"/>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27EB5B66-ACC4-766C-1029-D1C0081EFC3F}"/>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57E1A24D-3BDD-B95F-16EC-040FC1510FAE}"/>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5D814435-8E73-8628-DF1A-99E30A212575}"/>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54393C93-44E2-CCBC-CE01-217A03C2EB7B}"/>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008EDD1F-4C6D-22A5-EF6A-AA519A40ADAE}"/>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31BC99A2-A191-CB4A-9278-1F8EB92268C0}"/>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FF52B23B-9F4B-D8E6-2C87-7821284C5CF0}"/>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47D019F2-80F0-C091-C61A-4FBC3289C73A}"/>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D74FDF51-30D3-B31F-91CD-E18D6A74141E}"/>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452EC89E-D699-67F2-A23F-4F4D0F1A20E7}"/>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9067E9BB-39AA-2812-6D44-FE25F8D8DAF7}"/>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48F7170C-52F7-FBF0-CA4A-B17C0805C889}"/>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C6BC88DF-458E-6FDF-3D86-0BAA034F2304}"/>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FC3484E5-7ECB-ABD8-7E49-5BAB629C391B}"/>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1FF197AF-340F-6EC9-D420-4BFE29FBB1AE}"/>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14785ED4-B4F0-67EA-9250-F98655A969F8}"/>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03ADE3D3-144C-079F-14D4-826CE7B884EA}"/>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8F092F71-AD20-D3ED-18F2-AA78C45DCA2A}"/>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32C36948-B62C-751A-310F-4CDB3D57A358}"/>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DC339823-1FFD-0A74-31A4-B425DEA015AF}"/>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043A5E68-6A2C-8D03-008E-22DECE1F5CA2}"/>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3A3B1C7D-7FC2-2CEB-A204-8E731CB9D5E3}"/>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3C3BA9DB-FB44-BAF7-6F8E-F8112ECD845F}"/>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23133661-A416-8E2F-5F92-EBB571C4F2B0}"/>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F43A2212-CF56-98CA-F732-D38A445C75ED}"/>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03091D8A-9C8D-38EF-0965-AA18B805B800}"/>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37F49B0B-0433-ECC4-DCD1-7D19D7502C97}"/>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1A6FF925-D1B5-752B-774E-A0A13D15A848}"/>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244D3B29-610E-3290-C293-86B71637707A}"/>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F800A9BA-98E1-2D2D-9070-E95CD0C89ECB}"/>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1EF846F5-364F-108D-555C-E53C1D6D9C84}"/>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09434DA7-B6D3-B53E-FC15-29378F4906DE}"/>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E67901BD-B983-2253-BEB5-A2FBC69B5983}"/>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353513AD-406A-18E2-2846-19F683F47464}"/>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B3895C27-0EB3-12AB-96C6-8A4DC41E3F09}"/>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D20C46E0-F675-FEC6-1780-04B5C19C6EA2}"/>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0E6D2FFB-ADD3-D691-D7D7-6D8332D458AC}"/>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674743B6-03F9-0E29-753A-C1ACFA1B1004}"/>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D5B9EED2-3151-BEDC-3860-1AA1518F48D7}"/>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59370638-554E-383B-8FEB-D4781D4C8FD9}"/>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448978EA-958D-234B-D40F-BA2E4E53AC9B}"/>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A2C8EE36-ED7E-2565-34AC-B45DDD5EC635}"/>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37A4DD2C-D3D1-0D22-0D07-9F2A10617255}"/>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E62329E5-1032-996D-FF4B-83F9CF8EE685}"/>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684B6F2E-37F4-6B66-4B44-66153D630DC0}"/>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EC4C94EC-960B-55E6-474B-A1116E7E8757}"/>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F567BB6B-73E8-C90B-4FA2-0A3550741455}"/>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AAF25604-E0CE-0894-F4C8-9EABCD9F23DB}"/>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085FAB12-4925-8AB7-8637-7900DB5736CD}"/>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9E082ADD-3A11-0444-5B89-08C575ABC152}"/>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FBA53C63-8BF2-55AA-7358-FEBC65E32BA4}"/>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F9C64395-2FC5-8E9B-E200-B8BA0E804F07}"/>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7F7F7F5E-1B24-95EC-647A-F439DF1F73EB}"/>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64904035-F96A-40CC-C6F3-18EA27647FEF}"/>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44725306-854A-FD37-DD0C-BA0367C17363}"/>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98521E78-950E-9F08-0207-B844424ADBBD}"/>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2" name="Right Triangle 81">
              <a:extLst>
                <a:ext uri="{FF2B5EF4-FFF2-40B4-BE49-F238E27FC236}">
                  <a16:creationId xmlns:a16="http://schemas.microsoft.com/office/drawing/2014/main" id="{38A737B0-17DC-8058-5F36-F47E82053C40}"/>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C22D5511-D21C-BD74-F7D2-DA393D76C6F3}"/>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BC2F48C2-A470-CB4F-5BF1-B4A4A7074C3D}"/>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38896B4C-0450-FA19-79AE-0F949DF43A21}"/>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3BE71E45-031E-0475-088A-AE7919EFDC5E}"/>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C93E7474-BC12-1F62-3C3F-275C65566E66}"/>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D53C674A-F16B-2816-CE4F-F94645E80A38}"/>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67FD9AB7-8835-0381-A755-0002E7F1C14F}"/>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B3CD8BE6-4F2C-8A63-EFC7-8B8BF1073E39}"/>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
        <p:nvSpPr>
          <p:cNvPr id="10" name="Picture Placeholder 8">
            <a:extLst>
              <a:ext uri="{FF2B5EF4-FFF2-40B4-BE49-F238E27FC236}">
                <a16:creationId xmlns:a16="http://schemas.microsoft.com/office/drawing/2014/main" id="{5ABACE3A-9FF6-67B9-CBD4-C8BD23C2711B}"/>
              </a:ext>
            </a:extLst>
          </p:cNvPr>
          <p:cNvSpPr>
            <a:spLocks noGrp="1"/>
          </p:cNvSpPr>
          <p:nvPr>
            <p:ph type="pic" sz="quarter" idx="16"/>
          </p:nvPr>
        </p:nvSpPr>
        <p:spPr>
          <a:xfrm>
            <a:off x="0" y="0"/>
            <a:ext cx="4002088" cy="6858000"/>
          </a:xfrm>
        </p:spPr>
        <p:txBody>
          <a:bodyPr anchor="ctr">
            <a:noAutofit/>
          </a:bodyPr>
          <a:lstStyle>
            <a:lvl1pPr marL="0" indent="0" algn="ctr">
              <a:buNone/>
              <a:defRPr sz="1200" b="1">
                <a:latin typeface="Akkurat LL" panose="020B0504010101010104" pitchFamily="34" charset="0"/>
                <a:cs typeface="Akkurat LL" panose="020B0504010101010104" pitchFamily="34" charset="0"/>
              </a:defRPr>
            </a:lvl1pPr>
          </a:lstStyle>
          <a:p>
            <a:r>
              <a:rPr lang="en-US"/>
              <a:t>Click icon to add picture</a:t>
            </a:r>
          </a:p>
        </p:txBody>
      </p:sp>
      <p:sp>
        <p:nvSpPr>
          <p:cNvPr id="8" name="Title 7">
            <a:extLst>
              <a:ext uri="{FF2B5EF4-FFF2-40B4-BE49-F238E27FC236}">
                <a16:creationId xmlns:a16="http://schemas.microsoft.com/office/drawing/2014/main" id="{E977CE9B-EDDF-9B6B-4B27-E8E4D2D705C3}"/>
              </a:ext>
            </a:extLst>
          </p:cNvPr>
          <p:cNvSpPr>
            <a:spLocks noGrp="1"/>
          </p:cNvSpPr>
          <p:nvPr>
            <p:ph type="title"/>
          </p:nvPr>
        </p:nvSpPr>
        <p:spPr>
          <a:xfrm>
            <a:off x="4368800" y="635000"/>
            <a:ext cx="7273924"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3" name="Chapter">
            <a:extLst>
              <a:ext uri="{FF2B5EF4-FFF2-40B4-BE49-F238E27FC236}">
                <a16:creationId xmlns:a16="http://schemas.microsoft.com/office/drawing/2014/main" id="{4595E212-9873-52C8-7551-A206AAF6BE96}"/>
              </a:ext>
            </a:extLst>
          </p:cNvPr>
          <p:cNvSpPr>
            <a:spLocks noGrp="1"/>
          </p:cNvSpPr>
          <p:nvPr>
            <p:ph type="body" sz="quarter" idx="10" hasCustomPrompt="1"/>
          </p:nvPr>
        </p:nvSpPr>
        <p:spPr>
          <a:xfrm>
            <a:off x="4368800" y="250791"/>
            <a:ext cx="4352570"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4" name="Label">
            <a:extLst>
              <a:ext uri="{FF2B5EF4-FFF2-40B4-BE49-F238E27FC236}">
                <a16:creationId xmlns:a16="http://schemas.microsoft.com/office/drawing/2014/main" id="{57689039-F1F2-0227-A550-46BE62617610}"/>
              </a:ext>
            </a:extLst>
          </p:cNvPr>
          <p:cNvSpPr>
            <a:spLocks noGrp="1"/>
          </p:cNvSpPr>
          <p:nvPr>
            <p:ph type="body" sz="quarter" idx="13" hasCustomPrompt="1"/>
          </p:nvPr>
        </p:nvSpPr>
        <p:spPr>
          <a:xfrm>
            <a:off x="10752835"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20" name="Source">
            <a:extLst>
              <a:ext uri="{FF2B5EF4-FFF2-40B4-BE49-F238E27FC236}">
                <a16:creationId xmlns:a16="http://schemas.microsoft.com/office/drawing/2014/main" id="{9AEA9A80-874F-8B51-B9F6-2830F761B192}"/>
              </a:ext>
            </a:extLst>
          </p:cNvPr>
          <p:cNvSpPr>
            <a:spLocks noGrp="1"/>
          </p:cNvSpPr>
          <p:nvPr>
            <p:ph type="body" sz="quarter" idx="12" hasCustomPrompt="1"/>
          </p:nvPr>
        </p:nvSpPr>
        <p:spPr>
          <a:xfrm>
            <a:off x="4368800" y="6110219"/>
            <a:ext cx="7273924"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grpSp>
        <p:nvGrpSpPr>
          <p:cNvPr id="7" name="Graphic 1">
            <a:extLst>
              <a:ext uri="{FF2B5EF4-FFF2-40B4-BE49-F238E27FC236}">
                <a16:creationId xmlns:a16="http://schemas.microsoft.com/office/drawing/2014/main" id="{5264622B-BF52-862D-524E-D38E3938D9C2}"/>
              </a:ext>
            </a:extLst>
          </p:cNvPr>
          <p:cNvGrpSpPr/>
          <p:nvPr/>
        </p:nvGrpSpPr>
        <p:grpSpPr>
          <a:xfrm>
            <a:off x="548576" y="6370489"/>
            <a:ext cx="699632" cy="333524"/>
            <a:chOff x="555165" y="6321363"/>
            <a:chExt cx="852458" cy="406377"/>
          </a:xfrm>
          <a:solidFill>
            <a:schemeClr val="tx1"/>
          </a:solidFill>
        </p:grpSpPr>
        <p:grpSp>
          <p:nvGrpSpPr>
            <p:cNvPr id="9" name="Graphic 1">
              <a:extLst>
                <a:ext uri="{FF2B5EF4-FFF2-40B4-BE49-F238E27FC236}">
                  <a16:creationId xmlns:a16="http://schemas.microsoft.com/office/drawing/2014/main" id="{11338E51-67CD-4EBA-F9EA-7678E47474A8}"/>
                </a:ext>
              </a:extLst>
            </p:cNvPr>
            <p:cNvGrpSpPr/>
            <p:nvPr/>
          </p:nvGrpSpPr>
          <p:grpSpPr>
            <a:xfrm>
              <a:off x="555165" y="6321363"/>
              <a:ext cx="852458" cy="184266"/>
              <a:chOff x="555165" y="6321363"/>
              <a:chExt cx="852458" cy="184266"/>
            </a:xfrm>
            <a:grpFill/>
          </p:grpSpPr>
          <p:sp>
            <p:nvSpPr>
              <p:cNvPr id="22" name="Freeform: Shape 21">
                <a:extLst>
                  <a:ext uri="{FF2B5EF4-FFF2-40B4-BE49-F238E27FC236}">
                    <a16:creationId xmlns:a16="http://schemas.microsoft.com/office/drawing/2014/main" id="{BFA18DB8-4B5D-2C1F-A11B-24B6B2ECC021}"/>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5A68E1F4-E571-EF27-F1C7-3C049B77A2CB}"/>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11" name="Graphic 1">
              <a:extLst>
                <a:ext uri="{FF2B5EF4-FFF2-40B4-BE49-F238E27FC236}">
                  <a16:creationId xmlns:a16="http://schemas.microsoft.com/office/drawing/2014/main" id="{03F6977C-E3D8-33B3-C56C-06948EB264CC}"/>
                </a:ext>
              </a:extLst>
            </p:cNvPr>
            <p:cNvGrpSpPr/>
            <p:nvPr/>
          </p:nvGrpSpPr>
          <p:grpSpPr>
            <a:xfrm>
              <a:off x="555165" y="6566163"/>
              <a:ext cx="525003" cy="161577"/>
              <a:chOff x="555165" y="6566163"/>
              <a:chExt cx="525003" cy="161577"/>
            </a:xfrm>
            <a:grpFill/>
          </p:grpSpPr>
          <p:sp>
            <p:nvSpPr>
              <p:cNvPr id="12" name="Freeform: Shape 11">
                <a:extLst>
                  <a:ext uri="{FF2B5EF4-FFF2-40B4-BE49-F238E27FC236}">
                    <a16:creationId xmlns:a16="http://schemas.microsoft.com/office/drawing/2014/main" id="{62541A50-4633-EAF4-DA7B-D8AD5FA86E8C}"/>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1EABCBFC-17EB-CFE8-E5C0-EB2D7084AED7}"/>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219C0F88-7A6F-7FB9-4956-992548726328}"/>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3CFF22C8-164E-4DDF-56BD-FDEAF0696E99}"/>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30F62ED7-4FE5-A8EB-F0B0-68B0E76CFFB8}"/>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43C93352-9BB6-B8EB-6EB4-EF226CA8058A}"/>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91" name="Content">
            <a:extLst>
              <a:ext uri="{FF2B5EF4-FFF2-40B4-BE49-F238E27FC236}">
                <a16:creationId xmlns:a16="http://schemas.microsoft.com/office/drawing/2014/main" id="{59D18DD1-720B-5E05-5050-9154D8FDFE70}"/>
              </a:ext>
            </a:extLst>
          </p:cNvPr>
          <p:cNvSpPr>
            <a:spLocks noGrp="1"/>
          </p:cNvSpPr>
          <p:nvPr>
            <p:ph idx="11"/>
          </p:nvPr>
        </p:nvSpPr>
        <p:spPr>
          <a:xfrm>
            <a:off x="4368800" y="2176462"/>
            <a:ext cx="7273035" cy="390683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2" name="Heading">
            <a:extLst>
              <a:ext uri="{FF2B5EF4-FFF2-40B4-BE49-F238E27FC236}">
                <a16:creationId xmlns:a16="http://schemas.microsoft.com/office/drawing/2014/main" id="{B75E23E3-0747-B420-5BAC-F9DD33467A3D}"/>
              </a:ext>
            </a:extLst>
          </p:cNvPr>
          <p:cNvSpPr>
            <a:spLocks noGrp="1"/>
          </p:cNvSpPr>
          <p:nvPr>
            <p:ph type="body" idx="15" hasCustomPrompt="1"/>
          </p:nvPr>
        </p:nvSpPr>
        <p:spPr>
          <a:xfrm>
            <a:off x="4368800" y="1655763"/>
            <a:ext cx="7273035"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grpSp>
        <p:nvGrpSpPr>
          <p:cNvPr id="2" name="Group 1">
            <a:extLst>
              <a:ext uri="{FF2B5EF4-FFF2-40B4-BE49-F238E27FC236}">
                <a16:creationId xmlns:a16="http://schemas.microsoft.com/office/drawing/2014/main" id="{A43005F3-0FBF-B2B7-7EBB-3F82C53D904F}"/>
              </a:ext>
            </a:extLst>
          </p:cNvPr>
          <p:cNvGrpSpPr/>
          <p:nvPr userDrawn="1"/>
        </p:nvGrpSpPr>
        <p:grpSpPr>
          <a:xfrm>
            <a:off x="38068" y="38722"/>
            <a:ext cx="3597078" cy="6097143"/>
            <a:chOff x="38068" y="38722"/>
            <a:chExt cx="3597078" cy="6097143"/>
          </a:xfrm>
        </p:grpSpPr>
        <p:sp>
          <p:nvSpPr>
            <p:cNvPr id="4" name="Right Triangle 3">
              <a:extLst>
                <a:ext uri="{FF2B5EF4-FFF2-40B4-BE49-F238E27FC236}">
                  <a16:creationId xmlns:a16="http://schemas.microsoft.com/office/drawing/2014/main" id="{B546909B-6A37-E079-EE1E-F630C61AB43A}"/>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5839A6B4-F44F-2A1D-421C-46596B6C39A4}"/>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2727859A-2DF5-A08A-C066-C20F2E7557FC}"/>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9EE0BE2C-1B98-AD5E-0385-3039F01604ED}"/>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39AF26DB-5AB7-090A-67B4-148C7D6770C0}"/>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5A55418D-C318-B993-2347-B6C041579638}"/>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130A322F-B901-BFFB-9504-FF8C669D9670}"/>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FEA27607-3C5F-8FB4-865D-0516A226B62D}"/>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E45F2F12-7899-1EC1-3598-E7375AEBFAC9}"/>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8308B764-053B-C17C-372E-D5E2D0B7EFBD}"/>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F2E70F31-CEC8-A51F-4E9B-7A35EE0AE7B3}"/>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ED077551-EFCC-8654-278A-53508D7671AE}"/>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FFC74767-3D18-15B0-EEB0-9E9DC34B3F8C}"/>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1538DC05-942E-1E6A-EFBB-22D2113751A6}"/>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01E230A3-9A3E-5529-1EFE-0DB0911BB891}"/>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16AA90F4-2690-5098-FCE8-46FE86C7925F}"/>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1FD38E6A-07A7-1EA0-E85C-7FDBE382B29B}"/>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400D07DF-32C2-66A7-BCBF-4F4CE9580A4F}"/>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46C3CDCB-E016-C08D-BFB5-0EC73358D613}"/>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540F5F59-FA94-016A-EDD0-43086E64B06A}"/>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41BBEAD3-42E3-5537-2164-4D8062212B2F}"/>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231472AF-DB14-1BFB-ABF6-4666C2AA4A8D}"/>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63B508E5-4C27-45D7-81C3-7767DE760368}"/>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38FD5288-F3E6-2253-41CB-1548CF706594}"/>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752E4974-29F4-9398-3A49-CB9CF21E9F8F}"/>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59508165-7493-5289-AED8-932C7BE920A1}"/>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4B1EC2EF-9F12-DA18-7600-7ECC834385C7}"/>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05317580-9890-A70B-E0F5-FF1347B88AC0}"/>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D7196680-C013-5422-E519-B8E99C5EC29D}"/>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0823AE65-848E-290D-647A-02474F55B874}"/>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A82278BC-D128-52CC-3BB4-0C3C06883D23}"/>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A543C28C-25D3-3B20-4A58-8B237D7DAE52}"/>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502B568A-B705-FFBC-D875-78F351887600}"/>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0946B07D-904A-692C-91F0-878BC64578D8}"/>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1DC7BAC3-1962-C62E-98B1-8DB2D448AD88}"/>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7772786F-7C98-90AD-766E-8232E13C1941}"/>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CAFCF8D5-EB07-C415-0393-997E99F4A777}"/>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8F9A0999-B0B5-D739-503A-90063ECFDBCF}"/>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F35C0723-2634-1E1E-1056-E95A465D6E22}"/>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172F2130-112C-231C-26D1-6D335725EF66}"/>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0DC63D70-B539-8AB3-5DF7-FC223EEB4691}"/>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F7F54D27-6EE7-5E04-358F-2DDDDD04C32A}"/>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CF04818C-593A-7D7D-9AFB-76F382A9A6A1}"/>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BBFE9D69-3ACA-1DBD-A0B2-B1345DBC470E}"/>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55E0BFD5-AE9A-2D27-B687-C706E21ACC52}"/>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59E09699-8149-3286-3DF3-081C735EAEB5}"/>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EB76E799-B6AB-0FCB-D105-5ECAE4CB883E}"/>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C8BA67CE-3FFB-B83C-AE4B-8177FC8B506C}"/>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EB900491-B2E0-F634-A455-E6261058FF5C}"/>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575DF8CC-28A8-0EB1-1E85-9734167E6F35}"/>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6A08B576-8559-CF7A-CE9E-B64ACA22ABEA}"/>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7BCAD1FE-DC22-DDC8-5256-86640DD28546}"/>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4" name="Right Triangle 143">
              <a:extLst>
                <a:ext uri="{FF2B5EF4-FFF2-40B4-BE49-F238E27FC236}">
                  <a16:creationId xmlns:a16="http://schemas.microsoft.com/office/drawing/2014/main" id="{0F86D34C-97BB-985E-1F92-D7A94E339C14}"/>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5" name="Right Triangle 144">
              <a:extLst>
                <a:ext uri="{FF2B5EF4-FFF2-40B4-BE49-F238E27FC236}">
                  <a16:creationId xmlns:a16="http://schemas.microsoft.com/office/drawing/2014/main" id="{8A4BE65C-48F2-7C3A-3E58-EF3A90E9D444}"/>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6" name="Right Triangle 145">
              <a:extLst>
                <a:ext uri="{FF2B5EF4-FFF2-40B4-BE49-F238E27FC236}">
                  <a16:creationId xmlns:a16="http://schemas.microsoft.com/office/drawing/2014/main" id="{A086B37A-0AD3-8B0C-B914-B6D64D5FF46C}"/>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7" name="Right Triangle 146">
              <a:extLst>
                <a:ext uri="{FF2B5EF4-FFF2-40B4-BE49-F238E27FC236}">
                  <a16:creationId xmlns:a16="http://schemas.microsoft.com/office/drawing/2014/main" id="{A1A34461-7F8E-AC3C-8987-4D3204AF4742}"/>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8" name="Right Triangle 147">
              <a:extLst>
                <a:ext uri="{FF2B5EF4-FFF2-40B4-BE49-F238E27FC236}">
                  <a16:creationId xmlns:a16="http://schemas.microsoft.com/office/drawing/2014/main" id="{BCEE9309-72CD-1EF3-46B1-3F150AA77B61}"/>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9" name="Right Triangle 148">
              <a:extLst>
                <a:ext uri="{FF2B5EF4-FFF2-40B4-BE49-F238E27FC236}">
                  <a16:creationId xmlns:a16="http://schemas.microsoft.com/office/drawing/2014/main" id="{58ED69BD-435B-7109-4C8C-54BFE37FEBAD}"/>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0" name="Right Triangle 149">
              <a:extLst>
                <a:ext uri="{FF2B5EF4-FFF2-40B4-BE49-F238E27FC236}">
                  <a16:creationId xmlns:a16="http://schemas.microsoft.com/office/drawing/2014/main" id="{46FA2737-C504-D751-A0E3-66FF3669FE6A}"/>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1" name="Right Triangle 150">
              <a:extLst>
                <a:ext uri="{FF2B5EF4-FFF2-40B4-BE49-F238E27FC236}">
                  <a16:creationId xmlns:a16="http://schemas.microsoft.com/office/drawing/2014/main" id="{543E25FE-C498-0C23-BA75-B0B0671230DE}"/>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2" name="Right Triangle 151">
              <a:extLst>
                <a:ext uri="{FF2B5EF4-FFF2-40B4-BE49-F238E27FC236}">
                  <a16:creationId xmlns:a16="http://schemas.microsoft.com/office/drawing/2014/main" id="{D795B6D5-D20C-9D67-3029-089C6691FC6C}"/>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3" name="Right Triangle 152">
              <a:extLst>
                <a:ext uri="{FF2B5EF4-FFF2-40B4-BE49-F238E27FC236}">
                  <a16:creationId xmlns:a16="http://schemas.microsoft.com/office/drawing/2014/main" id="{49572FE3-3F15-D8CB-90C3-ECE1B3C066E8}"/>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4" name="Right Triangle 153">
              <a:extLst>
                <a:ext uri="{FF2B5EF4-FFF2-40B4-BE49-F238E27FC236}">
                  <a16:creationId xmlns:a16="http://schemas.microsoft.com/office/drawing/2014/main" id="{D5E2597B-79B8-56AB-376A-D84BDC58BE29}"/>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5" name="Right Triangle 154">
              <a:extLst>
                <a:ext uri="{FF2B5EF4-FFF2-40B4-BE49-F238E27FC236}">
                  <a16:creationId xmlns:a16="http://schemas.microsoft.com/office/drawing/2014/main" id="{0D8C847E-231D-9817-F5A1-8790D201405B}"/>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6" name="Right Triangle 155">
              <a:extLst>
                <a:ext uri="{FF2B5EF4-FFF2-40B4-BE49-F238E27FC236}">
                  <a16:creationId xmlns:a16="http://schemas.microsoft.com/office/drawing/2014/main" id="{DC66E5DD-7E02-9324-C2D6-8270F3FD6911}"/>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7" name="Right Triangle 156">
              <a:extLst>
                <a:ext uri="{FF2B5EF4-FFF2-40B4-BE49-F238E27FC236}">
                  <a16:creationId xmlns:a16="http://schemas.microsoft.com/office/drawing/2014/main" id="{0F9A2391-7474-DE79-166E-D2ECD1363270}"/>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8" name="Right Triangle 157">
              <a:extLst>
                <a:ext uri="{FF2B5EF4-FFF2-40B4-BE49-F238E27FC236}">
                  <a16:creationId xmlns:a16="http://schemas.microsoft.com/office/drawing/2014/main" id="{5DB276B0-200A-7E69-A850-2FBA1FC47FE3}"/>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9" name="Right Triangle 158">
              <a:extLst>
                <a:ext uri="{FF2B5EF4-FFF2-40B4-BE49-F238E27FC236}">
                  <a16:creationId xmlns:a16="http://schemas.microsoft.com/office/drawing/2014/main" id="{C80E7407-61C4-0DC5-2ABA-11EA886E9C0D}"/>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Tree>
    <p:extLst>
      <p:ext uri="{BB962C8B-B14F-4D97-AF65-F5344CB8AC3E}">
        <p14:creationId xmlns:p14="http://schemas.microsoft.com/office/powerpoint/2010/main" val="1063342119"/>
      </p:ext>
    </p:extLst>
  </p:cSld>
  <p:clrMapOvr>
    <a:masterClrMapping/>
  </p:clrMapOvr>
  <p:extLst>
    <p:ext uri="{DCECCB84-F9BA-43D5-87BE-67443E8EF086}">
      <p15:sldGuideLst xmlns:p15="http://schemas.microsoft.com/office/powerpoint/2012/main">
        <p15:guide id="3" pos="2150">
          <p15:clr>
            <a:srgbClr val="FBAE40"/>
          </p15:clr>
        </p15:guide>
        <p15:guide id="4" orient="horz" pos="1370">
          <p15:clr>
            <a:srgbClr val="FBAE40"/>
          </p15:clr>
        </p15:guide>
      </p15:sldGuideLst>
    </p:ext>
  </p:extLst>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p:cSld name="Portrait photo righ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0701061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5" name="Rectangle 14">
            <a:extLst>
              <a:ext uri="{FF2B5EF4-FFF2-40B4-BE49-F238E27FC236}">
                <a16:creationId xmlns:a16="http://schemas.microsoft.com/office/drawing/2014/main" id="{784E46ED-CF86-0392-B406-AB9000F695F8}"/>
              </a:ext>
            </a:extLst>
          </p:cNvPr>
          <p:cNvSpPr/>
          <p:nvPr/>
        </p:nvSpPr>
        <p:spPr>
          <a:xfrm>
            <a:off x="8188325" y="0"/>
            <a:ext cx="4003675"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noAutofit/>
          </a:bodyPr>
          <a:lstStyle/>
          <a:p>
            <a:pPr algn="ctr"/>
            <a:endParaRPr lang="en-US" sz="1400">
              <a:solidFill>
                <a:schemeClr val="tx1"/>
              </a:solidFill>
            </a:endParaRPr>
          </a:p>
        </p:txBody>
      </p:sp>
      <p:grpSp>
        <p:nvGrpSpPr>
          <p:cNvPr id="3" name="Group 2">
            <a:extLst>
              <a:ext uri="{FF2B5EF4-FFF2-40B4-BE49-F238E27FC236}">
                <a16:creationId xmlns:a16="http://schemas.microsoft.com/office/drawing/2014/main" id="{98197273-BE90-781E-CE55-DDC25D027DAA}"/>
              </a:ext>
            </a:extLst>
          </p:cNvPr>
          <p:cNvGrpSpPr/>
          <p:nvPr/>
        </p:nvGrpSpPr>
        <p:grpSpPr>
          <a:xfrm flipH="1">
            <a:off x="8550318" y="38722"/>
            <a:ext cx="3597078" cy="6097143"/>
            <a:chOff x="38068" y="38722"/>
            <a:chExt cx="3597078" cy="6097143"/>
          </a:xfrm>
        </p:grpSpPr>
        <p:sp>
          <p:nvSpPr>
            <p:cNvPr id="5" name="Right Triangle 4">
              <a:extLst>
                <a:ext uri="{FF2B5EF4-FFF2-40B4-BE49-F238E27FC236}">
                  <a16:creationId xmlns:a16="http://schemas.microsoft.com/office/drawing/2014/main" id="{58DA47B7-FE42-6AA1-5A80-AAD277224C22}"/>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 name="Right Triangle 6">
              <a:extLst>
                <a:ext uri="{FF2B5EF4-FFF2-40B4-BE49-F238E27FC236}">
                  <a16:creationId xmlns:a16="http://schemas.microsoft.com/office/drawing/2014/main" id="{970C8ADB-89C6-7DBA-2755-100A178D3E03}"/>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 name="Right Triangle 10">
              <a:extLst>
                <a:ext uri="{FF2B5EF4-FFF2-40B4-BE49-F238E27FC236}">
                  <a16:creationId xmlns:a16="http://schemas.microsoft.com/office/drawing/2014/main" id="{2AC5AB77-157C-B9F0-E6CF-3E32D8E3BADA}"/>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 name="Right Triangle 11">
              <a:extLst>
                <a:ext uri="{FF2B5EF4-FFF2-40B4-BE49-F238E27FC236}">
                  <a16:creationId xmlns:a16="http://schemas.microsoft.com/office/drawing/2014/main" id="{D05327CA-C829-049E-9928-3DB4F8C6014A}"/>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 name="Right Triangle 12">
              <a:extLst>
                <a:ext uri="{FF2B5EF4-FFF2-40B4-BE49-F238E27FC236}">
                  <a16:creationId xmlns:a16="http://schemas.microsoft.com/office/drawing/2014/main" id="{57E9E47F-2151-FE29-C776-C2DB0668647A}"/>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 name="Right Triangle 13">
              <a:extLst>
                <a:ext uri="{FF2B5EF4-FFF2-40B4-BE49-F238E27FC236}">
                  <a16:creationId xmlns:a16="http://schemas.microsoft.com/office/drawing/2014/main" id="{2C65DD22-8DE9-7189-8A78-B7DBC2C13638}"/>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 name="Right Triangle 17">
              <a:extLst>
                <a:ext uri="{FF2B5EF4-FFF2-40B4-BE49-F238E27FC236}">
                  <a16:creationId xmlns:a16="http://schemas.microsoft.com/office/drawing/2014/main" id="{FB7A6551-C355-F0D8-6073-F8129367AF57}"/>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9" name="Right Triangle 18">
              <a:extLst>
                <a:ext uri="{FF2B5EF4-FFF2-40B4-BE49-F238E27FC236}">
                  <a16:creationId xmlns:a16="http://schemas.microsoft.com/office/drawing/2014/main" id="{73C81F00-5A20-6151-3D2C-3915FA03CACF}"/>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2" name="Right Triangle 21">
              <a:extLst>
                <a:ext uri="{FF2B5EF4-FFF2-40B4-BE49-F238E27FC236}">
                  <a16:creationId xmlns:a16="http://schemas.microsoft.com/office/drawing/2014/main" id="{A19930C4-7F98-1635-DDD0-8EAEE24C9B72}"/>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3" name="Right Triangle 22">
              <a:extLst>
                <a:ext uri="{FF2B5EF4-FFF2-40B4-BE49-F238E27FC236}">
                  <a16:creationId xmlns:a16="http://schemas.microsoft.com/office/drawing/2014/main" id="{C7D1DC6E-CAB2-DD20-FF3B-968C7B349DE2}"/>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7882382A-8A87-BD6E-2D5F-7512C8B76112}"/>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9A6A5C7E-97CD-A97A-79CD-C9DD0BE25F63}"/>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A6286B4A-BFCD-422B-CFF3-4FA6605B5BA1}"/>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EDF15B63-ABE7-55B9-F800-F4595BC74390}"/>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CF2608CF-2BDD-4ED1-FC3C-5973A7E9B944}"/>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DED47A28-CEA4-98DF-4D44-AE42B5FB9E19}"/>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21C743F9-3CE0-235F-6170-250565CFC6A8}"/>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01089086-CAE2-9E36-6DF3-6C5A16A4DA97}"/>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A364E3E1-8CA9-6B92-1E0F-88C1D9704C24}"/>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D7740C5F-2F2C-BD2A-0674-8314B4F62E13}"/>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A6A08C23-210E-AFED-79B9-A220183B43C4}"/>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790A8F2A-51E4-582B-8820-613EE60C838F}"/>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F94A1E73-642A-6A1A-B800-034EF7DF0B88}"/>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8262D4C5-8599-0339-F9FA-45732896EB87}"/>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9F00E996-D350-E3FC-2250-40FFE9C0A90B}"/>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F22B215F-9037-7588-71A9-9D8100E4D81F}"/>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8C7402EB-25EC-CF81-D1A8-FC80EC8FFCB0}"/>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5B702DFB-3240-56D6-8428-37BA2B39836A}"/>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C22DD33B-B83C-B276-6BFA-331A32EB9865}"/>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B9AAE688-7319-DA7A-0EC2-9DD024FDFECE}"/>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DD8052B7-3716-F4E1-3949-A91C9CDF86D6}"/>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2FAC8A0E-43CE-8D72-F973-151855244FB3}"/>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F4B9E598-DCCF-386A-F320-6CE69A10218F}"/>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7185434F-32C0-A970-33EC-49228B9EB3D7}"/>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B5F93222-4C9A-ED32-A84B-C05BE0F3CBED}"/>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3F2A6859-932D-ADF1-10AB-FE8598E158E3}"/>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B00AB7C1-B491-C844-A2A9-30EE4E0F7B86}"/>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3F5E4514-895D-39E8-C79F-ABD1AC85F91B}"/>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8E3AA1ED-149E-BB33-F71E-14EEDB28246E}"/>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7EB55720-7C7E-AC9C-51BF-ACE27932BBA5}"/>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91ED82B1-B635-36C6-21FD-1C5A56766028}"/>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B9AD0D9D-BA7F-4610-022D-7ABC2649D643}"/>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BA138806-B0D1-9407-9AA4-D7C75D634ED3}"/>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D82B063F-4B74-D26C-3383-175DD8763EAE}"/>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6686ED06-3719-AE13-24C5-A97FA3CAB450}"/>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3539BA30-F28E-D0A7-A3B6-C9326244D98C}"/>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2399BFD9-C5B9-1F7F-D65E-BB8C8520C84E}"/>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6B90FE86-3FCE-701C-EF30-8DD27C815875}"/>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2FA91E90-3395-5502-4DB8-00E4F0C914AF}"/>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419F2CE7-7255-D3BF-DEE6-40B63AD846D8}"/>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035CD5B3-00BF-E3D9-202D-521D3571A2E5}"/>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28F134F8-F219-7C86-8206-EBCDC606BCC8}"/>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DBCC4DC5-70C1-2F29-F5F0-31D49633989F}"/>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6A325457-66A6-4FE8-B8AF-E6DE53D0EA79}"/>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1CBAA585-BD9C-1839-3596-43CE982312F4}"/>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82276B03-C112-4387-12DA-706CFEC9FD2A}"/>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B860504C-6340-A4F5-8311-12D6B42EFD1C}"/>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67E647A7-FAB7-55A0-3FFE-339AB9EBA604}"/>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933DD4DB-A2E9-0D26-72F5-C167CDF6610B}"/>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7328A699-E8F4-9DA1-9837-4F999CD42204}"/>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9342B476-6FF4-CA4F-46DD-1594F37AE006}"/>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45F5AB78-035E-20D6-B581-A35881DBFE27}"/>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B48BBDAD-369B-6C51-4236-A0FBEFEC55BD}"/>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0360055B-617E-55A1-DF84-C4BA146D1080}"/>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1C364F2A-91C1-9796-A822-E876ACEE8852}"/>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CE3AD62B-E1C8-F2FD-FADB-B663C5128956}"/>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E93BD822-FDB9-0F34-B465-4198264C28FB}"/>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696068FF-3D67-E804-D883-825639829F28}"/>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
        <p:nvSpPr>
          <p:cNvPr id="16" name="Chapter">
            <a:extLst>
              <a:ext uri="{FF2B5EF4-FFF2-40B4-BE49-F238E27FC236}">
                <a16:creationId xmlns:a16="http://schemas.microsoft.com/office/drawing/2014/main" id="{13236719-DA18-B45A-2832-540C7DB7DD3A}"/>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7" name="Label">
            <a:extLst>
              <a:ext uri="{FF2B5EF4-FFF2-40B4-BE49-F238E27FC236}">
                <a16:creationId xmlns:a16="http://schemas.microsoft.com/office/drawing/2014/main" id="{9F0D409C-EC04-CD25-EEBE-39C40C30D02F}"/>
              </a:ext>
            </a:extLst>
          </p:cNvPr>
          <p:cNvSpPr>
            <a:spLocks noGrp="1"/>
          </p:cNvSpPr>
          <p:nvPr>
            <p:ph type="body" sz="quarter" idx="13" hasCustomPrompt="1"/>
          </p:nvPr>
        </p:nvSpPr>
        <p:spPr>
          <a:xfrm>
            <a:off x="6934200"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20" name="Source">
            <a:extLst>
              <a:ext uri="{FF2B5EF4-FFF2-40B4-BE49-F238E27FC236}">
                <a16:creationId xmlns:a16="http://schemas.microsoft.com/office/drawing/2014/main" id="{4D5593B2-2186-0AFF-6D82-875B5C2CAD84}"/>
              </a:ext>
            </a:extLst>
          </p:cNvPr>
          <p:cNvSpPr>
            <a:spLocks noGrp="1"/>
          </p:cNvSpPr>
          <p:nvPr>
            <p:ph type="body" sz="quarter" idx="12" hasCustomPrompt="1"/>
          </p:nvPr>
        </p:nvSpPr>
        <p:spPr>
          <a:xfrm>
            <a:off x="550162" y="6110219"/>
            <a:ext cx="7270849"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21" name="Title 20">
            <a:extLst>
              <a:ext uri="{FF2B5EF4-FFF2-40B4-BE49-F238E27FC236}">
                <a16:creationId xmlns:a16="http://schemas.microsoft.com/office/drawing/2014/main" id="{2D6367E1-1E15-0D7A-DD9B-BD96D78A7A8F}"/>
              </a:ext>
            </a:extLst>
          </p:cNvPr>
          <p:cNvSpPr>
            <a:spLocks noGrp="1"/>
          </p:cNvSpPr>
          <p:nvPr>
            <p:ph type="title"/>
          </p:nvPr>
        </p:nvSpPr>
        <p:spPr>
          <a:xfrm>
            <a:off x="550164" y="635000"/>
            <a:ext cx="7273036"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9" name="Copyright">
            <a:extLst>
              <a:ext uri="{FF2B5EF4-FFF2-40B4-BE49-F238E27FC236}">
                <a16:creationId xmlns:a16="http://schemas.microsoft.com/office/drawing/2014/main" id="{10C85E8E-85B6-5764-CAEE-2898809B9896}"/>
              </a:ext>
            </a:extLst>
          </p:cNvPr>
          <p:cNvSpPr txBox="1">
            <a:spLocks/>
          </p:cNvSpPr>
          <p:nvPr/>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700">
                <a:solidFill>
                  <a:schemeClr val="tx1"/>
                </a:solidFill>
                <a:latin typeface="Akkurat LL" panose="020B0504010101010104" pitchFamily="34" charset="0"/>
                <a:cs typeface="Akkurat LL" panose="020B0504010101010104" pitchFamily="34" charset="0"/>
              </a:rPr>
              <a:t>© 2025 by S&amp;P Global Inc. </a:t>
            </a:r>
          </a:p>
        </p:txBody>
      </p:sp>
      <p:sp>
        <p:nvSpPr>
          <p:cNvPr id="10" name="SlideNumber">
            <a:extLst>
              <a:ext uri="{FF2B5EF4-FFF2-40B4-BE49-F238E27FC236}">
                <a16:creationId xmlns:a16="http://schemas.microsoft.com/office/drawing/2014/main" id="{6208773D-7242-7EC8-EFD9-0EB295E19F0B}"/>
              </a:ext>
            </a:extLst>
          </p:cNvPr>
          <p:cNvSpPr txBox="1"/>
          <p:nvPr/>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chemeClr val="tx1"/>
                </a:solidFill>
                <a:latin typeface="Akkurat LL" panose="020B0504010101010104" pitchFamily="34" charset="0"/>
                <a:ea typeface="+mn-ea"/>
                <a:cs typeface="Akkurat LL" panose="020B0504010101010104" pitchFamily="34" charset="0"/>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chemeClr val="tx1"/>
              </a:solidFill>
              <a:latin typeface="Akkurat LL" panose="020B0504010101010104" pitchFamily="34" charset="0"/>
              <a:ea typeface="+mn-ea"/>
              <a:cs typeface="Akkurat LL" panose="020B0504010101010104" pitchFamily="34" charset="0"/>
            </a:endParaRPr>
          </a:p>
        </p:txBody>
      </p:sp>
      <p:sp>
        <p:nvSpPr>
          <p:cNvPr id="82" name="Picture Placeholder 8">
            <a:extLst>
              <a:ext uri="{FF2B5EF4-FFF2-40B4-BE49-F238E27FC236}">
                <a16:creationId xmlns:a16="http://schemas.microsoft.com/office/drawing/2014/main" id="{9D06AA9D-C5D3-F94F-581D-A87412677182}"/>
              </a:ext>
            </a:extLst>
          </p:cNvPr>
          <p:cNvSpPr>
            <a:spLocks noGrp="1"/>
          </p:cNvSpPr>
          <p:nvPr>
            <p:ph type="pic" sz="quarter" idx="16"/>
          </p:nvPr>
        </p:nvSpPr>
        <p:spPr>
          <a:xfrm>
            <a:off x="8188325" y="0"/>
            <a:ext cx="4003675" cy="6858000"/>
          </a:xfrm>
        </p:spPr>
        <p:txBody>
          <a:bodyPr anchor="ctr">
            <a:noAutofit/>
          </a:bodyPr>
          <a:lstStyle>
            <a:lvl1pPr marL="0" indent="0" algn="ctr">
              <a:buNone/>
              <a:defRPr sz="1200" b="1"/>
            </a:lvl1pPr>
          </a:lstStyle>
          <a:p>
            <a:r>
              <a:rPr lang="en-US"/>
              <a:t>Click icon to add picture</a:t>
            </a:r>
          </a:p>
        </p:txBody>
      </p:sp>
      <p:sp>
        <p:nvSpPr>
          <p:cNvPr id="8" name="Content">
            <a:extLst>
              <a:ext uri="{FF2B5EF4-FFF2-40B4-BE49-F238E27FC236}">
                <a16:creationId xmlns:a16="http://schemas.microsoft.com/office/drawing/2014/main" id="{429C1525-EC18-F5FD-A51B-A83EC6C50311}"/>
              </a:ext>
            </a:extLst>
          </p:cNvPr>
          <p:cNvSpPr>
            <a:spLocks noGrp="1"/>
          </p:cNvSpPr>
          <p:nvPr>
            <p:ph idx="11"/>
          </p:nvPr>
        </p:nvSpPr>
        <p:spPr>
          <a:xfrm>
            <a:off x="550164" y="2176462"/>
            <a:ext cx="7273035" cy="3906838"/>
          </a:xfrm>
          <a:prstGeom prst="rect">
            <a:avLst/>
          </a:prstGeom>
        </p:spPr>
        <p:txBody>
          <a:bodyPr wrap="square">
            <a:noAutofit/>
          </a:bodyPr>
          <a:lstStyle>
            <a:lvl1pPr>
              <a:defRPr>
                <a:latin typeface="Akkurat LL" panose="020B0504010101010104" pitchFamily="34" charset="0"/>
                <a:ea typeface="+mn-ea"/>
                <a:cs typeface="Akkurat LL" panose="020B0504010101010104" pitchFamily="34" charset="0"/>
              </a:defRPr>
            </a:lvl1pPr>
            <a:lvl2pPr>
              <a:defRPr>
                <a:latin typeface="Akkurat LL" panose="020B0504010101010104" pitchFamily="34" charset="0"/>
                <a:ea typeface="+mn-ea"/>
                <a:cs typeface="Akkurat LL" panose="020B0504010101010104" pitchFamily="34" charset="0"/>
              </a:defRPr>
            </a:lvl2pPr>
            <a:lvl3pPr>
              <a:defRPr>
                <a:latin typeface="Akkurat LL" panose="020B0504010101010104" pitchFamily="34" charset="0"/>
                <a:ea typeface="+mn-ea"/>
                <a:cs typeface="Akkurat LL" panose="020B0504010101010104" pitchFamily="34" charset="0"/>
              </a:defRPr>
            </a:lvl3pPr>
            <a:lvl4pPr>
              <a:defRPr>
                <a:latin typeface="Akkurat LL" panose="020B0504010101010104" pitchFamily="34" charset="0"/>
                <a:ea typeface="+mn-ea"/>
                <a:cs typeface="Akkurat LL" panose="020B0504010101010104" pitchFamily="34" charset="0"/>
              </a:defRPr>
            </a:lvl4pPr>
            <a:lvl5pPr>
              <a:defRPr>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3" name="Heading">
            <a:extLst>
              <a:ext uri="{FF2B5EF4-FFF2-40B4-BE49-F238E27FC236}">
                <a16:creationId xmlns:a16="http://schemas.microsoft.com/office/drawing/2014/main" id="{6F226BA0-2006-D093-869E-F0E2EF465E22}"/>
              </a:ext>
            </a:extLst>
          </p:cNvPr>
          <p:cNvSpPr>
            <a:spLocks noGrp="1"/>
          </p:cNvSpPr>
          <p:nvPr>
            <p:ph type="body" idx="15" hasCustomPrompt="1"/>
          </p:nvPr>
        </p:nvSpPr>
        <p:spPr>
          <a:xfrm>
            <a:off x="550164" y="1655763"/>
            <a:ext cx="7273035"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grpSp>
        <p:nvGrpSpPr>
          <p:cNvPr id="2" name="Group 1">
            <a:extLst>
              <a:ext uri="{FF2B5EF4-FFF2-40B4-BE49-F238E27FC236}">
                <a16:creationId xmlns:a16="http://schemas.microsoft.com/office/drawing/2014/main" id="{4BFAE83B-F22A-54D6-C428-D8EA0D27ED5C}"/>
              </a:ext>
            </a:extLst>
          </p:cNvPr>
          <p:cNvGrpSpPr/>
          <p:nvPr userDrawn="1"/>
        </p:nvGrpSpPr>
        <p:grpSpPr>
          <a:xfrm flipH="1">
            <a:off x="8550318" y="38722"/>
            <a:ext cx="3597078" cy="6097143"/>
            <a:chOff x="38068" y="38722"/>
            <a:chExt cx="3597078" cy="6097143"/>
          </a:xfrm>
        </p:grpSpPr>
        <p:sp>
          <p:nvSpPr>
            <p:cNvPr id="4" name="Right Triangle 3">
              <a:extLst>
                <a:ext uri="{FF2B5EF4-FFF2-40B4-BE49-F238E27FC236}">
                  <a16:creationId xmlns:a16="http://schemas.microsoft.com/office/drawing/2014/main" id="{0B289A0B-0D38-049A-8F93-94FEEFB97211}"/>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3E7BCCA5-42AF-C09F-D3D5-5F36F64581DD}"/>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987AA32C-0547-C1E6-8DDE-9FC242BCADBD}"/>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AECFC72F-C6F3-D44A-2892-20B646C8F339}"/>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440A732E-0178-314F-AD08-296E799EEC3D}"/>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BEA675AB-8E60-DA08-F201-6763BBC36E05}"/>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2372A4CF-E0F9-3D0C-9B50-26F5F770DB75}"/>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19942A18-26F4-24DD-C411-61DECAFD93D8}"/>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1" name="Right Triangle 90">
              <a:extLst>
                <a:ext uri="{FF2B5EF4-FFF2-40B4-BE49-F238E27FC236}">
                  <a16:creationId xmlns:a16="http://schemas.microsoft.com/office/drawing/2014/main" id="{3854BD30-98E6-D012-C180-281E95FA070E}"/>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2" name="Right Triangle 91">
              <a:extLst>
                <a:ext uri="{FF2B5EF4-FFF2-40B4-BE49-F238E27FC236}">
                  <a16:creationId xmlns:a16="http://schemas.microsoft.com/office/drawing/2014/main" id="{D812D00B-6498-48F4-10EC-6B424F148FA8}"/>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58E38889-5AEB-E2E0-13B5-5ADE6E31DC62}"/>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562DA330-A6D2-8839-FB2F-C83ECB7B268E}"/>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C4F565F0-A470-898C-8C86-429741FF865B}"/>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245B3C63-A31A-7BDA-7CFA-13AAE85A3782}"/>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E3F28C38-BA61-1419-4A5A-9C595486DDDA}"/>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C509A560-0449-1E70-EDFF-CE6B05362B43}"/>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3D8D9B35-A820-325D-76BA-475409A02580}"/>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AD5BBAB5-C8C8-D775-DF3C-BA5A911D879B}"/>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2C85E475-E3A5-7E76-9EFE-A781C309FB4C}"/>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EAA62EFA-1C95-F7C8-E9BF-88802DB372C9}"/>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04F661CF-C9C1-E9FF-CBAC-2B0589E09341}"/>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93FBE53C-EAC8-46FC-3005-4ACAA81A9516}"/>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29E2D850-4F24-3585-CA1A-604F5CB633CD}"/>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69F6BBE4-3910-B8A9-2414-FC34377F96F1}"/>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322851F9-5238-2503-D155-2941EE2462A9}"/>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529D0C56-C71B-F6F5-C70D-5156FA1D5FE8}"/>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1E2D61B6-EAC3-6AE7-5E40-EDC5186ABC17}"/>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6739BA70-65DC-3869-416D-54DBFB5F4F45}"/>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997D8F61-6414-964A-E120-3FA4B081D593}"/>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46F85DB9-7430-C6D3-882A-EA8EF62C0F73}"/>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698162AF-4B70-0B65-F01F-A0E901584CD4}"/>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ECED9923-D2CC-3A77-B764-CBA96538770B}"/>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6B141331-F918-C86B-34D3-5D54D36AD1EA}"/>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33EBBEBF-F1F3-F103-C816-40B84F871DDD}"/>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62D030B7-977D-96FC-3C7D-A1C1862F7287}"/>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209619E9-75B4-801B-0B19-E770BD0D89D0}"/>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8BD7BA6E-5D05-02A5-966D-9898AE4AEC8D}"/>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0699D080-B3B4-D395-21DA-6167AAF247CC}"/>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40FE368A-5D3B-FE68-9379-A6359E8B42B0}"/>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70B55562-2C5C-E02A-4079-407D6976B2DD}"/>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50DCDBD5-6DEE-D149-DC06-AC2F35B7BEB2}"/>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C9A42ADA-0BA6-DF0B-9097-A1EE31D39721}"/>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026BFDC0-2364-7EBE-44CD-040E749CC11F}"/>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62F7A9A0-D41E-2FA1-BBED-222B881306C6}"/>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8C78BFB8-6659-6117-F9AF-15C7D9F805EF}"/>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A9118B36-7419-F50D-E3D3-CDB8B0F86FBD}"/>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8A7A8336-61C7-03B2-E78A-9115C7553C17}"/>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3AA00650-3868-2C05-3034-F98A6240B6D4}"/>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21554BAF-7D41-986D-7177-6D039FB2B401}"/>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963A6487-EF5B-3C9C-AD6F-263945072AC2}"/>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965670BB-5A2F-B43D-911A-4F88D95F510E}"/>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E809B462-BD3D-D925-4D8D-15F704A8E99D}"/>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C6EA327A-CC29-C206-7A62-C09BA09A363A}"/>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0EBA9C4E-57F5-0AA2-E058-A99ABEB3F290}"/>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D5DEB3E6-2A2F-A885-5676-A64304FA3DF0}"/>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752A3F48-09EE-9D1D-838E-5554C669121B}"/>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1E3DC6C5-9B7B-3A5B-B5EF-E2482A404A52}"/>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9B8126D5-DC93-EEEF-73BF-25CA3064E7AE}"/>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C7973324-5E4A-6E31-60F4-E1F0B1D75206}"/>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B044B316-A4E8-8D75-0BE7-C6D492345B4F}"/>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4769DFED-F55F-9B33-0A53-CACE210BCF91}"/>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4" name="Right Triangle 143">
              <a:extLst>
                <a:ext uri="{FF2B5EF4-FFF2-40B4-BE49-F238E27FC236}">
                  <a16:creationId xmlns:a16="http://schemas.microsoft.com/office/drawing/2014/main" id="{09772391-36BC-74A0-3B22-0CA4C175B0F7}"/>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5" name="Right Triangle 144">
              <a:extLst>
                <a:ext uri="{FF2B5EF4-FFF2-40B4-BE49-F238E27FC236}">
                  <a16:creationId xmlns:a16="http://schemas.microsoft.com/office/drawing/2014/main" id="{858A9D36-8F7E-D445-103C-CCE0F573A1EE}"/>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6" name="Right Triangle 145">
              <a:extLst>
                <a:ext uri="{FF2B5EF4-FFF2-40B4-BE49-F238E27FC236}">
                  <a16:creationId xmlns:a16="http://schemas.microsoft.com/office/drawing/2014/main" id="{37FE481A-913F-AEC9-3823-2F5FCFC378D2}"/>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7" name="Right Triangle 146">
              <a:extLst>
                <a:ext uri="{FF2B5EF4-FFF2-40B4-BE49-F238E27FC236}">
                  <a16:creationId xmlns:a16="http://schemas.microsoft.com/office/drawing/2014/main" id="{D6A509A4-47FD-D340-8358-4DE7ECCE2D3E}"/>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8" name="Right Triangle 147">
              <a:extLst>
                <a:ext uri="{FF2B5EF4-FFF2-40B4-BE49-F238E27FC236}">
                  <a16:creationId xmlns:a16="http://schemas.microsoft.com/office/drawing/2014/main" id="{BBC18D98-B9DA-3A86-E4F3-EEAF18582CD7}"/>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9" name="Right Triangle 148">
              <a:extLst>
                <a:ext uri="{FF2B5EF4-FFF2-40B4-BE49-F238E27FC236}">
                  <a16:creationId xmlns:a16="http://schemas.microsoft.com/office/drawing/2014/main" id="{BF217916-EE0E-22DE-A044-8C753CAD58B3}"/>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0" name="Right Triangle 149">
              <a:extLst>
                <a:ext uri="{FF2B5EF4-FFF2-40B4-BE49-F238E27FC236}">
                  <a16:creationId xmlns:a16="http://schemas.microsoft.com/office/drawing/2014/main" id="{5386A00F-4EC4-152A-95DB-82F0A719B54C}"/>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Tree>
    <p:extLst>
      <p:ext uri="{BB962C8B-B14F-4D97-AF65-F5344CB8AC3E}">
        <p14:creationId xmlns:p14="http://schemas.microsoft.com/office/powerpoint/2010/main" val="1783622209"/>
      </p:ext>
    </p:extLst>
  </p:cSld>
  <p:clrMapOvr>
    <a:masterClrMapping/>
  </p:clrMapOvr>
  <p:extLst>
    <p:ext uri="{DCECCB84-F9BA-43D5-87BE-67443E8EF086}">
      <p15:sldGuideLst xmlns:p15="http://schemas.microsoft.com/office/powerpoint/2012/main">
        <p15:guide id="3" orient="horz" pos="1370">
          <p15:clr>
            <a:srgbClr val="FBAE40"/>
          </p15:clr>
        </p15:guide>
        <p15:guide id="4" pos="5530">
          <p15:clr>
            <a:srgbClr val="FBAE40"/>
          </p15:clr>
        </p15:guide>
      </p15:sldGuideLst>
    </p:ext>
  </p:extLst>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p:cSld name="Big text lef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315251027"/>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5" name="Rectangle 14">
            <a:extLst>
              <a:ext uri="{FF2B5EF4-FFF2-40B4-BE49-F238E27FC236}">
                <a16:creationId xmlns:a16="http://schemas.microsoft.com/office/drawing/2014/main" id="{784E46ED-CF86-0392-B406-AB9000F695F8}"/>
              </a:ext>
            </a:extLst>
          </p:cNvPr>
          <p:cNvSpPr/>
          <p:nvPr/>
        </p:nvSpPr>
        <p:spPr>
          <a:xfrm>
            <a:off x="-2" y="0"/>
            <a:ext cx="4002088"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noAutofit/>
          </a:bodyPr>
          <a:lstStyle/>
          <a:p>
            <a:pPr algn="ctr"/>
            <a:endParaRPr lang="en-US" sz="1400">
              <a:solidFill>
                <a:schemeClr val="tx1"/>
              </a:solidFill>
            </a:endParaRPr>
          </a:p>
        </p:txBody>
      </p:sp>
      <p:grpSp>
        <p:nvGrpSpPr>
          <p:cNvPr id="3" name="Group 2">
            <a:extLst>
              <a:ext uri="{FF2B5EF4-FFF2-40B4-BE49-F238E27FC236}">
                <a16:creationId xmlns:a16="http://schemas.microsoft.com/office/drawing/2014/main" id="{6EBB2B34-A367-928D-BF63-F9FE034CD921}"/>
              </a:ext>
            </a:extLst>
          </p:cNvPr>
          <p:cNvGrpSpPr/>
          <p:nvPr/>
        </p:nvGrpSpPr>
        <p:grpSpPr>
          <a:xfrm>
            <a:off x="38068" y="38722"/>
            <a:ext cx="3597078" cy="6097143"/>
            <a:chOff x="38068" y="38722"/>
            <a:chExt cx="3597078" cy="6097143"/>
          </a:xfrm>
        </p:grpSpPr>
        <p:sp>
          <p:nvSpPr>
            <p:cNvPr id="5" name="Right Triangle 4">
              <a:extLst>
                <a:ext uri="{FF2B5EF4-FFF2-40B4-BE49-F238E27FC236}">
                  <a16:creationId xmlns:a16="http://schemas.microsoft.com/office/drawing/2014/main" id="{4D84C051-6ECD-7A5B-25B8-2C9375EA76F9}"/>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B1845DCB-D125-1312-CBED-C5B76B328832}"/>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18CB1712-0A99-B281-3E8F-68285817EFC4}"/>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27EB5B66-ACC4-766C-1029-D1C0081EFC3F}"/>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57E1A24D-3BDD-B95F-16EC-040FC1510FAE}"/>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5D814435-8E73-8628-DF1A-99E30A212575}"/>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54393C93-44E2-CCBC-CE01-217A03C2EB7B}"/>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008EDD1F-4C6D-22A5-EF6A-AA519A40ADAE}"/>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31BC99A2-A191-CB4A-9278-1F8EB92268C0}"/>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FF52B23B-9F4B-D8E6-2C87-7821284C5CF0}"/>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47D019F2-80F0-C091-C61A-4FBC3289C73A}"/>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D74FDF51-30D3-B31F-91CD-E18D6A74141E}"/>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452EC89E-D699-67F2-A23F-4F4D0F1A20E7}"/>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9067E9BB-39AA-2812-6D44-FE25F8D8DAF7}"/>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48F7170C-52F7-FBF0-CA4A-B17C0805C889}"/>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C6BC88DF-458E-6FDF-3D86-0BAA034F2304}"/>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FC3484E5-7ECB-ABD8-7E49-5BAB629C391B}"/>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1FF197AF-340F-6EC9-D420-4BFE29FBB1AE}"/>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14785ED4-B4F0-67EA-9250-F98655A969F8}"/>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03ADE3D3-144C-079F-14D4-826CE7B884EA}"/>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8F092F71-AD20-D3ED-18F2-AA78C45DCA2A}"/>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32C36948-B62C-751A-310F-4CDB3D57A358}"/>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DC339823-1FFD-0A74-31A4-B425DEA015AF}"/>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043A5E68-6A2C-8D03-008E-22DECE1F5CA2}"/>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3A3B1C7D-7FC2-2CEB-A204-8E731CB9D5E3}"/>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3C3BA9DB-FB44-BAF7-6F8E-F8112ECD845F}"/>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23133661-A416-8E2F-5F92-EBB571C4F2B0}"/>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F43A2212-CF56-98CA-F732-D38A445C75ED}"/>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03091D8A-9C8D-38EF-0965-AA18B805B800}"/>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37F49B0B-0433-ECC4-DCD1-7D19D7502C97}"/>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1A6FF925-D1B5-752B-774E-A0A13D15A848}"/>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244D3B29-610E-3290-C293-86B71637707A}"/>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F800A9BA-98E1-2D2D-9070-E95CD0C89ECB}"/>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1EF846F5-364F-108D-555C-E53C1D6D9C84}"/>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09434DA7-B6D3-B53E-FC15-29378F4906DE}"/>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E67901BD-B983-2253-BEB5-A2FBC69B5983}"/>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353513AD-406A-18E2-2846-19F683F47464}"/>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B3895C27-0EB3-12AB-96C6-8A4DC41E3F09}"/>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D20C46E0-F675-FEC6-1780-04B5C19C6EA2}"/>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0E6D2FFB-ADD3-D691-D7D7-6D8332D458AC}"/>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674743B6-03F9-0E29-753A-C1ACFA1B1004}"/>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D5B9EED2-3151-BEDC-3860-1AA1518F48D7}"/>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59370638-554E-383B-8FEB-D4781D4C8FD9}"/>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448978EA-958D-234B-D40F-BA2E4E53AC9B}"/>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A2C8EE36-ED7E-2565-34AC-B45DDD5EC635}"/>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37A4DD2C-D3D1-0D22-0D07-9F2A10617255}"/>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E62329E5-1032-996D-FF4B-83F9CF8EE685}"/>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684B6F2E-37F4-6B66-4B44-66153D630DC0}"/>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EC4C94EC-960B-55E6-474B-A1116E7E8757}"/>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F567BB6B-73E8-C90B-4FA2-0A3550741455}"/>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AAF25604-E0CE-0894-F4C8-9EABCD9F23DB}"/>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085FAB12-4925-8AB7-8637-7900DB5736CD}"/>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9E082ADD-3A11-0444-5B89-08C575ABC152}"/>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FBA53C63-8BF2-55AA-7358-FEBC65E32BA4}"/>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F9C64395-2FC5-8E9B-E200-B8BA0E804F07}"/>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7F7F7F5E-1B24-95EC-647A-F439DF1F73EB}"/>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64904035-F96A-40CC-C6F3-18EA27647FEF}"/>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44725306-854A-FD37-DD0C-BA0367C17363}"/>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98521E78-950E-9F08-0207-B844424ADBBD}"/>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2" name="Right Triangle 81">
              <a:extLst>
                <a:ext uri="{FF2B5EF4-FFF2-40B4-BE49-F238E27FC236}">
                  <a16:creationId xmlns:a16="http://schemas.microsoft.com/office/drawing/2014/main" id="{38A737B0-17DC-8058-5F36-F47E82053C40}"/>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C22D5511-D21C-BD74-F7D2-DA393D76C6F3}"/>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BC2F48C2-A470-CB4F-5BF1-B4A4A7074C3D}"/>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38896B4C-0450-FA19-79AE-0F949DF43A21}"/>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3BE71E45-031E-0475-088A-AE7919EFDC5E}"/>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C93E7474-BC12-1F62-3C3F-275C65566E66}"/>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D53C674A-F16B-2816-CE4F-F94645E80A38}"/>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67FD9AB7-8835-0381-A755-0002E7F1C14F}"/>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B3CD8BE6-4F2C-8A63-EFC7-8B8BF1073E39}"/>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
        <p:nvSpPr>
          <p:cNvPr id="10" name="Picture Placeholder 8">
            <a:extLst>
              <a:ext uri="{FF2B5EF4-FFF2-40B4-BE49-F238E27FC236}">
                <a16:creationId xmlns:a16="http://schemas.microsoft.com/office/drawing/2014/main" id="{5ABACE3A-9FF6-67B9-CBD4-C8BD23C2711B}"/>
              </a:ext>
            </a:extLst>
          </p:cNvPr>
          <p:cNvSpPr>
            <a:spLocks noGrp="1"/>
          </p:cNvSpPr>
          <p:nvPr>
            <p:ph type="pic" sz="quarter" idx="16"/>
          </p:nvPr>
        </p:nvSpPr>
        <p:spPr>
          <a:xfrm>
            <a:off x="0" y="0"/>
            <a:ext cx="4002088" cy="6858000"/>
          </a:xfrm>
        </p:spPr>
        <p:txBody>
          <a:bodyPr anchor="ctr">
            <a:noAutofit/>
          </a:bodyPr>
          <a:lstStyle>
            <a:lvl1pPr marL="0" indent="0" algn="ctr">
              <a:buNone/>
              <a:defRPr sz="1200" b="1">
                <a:latin typeface="Akkurat LL" panose="020B0504010101010104" pitchFamily="34" charset="0"/>
                <a:cs typeface="Akkurat LL" panose="020B0504010101010104" pitchFamily="34" charset="0"/>
              </a:defRPr>
            </a:lvl1pPr>
          </a:lstStyle>
          <a:p>
            <a:r>
              <a:rPr lang="en-US"/>
              <a:t>Click icon to add picture</a:t>
            </a:r>
          </a:p>
        </p:txBody>
      </p:sp>
      <p:sp>
        <p:nvSpPr>
          <p:cNvPr id="2" name="Content">
            <a:extLst>
              <a:ext uri="{FF2B5EF4-FFF2-40B4-BE49-F238E27FC236}">
                <a16:creationId xmlns:a16="http://schemas.microsoft.com/office/drawing/2014/main" id="{DE83D443-3977-027B-A2DE-DE7E912E47F6}"/>
              </a:ext>
            </a:extLst>
          </p:cNvPr>
          <p:cNvSpPr>
            <a:spLocks noGrp="1"/>
          </p:cNvSpPr>
          <p:nvPr>
            <p:ph idx="11"/>
          </p:nvPr>
        </p:nvSpPr>
        <p:spPr>
          <a:xfrm>
            <a:off x="4368800" y="3792203"/>
            <a:ext cx="7273924" cy="2286860"/>
          </a:xfrm>
          <a:prstGeom prst="rect">
            <a:avLst/>
          </a:prstGeom>
        </p:spPr>
        <p:txBody>
          <a:bodyPr wrap="square">
            <a:noAutofit/>
          </a:bodyPr>
          <a:lstStyle>
            <a:lvl1pPr>
              <a:defRPr>
                <a:solidFill>
                  <a:schemeClr val="tx1"/>
                </a:solidFill>
                <a:latin typeface="Akkurat LL" panose="020B0504010101010104" pitchFamily="34" charset="0"/>
                <a:ea typeface="+mn-ea"/>
                <a:cs typeface="Akkurat LL" panose="020B0504010101010104" pitchFamily="34" charset="0"/>
              </a:defRPr>
            </a:lvl1pPr>
            <a:lvl2pPr>
              <a:defRPr>
                <a:solidFill>
                  <a:schemeClr val="tx1"/>
                </a:solidFill>
                <a:latin typeface="Akkurat LL" panose="020B0504010101010104" pitchFamily="34" charset="0"/>
                <a:ea typeface="+mn-ea"/>
                <a:cs typeface="Akkurat LL" panose="020B0504010101010104" pitchFamily="34" charset="0"/>
              </a:defRPr>
            </a:lvl2pPr>
            <a:lvl3pPr>
              <a:defRPr>
                <a:solidFill>
                  <a:schemeClr val="tx1"/>
                </a:solidFill>
                <a:latin typeface="Akkurat LL" panose="020B0504010101010104" pitchFamily="34" charset="0"/>
                <a:ea typeface="+mn-ea"/>
                <a:cs typeface="Akkurat LL" panose="020B0504010101010104" pitchFamily="34" charset="0"/>
              </a:defRPr>
            </a:lvl3pPr>
            <a:lvl4pPr>
              <a:defRPr>
                <a:solidFill>
                  <a:schemeClr val="tx1"/>
                </a:solidFill>
                <a:latin typeface="Akkurat LL" panose="020B0504010101010104" pitchFamily="34" charset="0"/>
                <a:ea typeface="+mn-ea"/>
                <a:cs typeface="Akkurat LL" panose="020B0504010101010104" pitchFamily="34" charset="0"/>
              </a:defRPr>
            </a:lvl4pPr>
            <a:lvl5pPr>
              <a:defRPr>
                <a:solidFill>
                  <a:schemeClr val="tx1"/>
                </a:solidFill>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a:extLst>
              <a:ext uri="{FF2B5EF4-FFF2-40B4-BE49-F238E27FC236}">
                <a16:creationId xmlns:a16="http://schemas.microsoft.com/office/drawing/2014/main" id="{E977CE9B-EDDF-9B6B-4B27-E8E4D2D705C3}"/>
              </a:ext>
            </a:extLst>
          </p:cNvPr>
          <p:cNvSpPr>
            <a:spLocks noGrp="1"/>
          </p:cNvSpPr>
          <p:nvPr>
            <p:ph type="title"/>
          </p:nvPr>
        </p:nvSpPr>
        <p:spPr>
          <a:xfrm>
            <a:off x="4368800" y="635000"/>
            <a:ext cx="7273924"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3" name="Chapter">
            <a:extLst>
              <a:ext uri="{FF2B5EF4-FFF2-40B4-BE49-F238E27FC236}">
                <a16:creationId xmlns:a16="http://schemas.microsoft.com/office/drawing/2014/main" id="{4595E212-9873-52C8-7551-A206AAF6BE96}"/>
              </a:ext>
            </a:extLst>
          </p:cNvPr>
          <p:cNvSpPr>
            <a:spLocks noGrp="1"/>
          </p:cNvSpPr>
          <p:nvPr>
            <p:ph type="body" sz="quarter" idx="10" hasCustomPrompt="1"/>
          </p:nvPr>
        </p:nvSpPr>
        <p:spPr>
          <a:xfrm>
            <a:off x="4368800" y="250791"/>
            <a:ext cx="4352570"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4" name="Label">
            <a:extLst>
              <a:ext uri="{FF2B5EF4-FFF2-40B4-BE49-F238E27FC236}">
                <a16:creationId xmlns:a16="http://schemas.microsoft.com/office/drawing/2014/main" id="{57689039-F1F2-0227-A550-46BE62617610}"/>
              </a:ext>
            </a:extLst>
          </p:cNvPr>
          <p:cNvSpPr>
            <a:spLocks noGrp="1"/>
          </p:cNvSpPr>
          <p:nvPr>
            <p:ph type="body" sz="quarter" idx="13" hasCustomPrompt="1"/>
          </p:nvPr>
        </p:nvSpPr>
        <p:spPr>
          <a:xfrm>
            <a:off x="10752835"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20" name="Source">
            <a:extLst>
              <a:ext uri="{FF2B5EF4-FFF2-40B4-BE49-F238E27FC236}">
                <a16:creationId xmlns:a16="http://schemas.microsoft.com/office/drawing/2014/main" id="{9AEA9A80-874F-8B51-B9F6-2830F761B192}"/>
              </a:ext>
            </a:extLst>
          </p:cNvPr>
          <p:cNvSpPr>
            <a:spLocks noGrp="1"/>
          </p:cNvSpPr>
          <p:nvPr>
            <p:ph type="body" sz="quarter" idx="12" hasCustomPrompt="1"/>
          </p:nvPr>
        </p:nvSpPr>
        <p:spPr>
          <a:xfrm>
            <a:off x="4368800" y="6110219"/>
            <a:ext cx="7273924"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grpSp>
        <p:nvGrpSpPr>
          <p:cNvPr id="7" name="Graphic 1">
            <a:extLst>
              <a:ext uri="{FF2B5EF4-FFF2-40B4-BE49-F238E27FC236}">
                <a16:creationId xmlns:a16="http://schemas.microsoft.com/office/drawing/2014/main" id="{5264622B-BF52-862D-524E-D38E3938D9C2}"/>
              </a:ext>
            </a:extLst>
          </p:cNvPr>
          <p:cNvGrpSpPr/>
          <p:nvPr/>
        </p:nvGrpSpPr>
        <p:grpSpPr>
          <a:xfrm>
            <a:off x="548576" y="6370489"/>
            <a:ext cx="699632" cy="333524"/>
            <a:chOff x="555165" y="6321363"/>
            <a:chExt cx="852458" cy="406377"/>
          </a:xfrm>
          <a:solidFill>
            <a:schemeClr val="tx1"/>
          </a:solidFill>
        </p:grpSpPr>
        <p:grpSp>
          <p:nvGrpSpPr>
            <p:cNvPr id="9" name="Graphic 1">
              <a:extLst>
                <a:ext uri="{FF2B5EF4-FFF2-40B4-BE49-F238E27FC236}">
                  <a16:creationId xmlns:a16="http://schemas.microsoft.com/office/drawing/2014/main" id="{11338E51-67CD-4EBA-F9EA-7678E47474A8}"/>
                </a:ext>
              </a:extLst>
            </p:cNvPr>
            <p:cNvGrpSpPr/>
            <p:nvPr/>
          </p:nvGrpSpPr>
          <p:grpSpPr>
            <a:xfrm>
              <a:off x="555165" y="6321363"/>
              <a:ext cx="852458" cy="184266"/>
              <a:chOff x="555165" y="6321363"/>
              <a:chExt cx="852458" cy="184266"/>
            </a:xfrm>
            <a:grpFill/>
          </p:grpSpPr>
          <p:sp>
            <p:nvSpPr>
              <p:cNvPr id="22" name="Freeform: Shape 21">
                <a:extLst>
                  <a:ext uri="{FF2B5EF4-FFF2-40B4-BE49-F238E27FC236}">
                    <a16:creationId xmlns:a16="http://schemas.microsoft.com/office/drawing/2014/main" id="{BFA18DB8-4B5D-2C1F-A11B-24B6B2ECC021}"/>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5A68E1F4-E571-EF27-F1C7-3C049B77A2CB}"/>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11" name="Graphic 1">
              <a:extLst>
                <a:ext uri="{FF2B5EF4-FFF2-40B4-BE49-F238E27FC236}">
                  <a16:creationId xmlns:a16="http://schemas.microsoft.com/office/drawing/2014/main" id="{03F6977C-E3D8-33B3-C56C-06948EB264CC}"/>
                </a:ext>
              </a:extLst>
            </p:cNvPr>
            <p:cNvGrpSpPr/>
            <p:nvPr/>
          </p:nvGrpSpPr>
          <p:grpSpPr>
            <a:xfrm>
              <a:off x="555165" y="6566163"/>
              <a:ext cx="525003" cy="161577"/>
              <a:chOff x="555165" y="6566163"/>
              <a:chExt cx="525003" cy="161577"/>
            </a:xfrm>
            <a:grpFill/>
          </p:grpSpPr>
          <p:sp>
            <p:nvSpPr>
              <p:cNvPr id="12" name="Freeform: Shape 11">
                <a:extLst>
                  <a:ext uri="{FF2B5EF4-FFF2-40B4-BE49-F238E27FC236}">
                    <a16:creationId xmlns:a16="http://schemas.microsoft.com/office/drawing/2014/main" id="{62541A50-4633-EAF4-DA7B-D8AD5FA86E8C}"/>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1EABCBFC-17EB-CFE8-E5C0-EB2D7084AED7}"/>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219C0F88-7A6F-7FB9-4956-992548726328}"/>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3CFF22C8-164E-4DDF-56BD-FDEAF0696E99}"/>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19" name="Freeform: Shape 18">
                <a:extLst>
                  <a:ext uri="{FF2B5EF4-FFF2-40B4-BE49-F238E27FC236}">
                    <a16:creationId xmlns:a16="http://schemas.microsoft.com/office/drawing/2014/main" id="{30F62ED7-4FE5-A8EB-F0B0-68B0E76CFFB8}"/>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43C93352-9BB6-B8EB-6EB4-EF226CA8058A}"/>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91" name="Heading">
            <a:extLst>
              <a:ext uri="{FF2B5EF4-FFF2-40B4-BE49-F238E27FC236}">
                <a16:creationId xmlns:a16="http://schemas.microsoft.com/office/drawing/2014/main" id="{CDC04993-CC3B-40FA-FFFA-209759BCAB6D}"/>
              </a:ext>
            </a:extLst>
          </p:cNvPr>
          <p:cNvSpPr>
            <a:spLocks noGrp="1"/>
          </p:cNvSpPr>
          <p:nvPr>
            <p:ph type="body" idx="15" hasCustomPrompt="1"/>
          </p:nvPr>
        </p:nvSpPr>
        <p:spPr>
          <a:xfrm>
            <a:off x="4368800" y="2202361"/>
            <a:ext cx="7273924" cy="499534"/>
          </a:xfrm>
          <a:prstGeom prst="rect">
            <a:avLst/>
          </a:prstGeom>
        </p:spPr>
        <p:txBody>
          <a:bodyPr wrap="square" anchor="ctr">
            <a:noAutofit/>
          </a:bodyPr>
          <a:lstStyle>
            <a:lvl1pPr marL="0" indent="0">
              <a:spcBef>
                <a:spcPts val="0"/>
              </a:spcBef>
              <a:buFont typeface="Arial" panose="020B0604020202020204" pitchFamily="34" charset="0"/>
              <a:buChar char="​"/>
              <a:defRPr sz="2800" b="0">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2800">
                <a:solidFill>
                  <a:schemeClr val="bg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Big text</a:t>
            </a:r>
          </a:p>
        </p:txBody>
      </p:sp>
      <p:grpSp>
        <p:nvGrpSpPr>
          <p:cNvPr id="4" name="Group 3">
            <a:extLst>
              <a:ext uri="{FF2B5EF4-FFF2-40B4-BE49-F238E27FC236}">
                <a16:creationId xmlns:a16="http://schemas.microsoft.com/office/drawing/2014/main" id="{99C8BEB8-C847-CDA8-1F68-61E103432352}"/>
              </a:ext>
            </a:extLst>
          </p:cNvPr>
          <p:cNvGrpSpPr/>
          <p:nvPr userDrawn="1"/>
        </p:nvGrpSpPr>
        <p:grpSpPr>
          <a:xfrm>
            <a:off x="38068" y="38722"/>
            <a:ext cx="3597078" cy="6097143"/>
            <a:chOff x="38068" y="38722"/>
            <a:chExt cx="3597078" cy="6097143"/>
          </a:xfrm>
        </p:grpSpPr>
        <p:sp>
          <p:nvSpPr>
            <p:cNvPr id="92" name="Right Triangle 91">
              <a:extLst>
                <a:ext uri="{FF2B5EF4-FFF2-40B4-BE49-F238E27FC236}">
                  <a16:creationId xmlns:a16="http://schemas.microsoft.com/office/drawing/2014/main" id="{EE29A991-AE21-01F4-59A8-2857FD16E836}"/>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5E7CF18B-AE00-0A7C-F9D7-256D69A15F1D}"/>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09B958E4-BE3D-D85A-8270-C743B1FA3A07}"/>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66151F74-7186-A9B5-B8A6-BA247D3A8D9F}"/>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5E5449C4-5CE9-71AF-CF98-B7B0B1D39787}"/>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F1F12C52-3F79-D429-1875-A3ED550303BB}"/>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2A31F29D-5E14-7623-0ACF-87BA42857317}"/>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47CFF047-BEE9-EE8F-AFC3-1BFB41307CA1}"/>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BDE9FD94-6A11-7864-8152-333F2B5FF571}"/>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4B598A20-9467-3294-FFBC-E1A022240EDA}"/>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59593CF7-4A3F-062D-99E0-19D4B27C16B5}"/>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E24C2993-2092-8DA1-1002-ED5BC7D75A37}"/>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D22455B8-AA83-5985-03C2-3665E9288E3C}"/>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7FAA191A-01A7-6355-045B-093FC9A14BE2}"/>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ACB79734-C952-6FC5-4AA9-0FB8570BF596}"/>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59C21267-B28E-3FF6-410B-9B13F1334A6A}"/>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4E26013B-17E4-7215-B9D1-F865B7D39369}"/>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36F41C55-BB6E-9E49-EE31-99BA23D6FD04}"/>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F10323C6-CF67-9F3C-BF3C-F5EEFC5EB34D}"/>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F8C53520-A220-DF2A-16FD-C81612BB47CD}"/>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84617500-6BCF-9E19-F7A8-7311F27273F0}"/>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EA24FAEA-0078-A45E-2401-C4D6F87640F6}"/>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2BBE75E0-E047-565F-624F-D2BCB030FE52}"/>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E8187289-3EBE-A48E-11B1-E861809B274C}"/>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287DB188-9EC3-6D50-D615-552F1DADC5A3}"/>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453AF8D2-505C-372E-5919-33E8AA23ABDB}"/>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80255848-49C4-5581-3DD9-4A830AC702EE}"/>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D7C64978-E920-EC72-5006-EDBCC14955AD}"/>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716FDA35-AE45-167A-41FC-3383E39519B4}"/>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9C60C03C-730D-0961-EF7A-6470EE316053}"/>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7F9D9630-C2B6-C80C-83F9-005661B3BEA5}"/>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4CFBB7BB-F322-9074-62AE-BA89B8A00FC3}"/>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1392A0F9-9AC6-3254-81C4-81D537667A89}"/>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F0129012-2F8B-8DCE-BA83-84D67911A105}"/>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503DFE5A-3AB4-1FD8-07EC-015989B83C49}"/>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E8315A95-94F8-00B0-34BE-0B5D177DAE25}"/>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8810C708-1761-D0E7-3D21-C0EE7645115A}"/>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3A4F78F2-FDA6-2ACE-3871-0116246C888D}"/>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646F80CF-DA80-9DCD-A18E-31FA401A62C3}"/>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4360C13C-78E5-CB75-9663-8AC87FF9ED19}"/>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D7842D54-346F-8051-9797-EE55ADFA3FE6}"/>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9687E971-5B44-3E76-8478-0DDA56446B1B}"/>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F40A329E-67C7-09E3-B961-335FD231C3A3}"/>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8A5AE20C-5E81-D12D-56BD-CDB4F78F15DD}"/>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BE38D446-D42E-AB99-2B55-244A8313F50E}"/>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C9454705-17B6-C53C-B959-A9C0B37BCA98}"/>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8E285DC7-3B94-E9B4-8620-99437B8D8533}"/>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A21FD490-BA13-AF29-1D80-C1C6A9BD10FE}"/>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BB0FF442-76EB-8F0D-B266-BB8E4FBF3DAA}"/>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DBBAF371-DC34-69D0-6AAA-DA98B77ABA75}"/>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08397B43-80E6-10EF-DB1D-8E9D1C879300}"/>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DB15B210-F14E-B0A0-D293-7A971EFC7915}"/>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4" name="Right Triangle 143">
              <a:extLst>
                <a:ext uri="{FF2B5EF4-FFF2-40B4-BE49-F238E27FC236}">
                  <a16:creationId xmlns:a16="http://schemas.microsoft.com/office/drawing/2014/main" id="{00D81617-8802-AE27-5239-057DA712BF42}"/>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5" name="Right Triangle 144">
              <a:extLst>
                <a:ext uri="{FF2B5EF4-FFF2-40B4-BE49-F238E27FC236}">
                  <a16:creationId xmlns:a16="http://schemas.microsoft.com/office/drawing/2014/main" id="{582FAD3D-939D-A8CB-CEC8-99F82539A744}"/>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6" name="Right Triangle 145">
              <a:extLst>
                <a:ext uri="{FF2B5EF4-FFF2-40B4-BE49-F238E27FC236}">
                  <a16:creationId xmlns:a16="http://schemas.microsoft.com/office/drawing/2014/main" id="{22888654-DA04-B04C-F760-B81FDA53B7EE}"/>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7" name="Right Triangle 146">
              <a:extLst>
                <a:ext uri="{FF2B5EF4-FFF2-40B4-BE49-F238E27FC236}">
                  <a16:creationId xmlns:a16="http://schemas.microsoft.com/office/drawing/2014/main" id="{4323BD43-136C-4BF8-87F4-CC2D5FEE1D64}"/>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8" name="Right Triangle 147">
              <a:extLst>
                <a:ext uri="{FF2B5EF4-FFF2-40B4-BE49-F238E27FC236}">
                  <a16:creationId xmlns:a16="http://schemas.microsoft.com/office/drawing/2014/main" id="{9BD1DB86-0ABD-8018-F0D3-7D51B465C27D}"/>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9" name="Right Triangle 148">
              <a:extLst>
                <a:ext uri="{FF2B5EF4-FFF2-40B4-BE49-F238E27FC236}">
                  <a16:creationId xmlns:a16="http://schemas.microsoft.com/office/drawing/2014/main" id="{A8B98F8B-F2DE-5E0C-4B40-683B71E74D57}"/>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0" name="Right Triangle 149">
              <a:extLst>
                <a:ext uri="{FF2B5EF4-FFF2-40B4-BE49-F238E27FC236}">
                  <a16:creationId xmlns:a16="http://schemas.microsoft.com/office/drawing/2014/main" id="{B84937F3-2E5B-56F9-C97D-0CA3B76ABA2E}"/>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1" name="Right Triangle 150">
              <a:extLst>
                <a:ext uri="{FF2B5EF4-FFF2-40B4-BE49-F238E27FC236}">
                  <a16:creationId xmlns:a16="http://schemas.microsoft.com/office/drawing/2014/main" id="{9D0AA3C3-D6F6-B359-5CE1-EAD036289FD4}"/>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2" name="Right Triangle 151">
              <a:extLst>
                <a:ext uri="{FF2B5EF4-FFF2-40B4-BE49-F238E27FC236}">
                  <a16:creationId xmlns:a16="http://schemas.microsoft.com/office/drawing/2014/main" id="{A51DF1F9-F517-8FA2-70ED-650AA70A3EDE}"/>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3" name="Right Triangle 152">
              <a:extLst>
                <a:ext uri="{FF2B5EF4-FFF2-40B4-BE49-F238E27FC236}">
                  <a16:creationId xmlns:a16="http://schemas.microsoft.com/office/drawing/2014/main" id="{CA58C4A0-46AE-E1BA-F720-F7ED3E7AB10E}"/>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4" name="Right Triangle 153">
              <a:extLst>
                <a:ext uri="{FF2B5EF4-FFF2-40B4-BE49-F238E27FC236}">
                  <a16:creationId xmlns:a16="http://schemas.microsoft.com/office/drawing/2014/main" id="{8D37491E-D631-2F19-0152-CFA412A6ACA8}"/>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5" name="Right Triangle 154">
              <a:extLst>
                <a:ext uri="{FF2B5EF4-FFF2-40B4-BE49-F238E27FC236}">
                  <a16:creationId xmlns:a16="http://schemas.microsoft.com/office/drawing/2014/main" id="{6BA3912C-6929-250A-E2BD-EA2F1A2305D4}"/>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6" name="Right Triangle 155">
              <a:extLst>
                <a:ext uri="{FF2B5EF4-FFF2-40B4-BE49-F238E27FC236}">
                  <a16:creationId xmlns:a16="http://schemas.microsoft.com/office/drawing/2014/main" id="{D1686349-FA58-41D7-8F8B-247EB6564F8F}"/>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7" name="Right Triangle 156">
              <a:extLst>
                <a:ext uri="{FF2B5EF4-FFF2-40B4-BE49-F238E27FC236}">
                  <a16:creationId xmlns:a16="http://schemas.microsoft.com/office/drawing/2014/main" id="{9CD85C90-89DD-A4D1-49BD-08E1216855B6}"/>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8" name="Right Triangle 157">
              <a:extLst>
                <a:ext uri="{FF2B5EF4-FFF2-40B4-BE49-F238E27FC236}">
                  <a16:creationId xmlns:a16="http://schemas.microsoft.com/office/drawing/2014/main" id="{0DD76788-54ED-C8C4-1947-EFD8E411721E}"/>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9" name="Right Triangle 158">
              <a:extLst>
                <a:ext uri="{FF2B5EF4-FFF2-40B4-BE49-F238E27FC236}">
                  <a16:creationId xmlns:a16="http://schemas.microsoft.com/office/drawing/2014/main" id="{A3E5FDF2-3EDD-2B07-2410-5947E3890248}"/>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Tree>
    <p:extLst>
      <p:ext uri="{BB962C8B-B14F-4D97-AF65-F5344CB8AC3E}">
        <p14:creationId xmlns:p14="http://schemas.microsoft.com/office/powerpoint/2010/main" val="2568344884"/>
      </p:ext>
    </p:extLst>
  </p:cSld>
  <p:clrMapOvr>
    <a:masterClrMapping/>
  </p:clrMapOvr>
  <p:extLst>
    <p:ext uri="{DCECCB84-F9BA-43D5-87BE-67443E8EF086}">
      <p15:sldGuideLst xmlns:p15="http://schemas.microsoft.com/office/powerpoint/2012/main">
        <p15:guide id="3" pos="2150">
          <p15:clr>
            <a:srgbClr val="FBAE40"/>
          </p15:clr>
        </p15:guide>
        <p15:guide id="4" orient="horz" pos="1370">
          <p15:clr>
            <a:srgbClr val="FBAE40"/>
          </p15:clr>
        </p15:guide>
      </p15:sldGuideLst>
    </p:ext>
  </p:extLst>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p:cSld name="Big text righ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07010618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5" name="Rectangle 14">
            <a:extLst>
              <a:ext uri="{FF2B5EF4-FFF2-40B4-BE49-F238E27FC236}">
                <a16:creationId xmlns:a16="http://schemas.microsoft.com/office/drawing/2014/main" id="{784E46ED-CF86-0392-B406-AB9000F695F8}"/>
              </a:ext>
            </a:extLst>
          </p:cNvPr>
          <p:cNvSpPr/>
          <p:nvPr/>
        </p:nvSpPr>
        <p:spPr>
          <a:xfrm>
            <a:off x="8188325" y="0"/>
            <a:ext cx="4003675"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noAutofit/>
          </a:bodyPr>
          <a:lstStyle/>
          <a:p>
            <a:pPr algn="ctr"/>
            <a:endParaRPr lang="en-US" sz="1400">
              <a:solidFill>
                <a:schemeClr val="tx1"/>
              </a:solidFill>
            </a:endParaRPr>
          </a:p>
        </p:txBody>
      </p:sp>
      <p:grpSp>
        <p:nvGrpSpPr>
          <p:cNvPr id="3" name="Group 2">
            <a:extLst>
              <a:ext uri="{FF2B5EF4-FFF2-40B4-BE49-F238E27FC236}">
                <a16:creationId xmlns:a16="http://schemas.microsoft.com/office/drawing/2014/main" id="{98197273-BE90-781E-CE55-DDC25D027DAA}"/>
              </a:ext>
            </a:extLst>
          </p:cNvPr>
          <p:cNvGrpSpPr/>
          <p:nvPr/>
        </p:nvGrpSpPr>
        <p:grpSpPr>
          <a:xfrm flipH="1">
            <a:off x="8550318" y="38722"/>
            <a:ext cx="3597078" cy="6097143"/>
            <a:chOff x="38068" y="38722"/>
            <a:chExt cx="3597078" cy="6097143"/>
          </a:xfrm>
        </p:grpSpPr>
        <p:sp>
          <p:nvSpPr>
            <p:cNvPr id="5" name="Right Triangle 4">
              <a:extLst>
                <a:ext uri="{FF2B5EF4-FFF2-40B4-BE49-F238E27FC236}">
                  <a16:creationId xmlns:a16="http://schemas.microsoft.com/office/drawing/2014/main" id="{58DA47B7-FE42-6AA1-5A80-AAD277224C22}"/>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 name="Right Triangle 6">
              <a:extLst>
                <a:ext uri="{FF2B5EF4-FFF2-40B4-BE49-F238E27FC236}">
                  <a16:creationId xmlns:a16="http://schemas.microsoft.com/office/drawing/2014/main" id="{970C8ADB-89C6-7DBA-2755-100A178D3E03}"/>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 name="Right Triangle 10">
              <a:extLst>
                <a:ext uri="{FF2B5EF4-FFF2-40B4-BE49-F238E27FC236}">
                  <a16:creationId xmlns:a16="http://schemas.microsoft.com/office/drawing/2014/main" id="{2AC5AB77-157C-B9F0-E6CF-3E32D8E3BADA}"/>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 name="Right Triangle 11">
              <a:extLst>
                <a:ext uri="{FF2B5EF4-FFF2-40B4-BE49-F238E27FC236}">
                  <a16:creationId xmlns:a16="http://schemas.microsoft.com/office/drawing/2014/main" id="{D05327CA-C829-049E-9928-3DB4F8C6014A}"/>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 name="Right Triangle 12">
              <a:extLst>
                <a:ext uri="{FF2B5EF4-FFF2-40B4-BE49-F238E27FC236}">
                  <a16:creationId xmlns:a16="http://schemas.microsoft.com/office/drawing/2014/main" id="{57E9E47F-2151-FE29-C776-C2DB0668647A}"/>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 name="Right Triangle 13">
              <a:extLst>
                <a:ext uri="{FF2B5EF4-FFF2-40B4-BE49-F238E27FC236}">
                  <a16:creationId xmlns:a16="http://schemas.microsoft.com/office/drawing/2014/main" id="{2C65DD22-8DE9-7189-8A78-B7DBC2C13638}"/>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 name="Right Triangle 17">
              <a:extLst>
                <a:ext uri="{FF2B5EF4-FFF2-40B4-BE49-F238E27FC236}">
                  <a16:creationId xmlns:a16="http://schemas.microsoft.com/office/drawing/2014/main" id="{FB7A6551-C355-F0D8-6073-F8129367AF57}"/>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9" name="Right Triangle 18">
              <a:extLst>
                <a:ext uri="{FF2B5EF4-FFF2-40B4-BE49-F238E27FC236}">
                  <a16:creationId xmlns:a16="http://schemas.microsoft.com/office/drawing/2014/main" id="{73C81F00-5A20-6151-3D2C-3915FA03CACF}"/>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2" name="Right Triangle 21">
              <a:extLst>
                <a:ext uri="{FF2B5EF4-FFF2-40B4-BE49-F238E27FC236}">
                  <a16:creationId xmlns:a16="http://schemas.microsoft.com/office/drawing/2014/main" id="{A19930C4-7F98-1635-DDD0-8EAEE24C9B72}"/>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3" name="Right Triangle 22">
              <a:extLst>
                <a:ext uri="{FF2B5EF4-FFF2-40B4-BE49-F238E27FC236}">
                  <a16:creationId xmlns:a16="http://schemas.microsoft.com/office/drawing/2014/main" id="{C7D1DC6E-CAB2-DD20-FF3B-968C7B349DE2}"/>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7882382A-8A87-BD6E-2D5F-7512C8B76112}"/>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9A6A5C7E-97CD-A97A-79CD-C9DD0BE25F63}"/>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A6286B4A-BFCD-422B-CFF3-4FA6605B5BA1}"/>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EDF15B63-ABE7-55B9-F800-F4595BC74390}"/>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CF2608CF-2BDD-4ED1-FC3C-5973A7E9B944}"/>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DED47A28-CEA4-98DF-4D44-AE42B5FB9E19}"/>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21C743F9-3CE0-235F-6170-250565CFC6A8}"/>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01089086-CAE2-9E36-6DF3-6C5A16A4DA97}"/>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A364E3E1-8CA9-6B92-1E0F-88C1D9704C24}"/>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D7740C5F-2F2C-BD2A-0674-8314B4F62E13}"/>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A6A08C23-210E-AFED-79B9-A220183B43C4}"/>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790A8F2A-51E4-582B-8820-613EE60C838F}"/>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F94A1E73-642A-6A1A-B800-034EF7DF0B88}"/>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8262D4C5-8599-0339-F9FA-45732896EB87}"/>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9F00E996-D350-E3FC-2250-40FFE9C0A90B}"/>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F22B215F-9037-7588-71A9-9D8100E4D81F}"/>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8C7402EB-25EC-CF81-D1A8-FC80EC8FFCB0}"/>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5B702DFB-3240-56D6-8428-37BA2B39836A}"/>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C22DD33B-B83C-B276-6BFA-331A32EB9865}"/>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B9AAE688-7319-DA7A-0EC2-9DD024FDFECE}"/>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DD8052B7-3716-F4E1-3949-A91C9CDF86D6}"/>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2FAC8A0E-43CE-8D72-F973-151855244FB3}"/>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F4B9E598-DCCF-386A-F320-6CE69A10218F}"/>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7185434F-32C0-A970-33EC-49228B9EB3D7}"/>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B5F93222-4C9A-ED32-A84B-C05BE0F3CBED}"/>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3F2A6859-932D-ADF1-10AB-FE8598E158E3}"/>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B00AB7C1-B491-C844-A2A9-30EE4E0F7B86}"/>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3F5E4514-895D-39E8-C79F-ABD1AC85F91B}"/>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8E3AA1ED-149E-BB33-F71E-14EEDB28246E}"/>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7EB55720-7C7E-AC9C-51BF-ACE27932BBA5}"/>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91ED82B1-B635-36C6-21FD-1C5A56766028}"/>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B9AD0D9D-BA7F-4610-022D-7ABC2649D643}"/>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BA138806-B0D1-9407-9AA4-D7C75D634ED3}"/>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D82B063F-4B74-D26C-3383-175DD8763EAE}"/>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6686ED06-3719-AE13-24C5-A97FA3CAB450}"/>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3539BA30-F28E-D0A7-A3B6-C9326244D98C}"/>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2399BFD9-C5B9-1F7F-D65E-BB8C8520C84E}"/>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6B90FE86-3FCE-701C-EF30-8DD27C815875}"/>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2FA91E90-3395-5502-4DB8-00E4F0C914AF}"/>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419F2CE7-7255-D3BF-DEE6-40B63AD846D8}"/>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035CD5B3-00BF-E3D9-202D-521D3571A2E5}"/>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28F134F8-F219-7C86-8206-EBCDC606BCC8}"/>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DBCC4DC5-70C1-2F29-F5F0-31D49633989F}"/>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6A325457-66A6-4FE8-B8AF-E6DE53D0EA79}"/>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1CBAA585-BD9C-1839-3596-43CE982312F4}"/>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82276B03-C112-4387-12DA-706CFEC9FD2A}"/>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B860504C-6340-A4F5-8311-12D6B42EFD1C}"/>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67E647A7-FAB7-55A0-3FFE-339AB9EBA604}"/>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933DD4DB-A2E9-0D26-72F5-C167CDF6610B}"/>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7328A699-E8F4-9DA1-9837-4F999CD42204}"/>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9342B476-6FF4-CA4F-46DD-1594F37AE006}"/>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45F5AB78-035E-20D6-B581-A35881DBFE27}"/>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B48BBDAD-369B-6C51-4236-A0FBEFEC55BD}"/>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0360055B-617E-55A1-DF84-C4BA146D1080}"/>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1C364F2A-91C1-9796-A822-E876ACEE8852}"/>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CE3AD62B-E1C8-F2FD-FADB-B663C5128956}"/>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E93BD822-FDB9-0F34-B465-4198264C28FB}"/>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696068FF-3D67-E804-D883-825639829F28}"/>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
        <p:nvSpPr>
          <p:cNvPr id="16" name="Chapter">
            <a:extLst>
              <a:ext uri="{FF2B5EF4-FFF2-40B4-BE49-F238E27FC236}">
                <a16:creationId xmlns:a16="http://schemas.microsoft.com/office/drawing/2014/main" id="{13236719-DA18-B45A-2832-540C7DB7DD3A}"/>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7" name="Label">
            <a:extLst>
              <a:ext uri="{FF2B5EF4-FFF2-40B4-BE49-F238E27FC236}">
                <a16:creationId xmlns:a16="http://schemas.microsoft.com/office/drawing/2014/main" id="{9F0D409C-EC04-CD25-EEBE-39C40C30D02F}"/>
              </a:ext>
            </a:extLst>
          </p:cNvPr>
          <p:cNvSpPr>
            <a:spLocks noGrp="1"/>
          </p:cNvSpPr>
          <p:nvPr>
            <p:ph type="body" sz="quarter" idx="13" hasCustomPrompt="1"/>
          </p:nvPr>
        </p:nvSpPr>
        <p:spPr>
          <a:xfrm>
            <a:off x="6934200"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20" name="Source">
            <a:extLst>
              <a:ext uri="{FF2B5EF4-FFF2-40B4-BE49-F238E27FC236}">
                <a16:creationId xmlns:a16="http://schemas.microsoft.com/office/drawing/2014/main" id="{4D5593B2-2186-0AFF-6D82-875B5C2CAD84}"/>
              </a:ext>
            </a:extLst>
          </p:cNvPr>
          <p:cNvSpPr>
            <a:spLocks noGrp="1"/>
          </p:cNvSpPr>
          <p:nvPr>
            <p:ph type="body" sz="quarter" idx="12" hasCustomPrompt="1"/>
          </p:nvPr>
        </p:nvSpPr>
        <p:spPr>
          <a:xfrm>
            <a:off x="550162" y="6110219"/>
            <a:ext cx="7270849"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
        <p:nvSpPr>
          <p:cNvPr id="21" name="Title 20">
            <a:extLst>
              <a:ext uri="{FF2B5EF4-FFF2-40B4-BE49-F238E27FC236}">
                <a16:creationId xmlns:a16="http://schemas.microsoft.com/office/drawing/2014/main" id="{2D6367E1-1E15-0D7A-DD9B-BD96D78A7A8F}"/>
              </a:ext>
            </a:extLst>
          </p:cNvPr>
          <p:cNvSpPr>
            <a:spLocks noGrp="1"/>
          </p:cNvSpPr>
          <p:nvPr>
            <p:ph type="title"/>
          </p:nvPr>
        </p:nvSpPr>
        <p:spPr>
          <a:xfrm>
            <a:off x="550164" y="635000"/>
            <a:ext cx="7273036"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9" name="Copyright">
            <a:extLst>
              <a:ext uri="{FF2B5EF4-FFF2-40B4-BE49-F238E27FC236}">
                <a16:creationId xmlns:a16="http://schemas.microsoft.com/office/drawing/2014/main" id="{10C85E8E-85B6-5764-CAEE-2898809B9896}"/>
              </a:ext>
            </a:extLst>
          </p:cNvPr>
          <p:cNvSpPr txBox="1">
            <a:spLocks/>
          </p:cNvSpPr>
          <p:nvPr/>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700">
                <a:solidFill>
                  <a:schemeClr val="tx1"/>
                </a:solidFill>
                <a:latin typeface="+mn-lt"/>
              </a:rPr>
              <a:t>© 2025 by S&amp;P Global Inc. </a:t>
            </a:r>
          </a:p>
        </p:txBody>
      </p:sp>
      <p:sp>
        <p:nvSpPr>
          <p:cNvPr id="10" name="SlideNumber">
            <a:extLst>
              <a:ext uri="{FF2B5EF4-FFF2-40B4-BE49-F238E27FC236}">
                <a16:creationId xmlns:a16="http://schemas.microsoft.com/office/drawing/2014/main" id="{6208773D-7242-7EC8-EFD9-0EB295E19F0B}"/>
              </a:ext>
            </a:extLst>
          </p:cNvPr>
          <p:cNvSpPr txBox="1"/>
          <p:nvPr/>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chemeClr val="tx1"/>
                </a:solidFill>
                <a:latin typeface="+mn-lt"/>
                <a:ea typeface="+mn-ea"/>
                <a:cs typeface="+mn-cs"/>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chemeClr val="tx1"/>
              </a:solidFill>
              <a:latin typeface="+mn-lt"/>
              <a:ea typeface="+mn-ea"/>
              <a:cs typeface="+mn-cs"/>
            </a:endParaRPr>
          </a:p>
        </p:txBody>
      </p:sp>
      <p:sp>
        <p:nvSpPr>
          <p:cNvPr id="82" name="Picture Placeholder 8">
            <a:extLst>
              <a:ext uri="{FF2B5EF4-FFF2-40B4-BE49-F238E27FC236}">
                <a16:creationId xmlns:a16="http://schemas.microsoft.com/office/drawing/2014/main" id="{9D06AA9D-C5D3-F94F-581D-A87412677182}"/>
              </a:ext>
            </a:extLst>
          </p:cNvPr>
          <p:cNvSpPr>
            <a:spLocks noGrp="1"/>
          </p:cNvSpPr>
          <p:nvPr>
            <p:ph type="pic" sz="quarter" idx="16"/>
          </p:nvPr>
        </p:nvSpPr>
        <p:spPr>
          <a:xfrm>
            <a:off x="8188325" y="0"/>
            <a:ext cx="4003675" cy="6858000"/>
          </a:xfrm>
        </p:spPr>
        <p:txBody>
          <a:bodyPr anchor="ctr">
            <a:noAutofit/>
          </a:bodyPr>
          <a:lstStyle>
            <a:lvl1pPr marL="0" indent="0" algn="ctr">
              <a:buNone/>
              <a:defRPr sz="1200" b="1"/>
            </a:lvl1pPr>
          </a:lstStyle>
          <a:p>
            <a:r>
              <a:rPr lang="en-US"/>
              <a:t>Click icon to add picture</a:t>
            </a:r>
          </a:p>
        </p:txBody>
      </p:sp>
      <p:sp>
        <p:nvSpPr>
          <p:cNvPr id="8" name="Content">
            <a:extLst>
              <a:ext uri="{FF2B5EF4-FFF2-40B4-BE49-F238E27FC236}">
                <a16:creationId xmlns:a16="http://schemas.microsoft.com/office/drawing/2014/main" id="{6517963D-D927-B831-454B-FC285AE0E80D}"/>
              </a:ext>
            </a:extLst>
          </p:cNvPr>
          <p:cNvSpPr>
            <a:spLocks noGrp="1"/>
          </p:cNvSpPr>
          <p:nvPr>
            <p:ph idx="11"/>
          </p:nvPr>
        </p:nvSpPr>
        <p:spPr>
          <a:xfrm>
            <a:off x="550164" y="3792203"/>
            <a:ext cx="7273924" cy="2286860"/>
          </a:xfrm>
          <a:prstGeom prst="rect">
            <a:avLst/>
          </a:prstGeom>
        </p:spPr>
        <p:txBody>
          <a:bodyPr wrap="square">
            <a:noAutofit/>
          </a:bodyPr>
          <a:lstStyle>
            <a:lvl1pPr>
              <a:defRPr>
                <a:solidFill>
                  <a:schemeClr val="tx1"/>
                </a:solidFill>
                <a:latin typeface="Akkurat LL" panose="020B0504010101010104" pitchFamily="34" charset="0"/>
                <a:ea typeface="+mn-ea"/>
                <a:cs typeface="Akkurat LL" panose="020B0504010101010104" pitchFamily="34" charset="0"/>
              </a:defRPr>
            </a:lvl1pPr>
            <a:lvl2pPr>
              <a:defRPr>
                <a:solidFill>
                  <a:schemeClr val="tx1"/>
                </a:solidFill>
                <a:latin typeface="Akkurat LL" panose="020B0504010101010104" pitchFamily="34" charset="0"/>
                <a:ea typeface="+mn-ea"/>
                <a:cs typeface="Akkurat LL" panose="020B0504010101010104" pitchFamily="34" charset="0"/>
              </a:defRPr>
            </a:lvl2pPr>
            <a:lvl3pPr>
              <a:defRPr>
                <a:solidFill>
                  <a:schemeClr val="tx1"/>
                </a:solidFill>
                <a:latin typeface="Akkurat LL" panose="020B0504010101010104" pitchFamily="34" charset="0"/>
                <a:ea typeface="+mn-ea"/>
                <a:cs typeface="Akkurat LL" panose="020B0504010101010104" pitchFamily="34" charset="0"/>
              </a:defRPr>
            </a:lvl3pPr>
            <a:lvl4pPr>
              <a:defRPr>
                <a:solidFill>
                  <a:schemeClr val="tx1"/>
                </a:solidFill>
                <a:latin typeface="Akkurat LL" panose="020B0504010101010104" pitchFamily="34" charset="0"/>
                <a:ea typeface="+mn-ea"/>
                <a:cs typeface="Akkurat LL" panose="020B0504010101010104" pitchFamily="34" charset="0"/>
              </a:defRPr>
            </a:lvl4pPr>
            <a:lvl5pPr>
              <a:defRPr>
                <a:solidFill>
                  <a:schemeClr val="tx1"/>
                </a:solidFill>
                <a:latin typeface="Akkurat LL" panose="020B0504010101010104" pitchFamily="34" charset="0"/>
                <a:ea typeface="+mn-ea"/>
                <a:cs typeface="Akkurat LL" panose="020B05040101010101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3" name="Heading">
            <a:extLst>
              <a:ext uri="{FF2B5EF4-FFF2-40B4-BE49-F238E27FC236}">
                <a16:creationId xmlns:a16="http://schemas.microsoft.com/office/drawing/2014/main" id="{712EC63E-DFF5-8622-31A5-191B8794FF1F}"/>
              </a:ext>
            </a:extLst>
          </p:cNvPr>
          <p:cNvSpPr>
            <a:spLocks noGrp="1"/>
          </p:cNvSpPr>
          <p:nvPr>
            <p:ph type="body" idx="15" hasCustomPrompt="1"/>
          </p:nvPr>
        </p:nvSpPr>
        <p:spPr>
          <a:xfrm>
            <a:off x="550164" y="2202361"/>
            <a:ext cx="7273924" cy="499534"/>
          </a:xfrm>
          <a:prstGeom prst="rect">
            <a:avLst/>
          </a:prstGeom>
        </p:spPr>
        <p:txBody>
          <a:bodyPr wrap="square" anchor="ctr">
            <a:noAutofit/>
          </a:bodyPr>
          <a:lstStyle>
            <a:lvl1pPr marL="0" indent="0">
              <a:spcBef>
                <a:spcPts val="0"/>
              </a:spcBef>
              <a:buFont typeface="Arial" panose="020B0604020202020204" pitchFamily="34" charset="0"/>
              <a:buChar char="​"/>
              <a:defRPr sz="2800" b="0">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2800">
                <a:solidFill>
                  <a:schemeClr val="bg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Big text</a:t>
            </a:r>
          </a:p>
        </p:txBody>
      </p:sp>
      <p:grpSp>
        <p:nvGrpSpPr>
          <p:cNvPr id="2" name="Group 1">
            <a:extLst>
              <a:ext uri="{FF2B5EF4-FFF2-40B4-BE49-F238E27FC236}">
                <a16:creationId xmlns:a16="http://schemas.microsoft.com/office/drawing/2014/main" id="{F3E4FCD1-EA1B-F70D-CA79-1E1EA218A8B1}"/>
              </a:ext>
            </a:extLst>
          </p:cNvPr>
          <p:cNvGrpSpPr/>
          <p:nvPr userDrawn="1"/>
        </p:nvGrpSpPr>
        <p:grpSpPr>
          <a:xfrm flipH="1">
            <a:off x="8550318" y="38722"/>
            <a:ext cx="3597078" cy="6097143"/>
            <a:chOff x="38068" y="38722"/>
            <a:chExt cx="3597078" cy="6097143"/>
          </a:xfrm>
        </p:grpSpPr>
        <p:sp>
          <p:nvSpPr>
            <p:cNvPr id="4" name="Right Triangle 3">
              <a:extLst>
                <a:ext uri="{FF2B5EF4-FFF2-40B4-BE49-F238E27FC236}">
                  <a16:creationId xmlns:a16="http://schemas.microsoft.com/office/drawing/2014/main" id="{092882E4-8ADB-1044-D683-A9AF4313FE4D}"/>
                </a:ext>
              </a:extLst>
            </p:cNvPr>
            <p:cNvSpPr>
              <a:spLocks/>
            </p:cNvSpPr>
            <p:nvPr/>
          </p:nvSpPr>
          <p:spPr>
            <a:xfrm rot="16200000">
              <a:off x="862989"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664DA87C-DEA4-DF41-286A-1FA7F59833C8}"/>
                </a:ext>
              </a:extLst>
            </p:cNvPr>
            <p:cNvSpPr>
              <a:spLocks/>
            </p:cNvSpPr>
            <p:nvPr/>
          </p:nvSpPr>
          <p:spPr>
            <a:xfrm rot="16200000" flipH="1">
              <a:off x="862989"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B70CF283-5F31-96CC-C049-C46496608DAF}"/>
                </a:ext>
              </a:extLst>
            </p:cNvPr>
            <p:cNvSpPr>
              <a:spLocks/>
            </p:cNvSpPr>
            <p:nvPr/>
          </p:nvSpPr>
          <p:spPr>
            <a:xfrm rot="16200000" flipV="1">
              <a:off x="151621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4A49B143-B52F-03E8-B0E8-507723264777}"/>
                </a:ext>
              </a:extLst>
            </p:cNvPr>
            <p:cNvSpPr>
              <a:spLocks/>
            </p:cNvSpPr>
            <p:nvPr/>
          </p:nvSpPr>
          <p:spPr>
            <a:xfrm rot="16200000" flipH="1" flipV="1">
              <a:off x="151621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7B8401C7-E15A-7AE1-8522-A44CEA501DE1}"/>
                </a:ext>
              </a:extLst>
            </p:cNvPr>
            <p:cNvSpPr>
              <a:spLocks/>
            </p:cNvSpPr>
            <p:nvPr/>
          </p:nvSpPr>
          <p:spPr>
            <a:xfrm>
              <a:off x="78122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840B0B9E-B937-2570-531E-410208553117}"/>
                </a:ext>
              </a:extLst>
            </p:cNvPr>
            <p:cNvSpPr>
              <a:spLocks/>
            </p:cNvSpPr>
            <p:nvPr/>
          </p:nvSpPr>
          <p:spPr>
            <a:xfrm flipV="1">
              <a:off x="78122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62015921-2D42-1CEA-25B8-C4622AA311E9}"/>
                </a:ext>
              </a:extLst>
            </p:cNvPr>
            <p:cNvSpPr>
              <a:spLocks/>
            </p:cNvSpPr>
            <p:nvPr/>
          </p:nvSpPr>
          <p:spPr>
            <a:xfrm>
              <a:off x="78122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648A81EC-D58A-72A9-771B-4FB8BCC30E13}"/>
                </a:ext>
              </a:extLst>
            </p:cNvPr>
            <p:cNvSpPr>
              <a:spLocks/>
            </p:cNvSpPr>
            <p:nvPr/>
          </p:nvSpPr>
          <p:spPr>
            <a:xfrm flipV="1">
              <a:off x="78122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1" name="Right Triangle 90">
              <a:extLst>
                <a:ext uri="{FF2B5EF4-FFF2-40B4-BE49-F238E27FC236}">
                  <a16:creationId xmlns:a16="http://schemas.microsoft.com/office/drawing/2014/main" id="{3C393853-8F7C-13A0-173B-9C5AF230D58B}"/>
                </a:ext>
              </a:extLst>
            </p:cNvPr>
            <p:cNvSpPr>
              <a:spLocks/>
            </p:cNvSpPr>
            <p:nvPr/>
          </p:nvSpPr>
          <p:spPr>
            <a:xfrm rot="16200000">
              <a:off x="2356365"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2" name="Right Triangle 91">
              <a:extLst>
                <a:ext uri="{FF2B5EF4-FFF2-40B4-BE49-F238E27FC236}">
                  <a16:creationId xmlns:a16="http://schemas.microsoft.com/office/drawing/2014/main" id="{1BE4BFED-3E30-2825-D5CE-16A4DA15A195}"/>
                </a:ext>
              </a:extLst>
            </p:cNvPr>
            <p:cNvSpPr>
              <a:spLocks/>
            </p:cNvSpPr>
            <p:nvPr/>
          </p:nvSpPr>
          <p:spPr>
            <a:xfrm rot="16200000" flipH="1">
              <a:off x="2356365"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67190C2A-C911-B65F-0649-32C21EDDE82E}"/>
                </a:ext>
              </a:extLst>
            </p:cNvPr>
            <p:cNvSpPr>
              <a:spLocks/>
            </p:cNvSpPr>
            <p:nvPr/>
          </p:nvSpPr>
          <p:spPr>
            <a:xfrm rot="16200000" flipV="1">
              <a:off x="3009591" y="1715729"/>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79105786-18D2-F660-B260-A245913CDBA0}"/>
                </a:ext>
              </a:extLst>
            </p:cNvPr>
            <p:cNvSpPr>
              <a:spLocks/>
            </p:cNvSpPr>
            <p:nvPr/>
          </p:nvSpPr>
          <p:spPr>
            <a:xfrm rot="16200000" flipH="1" flipV="1">
              <a:off x="3009591" y="239585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C6013496-F356-CF84-E292-0F3A5FFF4639}"/>
                </a:ext>
              </a:extLst>
            </p:cNvPr>
            <p:cNvSpPr>
              <a:spLocks/>
            </p:cNvSpPr>
            <p:nvPr/>
          </p:nvSpPr>
          <p:spPr>
            <a:xfrm>
              <a:off x="2274603"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BFF571AA-AC27-854A-9FB1-49120E323599}"/>
                </a:ext>
              </a:extLst>
            </p:cNvPr>
            <p:cNvSpPr>
              <a:spLocks/>
            </p:cNvSpPr>
            <p:nvPr/>
          </p:nvSpPr>
          <p:spPr>
            <a:xfrm flipH="1">
              <a:off x="1623141" y="92272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1EC29314-A5BC-0027-1BB9-4E22061E39CF}"/>
                </a:ext>
              </a:extLst>
            </p:cNvPr>
            <p:cNvSpPr>
              <a:spLocks/>
            </p:cNvSpPr>
            <p:nvPr/>
          </p:nvSpPr>
          <p:spPr>
            <a:xfrm flipV="1">
              <a:off x="2274603"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3AF26CF4-C519-AC3B-FFEF-55FE83E3760E}"/>
                </a:ext>
              </a:extLst>
            </p:cNvPr>
            <p:cNvSpPr>
              <a:spLocks/>
            </p:cNvSpPr>
            <p:nvPr/>
          </p:nvSpPr>
          <p:spPr>
            <a:xfrm flipH="1" flipV="1">
              <a:off x="1623141" y="16046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A71626E7-B868-2D75-374A-354DF2A53422}"/>
                </a:ext>
              </a:extLst>
            </p:cNvPr>
            <p:cNvSpPr>
              <a:spLocks/>
            </p:cNvSpPr>
            <p:nvPr/>
          </p:nvSpPr>
          <p:spPr>
            <a:xfrm>
              <a:off x="2274603"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69450BA6-1549-3F57-E4AF-95F4CC5A35D7}"/>
                </a:ext>
              </a:extLst>
            </p:cNvPr>
            <p:cNvSpPr>
              <a:spLocks/>
            </p:cNvSpPr>
            <p:nvPr/>
          </p:nvSpPr>
          <p:spPr>
            <a:xfrm flipH="1">
              <a:off x="1623141" y="2479959"/>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9E24D802-C223-7804-AC5F-89347612A6E3}"/>
                </a:ext>
              </a:extLst>
            </p:cNvPr>
            <p:cNvSpPr>
              <a:spLocks/>
            </p:cNvSpPr>
            <p:nvPr/>
          </p:nvSpPr>
          <p:spPr>
            <a:xfrm flipV="1">
              <a:off x="2274603"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548CFA4E-C982-3657-8D4A-F5787FA10A53}"/>
                </a:ext>
              </a:extLst>
            </p:cNvPr>
            <p:cNvSpPr>
              <a:spLocks/>
            </p:cNvSpPr>
            <p:nvPr/>
          </p:nvSpPr>
          <p:spPr>
            <a:xfrm flipH="1" flipV="1">
              <a:off x="1623141" y="31619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5F46FEE5-4B3A-D6E7-F906-615052048DEE}"/>
                </a:ext>
              </a:extLst>
            </p:cNvPr>
            <p:cNvSpPr>
              <a:spLocks/>
            </p:cNvSpPr>
            <p:nvPr/>
          </p:nvSpPr>
          <p:spPr>
            <a:xfrm rot="16200000">
              <a:off x="862989"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C6136A64-C01E-A60E-2236-E5960C1769BB}"/>
                </a:ext>
              </a:extLst>
            </p:cNvPr>
            <p:cNvSpPr>
              <a:spLocks/>
            </p:cNvSpPr>
            <p:nvPr/>
          </p:nvSpPr>
          <p:spPr>
            <a:xfrm rot="16200000" flipH="1">
              <a:off x="862989"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79301EB6-54FA-CC01-E88C-0A13B461EB83}"/>
                </a:ext>
              </a:extLst>
            </p:cNvPr>
            <p:cNvSpPr>
              <a:spLocks/>
            </p:cNvSpPr>
            <p:nvPr/>
          </p:nvSpPr>
          <p:spPr>
            <a:xfrm rot="16200000" flipV="1">
              <a:off x="151621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0FE3D52B-A65F-6F61-3FEC-520547CDA721}"/>
                </a:ext>
              </a:extLst>
            </p:cNvPr>
            <p:cNvSpPr>
              <a:spLocks/>
            </p:cNvSpPr>
            <p:nvPr/>
          </p:nvSpPr>
          <p:spPr>
            <a:xfrm rot="16200000" flipH="1" flipV="1">
              <a:off x="151621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A9734E00-F38E-171D-2293-FD87F2E004D0}"/>
                </a:ext>
              </a:extLst>
            </p:cNvPr>
            <p:cNvSpPr>
              <a:spLocks/>
            </p:cNvSpPr>
            <p:nvPr/>
          </p:nvSpPr>
          <p:spPr>
            <a:xfrm flipV="1">
              <a:off x="78122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C8D5382A-3212-632E-AC94-8207A9A6B063}"/>
                </a:ext>
              </a:extLst>
            </p:cNvPr>
            <p:cNvSpPr>
              <a:spLocks/>
            </p:cNvSpPr>
            <p:nvPr/>
          </p:nvSpPr>
          <p:spPr>
            <a:xfrm rot="16200000">
              <a:off x="2356366"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C5FEDC35-934A-AD74-2BAA-BBE074297578}"/>
                </a:ext>
              </a:extLst>
            </p:cNvPr>
            <p:cNvSpPr>
              <a:spLocks/>
            </p:cNvSpPr>
            <p:nvPr/>
          </p:nvSpPr>
          <p:spPr>
            <a:xfrm rot="16200000" flipH="1">
              <a:off x="2356366"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3F4FBA2E-6B17-6C52-7C4A-704FDC250481}"/>
                </a:ext>
              </a:extLst>
            </p:cNvPr>
            <p:cNvSpPr>
              <a:spLocks/>
            </p:cNvSpPr>
            <p:nvPr/>
          </p:nvSpPr>
          <p:spPr>
            <a:xfrm rot="16200000" flipV="1">
              <a:off x="3009592" y="15849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5ACE5856-8280-F3AB-EF68-F106C3EFE73A}"/>
                </a:ext>
              </a:extLst>
            </p:cNvPr>
            <p:cNvSpPr>
              <a:spLocks/>
            </p:cNvSpPr>
            <p:nvPr/>
          </p:nvSpPr>
          <p:spPr>
            <a:xfrm rot="16200000" flipH="1" flipV="1">
              <a:off x="3009592" y="838616"/>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BB875B7F-CB28-96D0-2F2E-DF70F4791E3C}"/>
                </a:ext>
              </a:extLst>
            </p:cNvPr>
            <p:cNvSpPr>
              <a:spLocks/>
            </p:cNvSpPr>
            <p:nvPr/>
          </p:nvSpPr>
          <p:spPr>
            <a:xfrm flipV="1">
              <a:off x="2274604"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6C839F9F-4F3F-3342-7ED4-FF6590FE08CE}"/>
                </a:ext>
              </a:extLst>
            </p:cNvPr>
            <p:cNvSpPr>
              <a:spLocks/>
            </p:cNvSpPr>
            <p:nvPr/>
          </p:nvSpPr>
          <p:spPr>
            <a:xfrm flipH="1" flipV="1">
              <a:off x="1623142" y="47458"/>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17ECA8CE-2525-8248-583E-BAD26940FC0D}"/>
                </a:ext>
              </a:extLst>
            </p:cNvPr>
            <p:cNvSpPr>
              <a:spLocks/>
            </p:cNvSpPr>
            <p:nvPr/>
          </p:nvSpPr>
          <p:spPr>
            <a:xfrm rot="16200000">
              <a:off x="862989"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33FEA39C-E4C5-7979-CAA1-818C358AB657}"/>
                </a:ext>
              </a:extLst>
            </p:cNvPr>
            <p:cNvSpPr>
              <a:spLocks/>
            </p:cNvSpPr>
            <p:nvPr/>
          </p:nvSpPr>
          <p:spPr>
            <a:xfrm rot="16200000" flipV="1">
              <a:off x="151621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37C4387D-D268-84C5-3B03-7E4D65FEAC63}"/>
                </a:ext>
              </a:extLst>
            </p:cNvPr>
            <p:cNvSpPr>
              <a:spLocks/>
            </p:cNvSpPr>
            <p:nvPr/>
          </p:nvSpPr>
          <p:spPr>
            <a:xfrm rot="16200000">
              <a:off x="2356365"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8805213A-5A40-40B0-0953-72A13B2AB2B8}"/>
                </a:ext>
              </a:extLst>
            </p:cNvPr>
            <p:cNvSpPr>
              <a:spLocks/>
            </p:cNvSpPr>
            <p:nvPr/>
          </p:nvSpPr>
          <p:spPr>
            <a:xfrm rot="16200000" flipV="1">
              <a:off x="3009591" y="327296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62987AA6-2638-2646-ED25-B8F16E02E959}"/>
                </a:ext>
              </a:extLst>
            </p:cNvPr>
            <p:cNvSpPr>
              <a:spLocks/>
            </p:cNvSpPr>
            <p:nvPr/>
          </p:nvSpPr>
          <p:spPr>
            <a:xfrm flipH="1">
              <a:off x="131531" y="913991"/>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7E3A8D45-D4BD-BD13-8ED6-7F8E74E39DD7}"/>
                </a:ext>
              </a:extLst>
            </p:cNvPr>
            <p:cNvSpPr>
              <a:spLocks/>
            </p:cNvSpPr>
            <p:nvPr/>
          </p:nvSpPr>
          <p:spPr>
            <a:xfrm flipH="1" flipV="1">
              <a:off x="131531" y="15959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976D2D75-E82F-AE4D-4808-A23382734B03}"/>
                </a:ext>
              </a:extLst>
            </p:cNvPr>
            <p:cNvSpPr>
              <a:spLocks/>
            </p:cNvSpPr>
            <p:nvPr/>
          </p:nvSpPr>
          <p:spPr>
            <a:xfrm flipH="1">
              <a:off x="131531" y="2471223"/>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8FEE498E-EC23-9237-9126-FB038CC5D1CE}"/>
                </a:ext>
              </a:extLst>
            </p:cNvPr>
            <p:cNvSpPr>
              <a:spLocks/>
            </p:cNvSpPr>
            <p:nvPr/>
          </p:nvSpPr>
          <p:spPr>
            <a:xfrm flipH="1" flipV="1">
              <a:off x="131531" y="3153186"/>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4A074B3E-F5BA-109B-50AE-65099BF5D691}"/>
                </a:ext>
              </a:extLst>
            </p:cNvPr>
            <p:cNvSpPr>
              <a:spLocks/>
            </p:cNvSpPr>
            <p:nvPr/>
          </p:nvSpPr>
          <p:spPr>
            <a:xfrm flipH="1" flipV="1">
              <a:off x="131532" y="38722"/>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E4CBC2EE-75EA-CE65-9745-418DA63297E6}"/>
                </a:ext>
              </a:extLst>
            </p:cNvPr>
            <p:cNvSpPr>
              <a:spLocks/>
            </p:cNvSpPr>
            <p:nvPr/>
          </p:nvSpPr>
          <p:spPr>
            <a:xfrm rot="16200000" flipH="1">
              <a:off x="862989"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335328CE-C836-4F59-49D4-7E21FFB1E44F}"/>
                </a:ext>
              </a:extLst>
            </p:cNvPr>
            <p:cNvSpPr>
              <a:spLocks/>
            </p:cNvSpPr>
            <p:nvPr/>
          </p:nvSpPr>
          <p:spPr>
            <a:xfrm rot="16200000" flipH="1" flipV="1">
              <a:off x="151621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AB2632ED-4230-EA83-6123-764AFF902F19}"/>
                </a:ext>
              </a:extLst>
            </p:cNvPr>
            <p:cNvSpPr>
              <a:spLocks/>
            </p:cNvSpPr>
            <p:nvPr/>
          </p:nvSpPr>
          <p:spPr>
            <a:xfrm>
              <a:off x="78122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8FBED8F1-6A62-36CF-48F2-25EE4E47A6F3}"/>
                </a:ext>
              </a:extLst>
            </p:cNvPr>
            <p:cNvSpPr>
              <a:spLocks/>
            </p:cNvSpPr>
            <p:nvPr/>
          </p:nvSpPr>
          <p:spPr>
            <a:xfrm flipV="1">
              <a:off x="78122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DD288937-9E40-BEA4-01AC-D6E556FF72F9}"/>
                </a:ext>
              </a:extLst>
            </p:cNvPr>
            <p:cNvSpPr>
              <a:spLocks/>
            </p:cNvSpPr>
            <p:nvPr/>
          </p:nvSpPr>
          <p:spPr>
            <a:xfrm rot="16200000" flipH="1">
              <a:off x="2356365"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E078F079-C9C1-CB9C-F96D-39A115AACDF9}"/>
                </a:ext>
              </a:extLst>
            </p:cNvPr>
            <p:cNvSpPr>
              <a:spLocks/>
            </p:cNvSpPr>
            <p:nvPr/>
          </p:nvSpPr>
          <p:spPr>
            <a:xfrm rot="16200000" flipH="1" flipV="1">
              <a:off x="3009591" y="395308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72E6FEBD-2901-7BF6-7741-EF847D23F2FA}"/>
                </a:ext>
              </a:extLst>
            </p:cNvPr>
            <p:cNvSpPr>
              <a:spLocks/>
            </p:cNvSpPr>
            <p:nvPr/>
          </p:nvSpPr>
          <p:spPr>
            <a:xfrm>
              <a:off x="2274603"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3A69A8E1-61DE-D786-0683-5192DD4EC28B}"/>
                </a:ext>
              </a:extLst>
            </p:cNvPr>
            <p:cNvSpPr>
              <a:spLocks/>
            </p:cNvSpPr>
            <p:nvPr/>
          </p:nvSpPr>
          <p:spPr>
            <a:xfrm flipH="1">
              <a:off x="1623141" y="4037190"/>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463C9EA2-524D-7482-B1A8-E98816CF2AE8}"/>
                </a:ext>
              </a:extLst>
            </p:cNvPr>
            <p:cNvSpPr>
              <a:spLocks/>
            </p:cNvSpPr>
            <p:nvPr/>
          </p:nvSpPr>
          <p:spPr>
            <a:xfrm flipV="1">
              <a:off x="2274603"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058D503B-ABC8-5405-A498-1C1ED7AFDF56}"/>
                </a:ext>
              </a:extLst>
            </p:cNvPr>
            <p:cNvSpPr>
              <a:spLocks/>
            </p:cNvSpPr>
            <p:nvPr/>
          </p:nvSpPr>
          <p:spPr>
            <a:xfrm flipH="1" flipV="1">
              <a:off x="1623141" y="47191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47A2E5B6-F7C5-F423-B64E-1B877C5A24B7}"/>
                </a:ext>
              </a:extLst>
            </p:cNvPr>
            <p:cNvSpPr>
              <a:spLocks/>
            </p:cNvSpPr>
            <p:nvPr/>
          </p:nvSpPr>
          <p:spPr>
            <a:xfrm rot="16200000">
              <a:off x="862989"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73D762B0-19AF-D659-724B-7C6D77B6F581}"/>
                </a:ext>
              </a:extLst>
            </p:cNvPr>
            <p:cNvSpPr>
              <a:spLocks/>
            </p:cNvSpPr>
            <p:nvPr/>
          </p:nvSpPr>
          <p:spPr>
            <a:xfrm rot="16200000" flipH="1">
              <a:off x="862989"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E8E970D5-29B7-DC43-BDEE-6B0C2620AB67}"/>
                </a:ext>
              </a:extLst>
            </p:cNvPr>
            <p:cNvSpPr>
              <a:spLocks/>
            </p:cNvSpPr>
            <p:nvPr/>
          </p:nvSpPr>
          <p:spPr>
            <a:xfrm rot="16200000" flipV="1">
              <a:off x="151621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DFBBA11D-EF32-2ADA-6B95-A75E4DFC0340}"/>
                </a:ext>
              </a:extLst>
            </p:cNvPr>
            <p:cNvSpPr>
              <a:spLocks/>
            </p:cNvSpPr>
            <p:nvPr/>
          </p:nvSpPr>
          <p:spPr>
            <a:xfrm rot="16200000" flipH="1" flipV="1">
              <a:off x="151621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26186B02-6010-C163-38F3-FDEB47AC9359}"/>
                </a:ext>
              </a:extLst>
            </p:cNvPr>
            <p:cNvSpPr>
              <a:spLocks/>
            </p:cNvSpPr>
            <p:nvPr/>
          </p:nvSpPr>
          <p:spPr>
            <a:xfrm rot="16200000">
              <a:off x="2356365"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A90713E9-C684-BE16-D84F-B0A46D7D51AD}"/>
                </a:ext>
              </a:extLst>
            </p:cNvPr>
            <p:cNvSpPr>
              <a:spLocks/>
            </p:cNvSpPr>
            <p:nvPr/>
          </p:nvSpPr>
          <p:spPr>
            <a:xfrm rot="16200000" flipH="1">
              <a:off x="2356365"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02E30210-1AD8-E8C9-CB10-D178C10CB140}"/>
                </a:ext>
              </a:extLst>
            </p:cNvPr>
            <p:cNvSpPr>
              <a:spLocks/>
            </p:cNvSpPr>
            <p:nvPr/>
          </p:nvSpPr>
          <p:spPr>
            <a:xfrm rot="16200000" flipV="1">
              <a:off x="3009591" y="483019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7CE43DAA-76C5-0F8B-2317-5FB6DD103BE2}"/>
                </a:ext>
              </a:extLst>
            </p:cNvPr>
            <p:cNvSpPr>
              <a:spLocks/>
            </p:cNvSpPr>
            <p:nvPr/>
          </p:nvSpPr>
          <p:spPr>
            <a:xfrm rot="16200000" flipH="1" flipV="1">
              <a:off x="3009591" y="55103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FF95C3A5-0241-0A13-85DC-EF06EDF9E41F}"/>
                </a:ext>
              </a:extLst>
            </p:cNvPr>
            <p:cNvSpPr>
              <a:spLocks/>
            </p:cNvSpPr>
            <p:nvPr/>
          </p:nvSpPr>
          <p:spPr>
            <a:xfrm flipH="1">
              <a:off x="131531" y="4028454"/>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8BF46A83-B4A9-35E3-1394-F1D69F984442}"/>
                </a:ext>
              </a:extLst>
            </p:cNvPr>
            <p:cNvSpPr>
              <a:spLocks/>
            </p:cNvSpPr>
            <p:nvPr/>
          </p:nvSpPr>
          <p:spPr>
            <a:xfrm flipH="1" flipV="1">
              <a:off x="131531" y="4710417"/>
              <a:ext cx="612090" cy="639017"/>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1B13AB5A-04CE-7050-B1C7-318737B6C494}"/>
                </a:ext>
              </a:extLst>
            </p:cNvPr>
            <p:cNvSpPr>
              <a:spLocks/>
            </p:cNvSpPr>
            <p:nvPr/>
          </p:nvSpPr>
          <p:spPr>
            <a:xfrm rot="16200000" flipV="1">
              <a:off x="24604" y="1706991"/>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4" name="Right Triangle 143">
              <a:extLst>
                <a:ext uri="{FF2B5EF4-FFF2-40B4-BE49-F238E27FC236}">
                  <a16:creationId xmlns:a16="http://schemas.microsoft.com/office/drawing/2014/main" id="{41537F1D-0316-28C5-254D-3453BAFDFDD2}"/>
                </a:ext>
              </a:extLst>
            </p:cNvPr>
            <p:cNvSpPr>
              <a:spLocks/>
            </p:cNvSpPr>
            <p:nvPr/>
          </p:nvSpPr>
          <p:spPr>
            <a:xfrm rot="16200000" flipH="1" flipV="1">
              <a:off x="24604" y="2387112"/>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5" name="Right Triangle 144">
              <a:extLst>
                <a:ext uri="{FF2B5EF4-FFF2-40B4-BE49-F238E27FC236}">
                  <a16:creationId xmlns:a16="http://schemas.microsoft.com/office/drawing/2014/main" id="{1F5F67C7-4758-A6DF-69CF-DC80F904D928}"/>
                </a:ext>
              </a:extLst>
            </p:cNvPr>
            <p:cNvSpPr>
              <a:spLocks/>
            </p:cNvSpPr>
            <p:nvPr/>
          </p:nvSpPr>
          <p:spPr>
            <a:xfrm rot="16200000" flipV="1">
              <a:off x="24605" y="149760"/>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6" name="Right Triangle 145">
              <a:extLst>
                <a:ext uri="{FF2B5EF4-FFF2-40B4-BE49-F238E27FC236}">
                  <a16:creationId xmlns:a16="http://schemas.microsoft.com/office/drawing/2014/main" id="{3AF88D7D-8F9E-6FD5-A578-F73E939C13BA}"/>
                </a:ext>
              </a:extLst>
            </p:cNvPr>
            <p:cNvSpPr>
              <a:spLocks/>
            </p:cNvSpPr>
            <p:nvPr/>
          </p:nvSpPr>
          <p:spPr>
            <a:xfrm rot="16200000" flipH="1" flipV="1">
              <a:off x="24605" y="829878"/>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7" name="Right Triangle 146">
              <a:extLst>
                <a:ext uri="{FF2B5EF4-FFF2-40B4-BE49-F238E27FC236}">
                  <a16:creationId xmlns:a16="http://schemas.microsoft.com/office/drawing/2014/main" id="{41FEAE2A-3E62-43D2-7841-31DC9590801B}"/>
                </a:ext>
              </a:extLst>
            </p:cNvPr>
            <p:cNvSpPr>
              <a:spLocks/>
            </p:cNvSpPr>
            <p:nvPr/>
          </p:nvSpPr>
          <p:spPr>
            <a:xfrm rot="16200000" flipV="1">
              <a:off x="24604" y="326422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8" name="Right Triangle 147">
              <a:extLst>
                <a:ext uri="{FF2B5EF4-FFF2-40B4-BE49-F238E27FC236}">
                  <a16:creationId xmlns:a16="http://schemas.microsoft.com/office/drawing/2014/main" id="{8DDE8C9F-92F9-3752-71D8-0F154929E46B}"/>
                </a:ext>
              </a:extLst>
            </p:cNvPr>
            <p:cNvSpPr>
              <a:spLocks/>
            </p:cNvSpPr>
            <p:nvPr/>
          </p:nvSpPr>
          <p:spPr>
            <a:xfrm rot="16200000" flipH="1" flipV="1">
              <a:off x="24604" y="3944343"/>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9" name="Right Triangle 148">
              <a:extLst>
                <a:ext uri="{FF2B5EF4-FFF2-40B4-BE49-F238E27FC236}">
                  <a16:creationId xmlns:a16="http://schemas.microsoft.com/office/drawing/2014/main" id="{84A242CB-A087-67F2-D008-17A9ACDD7F24}"/>
                </a:ext>
              </a:extLst>
            </p:cNvPr>
            <p:cNvSpPr>
              <a:spLocks/>
            </p:cNvSpPr>
            <p:nvPr/>
          </p:nvSpPr>
          <p:spPr>
            <a:xfrm rot="16200000" flipV="1">
              <a:off x="24604" y="4821455"/>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0" name="Right Triangle 149">
              <a:extLst>
                <a:ext uri="{FF2B5EF4-FFF2-40B4-BE49-F238E27FC236}">
                  <a16:creationId xmlns:a16="http://schemas.microsoft.com/office/drawing/2014/main" id="{A3F61A81-D6BD-AFAD-1FE7-F4F71A637F9F}"/>
                </a:ext>
              </a:extLst>
            </p:cNvPr>
            <p:cNvSpPr>
              <a:spLocks/>
            </p:cNvSpPr>
            <p:nvPr/>
          </p:nvSpPr>
          <p:spPr>
            <a:xfrm rot="16200000" flipH="1" flipV="1">
              <a:off x="24604" y="5501574"/>
              <a:ext cx="639017" cy="6120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Tree>
    <p:extLst>
      <p:ext uri="{BB962C8B-B14F-4D97-AF65-F5344CB8AC3E}">
        <p14:creationId xmlns:p14="http://schemas.microsoft.com/office/powerpoint/2010/main" val="2171564242"/>
      </p:ext>
    </p:extLst>
  </p:cSld>
  <p:clrMapOvr>
    <a:masterClrMapping/>
  </p:clrMapOvr>
  <p:extLst>
    <p:ext uri="{DCECCB84-F9BA-43D5-87BE-67443E8EF086}">
      <p15:sldGuideLst xmlns:p15="http://schemas.microsoft.com/office/powerpoint/2012/main">
        <p15:guide id="3" orient="horz" pos="1370">
          <p15:clr>
            <a:srgbClr val="FBAE40"/>
          </p15:clr>
        </p15:guide>
        <p15:guide id="4" pos="5530">
          <p15:clr>
            <a:srgbClr val="FBAE40"/>
          </p15:clr>
        </p15:guide>
      </p15:sldGuideLst>
    </p:ext>
  </p:extLst>
</p:sldLayout>
</file>

<file path=ppt/slideLayouts/slideLayout183.xml><?xml version="1.0" encoding="utf-8"?>
<p:sldLayout xmlns:a="http://schemas.openxmlformats.org/drawingml/2006/main" xmlns:r="http://schemas.openxmlformats.org/officeDocument/2006/relationships" xmlns:p="http://schemas.openxmlformats.org/presentationml/2006/main" showMasterSp="0" preserve="1">
  <p:cSld name="Charts section">
    <p:bg>
      <p:bgPr>
        <a:solidFill>
          <a:schemeClr val="bg2"/>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540EDD03-9C73-EF53-E573-9D8E350A5B65}"/>
              </a:ext>
            </a:extLst>
          </p:cNvPr>
          <p:cNvGraphicFramePr>
            <a:graphicFrameLocks/>
          </p:cNvGraphicFramePr>
          <p:nvPr>
            <p:custDataLst>
              <p:tags r:id="rId1"/>
            </p:custDataLst>
            <p:extLst>
              <p:ext uri="{D42A27DB-BD31-4B8C-83A1-F6EECF244321}">
                <p14:modId xmlns:p14="http://schemas.microsoft.com/office/powerpoint/2010/main" val="13325483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6" progId="TCLayout.ActiveDocument.1">
                  <p:embed/>
                </p:oleObj>
              </mc:Choice>
              <mc:Fallback>
                <p:oleObj name="think-cell Slide" r:id="rId3" imgW="395" imgH="396" progId="TCLayout.ActiveDocument.1">
                  <p:embed/>
                  <p:pic>
                    <p:nvPicPr>
                      <p:cNvPr id="3" name="think-cell data - do not delete" hidden="1">
                        <a:extLst>
                          <a:ext uri="{FF2B5EF4-FFF2-40B4-BE49-F238E27FC236}">
                            <a16:creationId xmlns:a16="http://schemas.microsoft.com/office/drawing/2014/main" id="{540EDD03-9C73-EF53-E573-9D8E350A5B6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Charts">
            <a:extLst>
              <a:ext uri="{FF2B5EF4-FFF2-40B4-BE49-F238E27FC236}">
                <a16:creationId xmlns:a16="http://schemas.microsoft.com/office/drawing/2014/main" id="{3F99B917-6968-F2B0-35CA-AC9E85593DC5}"/>
              </a:ext>
            </a:extLst>
          </p:cNvPr>
          <p:cNvSpPr txBox="1">
            <a:spLocks noGrp="1" noRot="1" noMove="1" noResize="1" noEditPoints="1" noAdjustHandles="1" noChangeArrowheads="1" noChangeShapeType="1"/>
          </p:cNvSpPr>
          <p:nvPr/>
        </p:nvSpPr>
        <p:spPr>
          <a:xfrm>
            <a:off x="3048000" y="2459504"/>
            <a:ext cx="6096000" cy="1938992"/>
          </a:xfrm>
          <a:prstGeom prst="rect">
            <a:avLst/>
          </a:prstGeom>
          <a:noFill/>
        </p:spPr>
        <p:txBody>
          <a:bodyPr wrap="square">
            <a:spAutoFit/>
          </a:bodyPr>
          <a:lstStyle/>
          <a:p>
            <a:pPr lvl="0" algn="ctr"/>
            <a:r>
              <a:rPr lang="en-US" sz="12000">
                <a:latin typeface="Akkurat LL" panose="020B0504010101010104" pitchFamily="34" charset="0"/>
                <a:cs typeface="Akkurat LL" panose="020B0504010101010104" pitchFamily="34" charset="0"/>
              </a:rPr>
              <a:t>Charts</a:t>
            </a:r>
          </a:p>
        </p:txBody>
      </p:sp>
    </p:spTree>
    <p:extLst>
      <p:ext uri="{BB962C8B-B14F-4D97-AF65-F5344CB8AC3E}">
        <p14:creationId xmlns:p14="http://schemas.microsoft.com/office/powerpoint/2010/main" val="4122973909"/>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p:cSld name="1 Chart full page">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05900399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Title 10">
            <a:extLst>
              <a:ext uri="{FF2B5EF4-FFF2-40B4-BE49-F238E27FC236}">
                <a16:creationId xmlns:a16="http://schemas.microsoft.com/office/drawing/2014/main" id="{738D4BF1-1AB2-0C50-FFC7-65BD98F72E3E}"/>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11091672"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Chart title</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550164" y="1895538"/>
            <a:ext cx="11091672"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Units</a:t>
            </a:r>
          </a:p>
        </p:txBody>
      </p:sp>
      <p:sp>
        <p:nvSpPr>
          <p:cNvPr id="2" name="Chapter">
            <a:extLst>
              <a:ext uri="{FF2B5EF4-FFF2-40B4-BE49-F238E27FC236}">
                <a16:creationId xmlns:a16="http://schemas.microsoft.com/office/drawing/2014/main" id="{30EDF142-CEF0-66EA-F84D-55CF8DDFFAD7}"/>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8" name="Label">
            <a:extLst>
              <a:ext uri="{FF2B5EF4-FFF2-40B4-BE49-F238E27FC236}">
                <a16:creationId xmlns:a16="http://schemas.microsoft.com/office/drawing/2014/main" id="{F60D0366-1A9A-DFD4-AC78-FCE011331D2E}"/>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0" name="Source">
            <a:extLst>
              <a:ext uri="{FF2B5EF4-FFF2-40B4-BE49-F238E27FC236}">
                <a16:creationId xmlns:a16="http://schemas.microsoft.com/office/drawing/2014/main" id="{80098369-10E8-0BD5-BF3E-C0E66E0A999E}"/>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Tree>
    <p:extLst>
      <p:ext uri="{BB962C8B-B14F-4D97-AF65-F5344CB8AC3E}">
        <p14:creationId xmlns:p14="http://schemas.microsoft.com/office/powerpoint/2010/main" val="638426060"/>
      </p:ext>
    </p:extLst>
  </p:cSld>
  <p:clrMapOvr>
    <a:masterClrMapping/>
  </p:clrMapOvr>
  <p:extLst>
    <p:ext uri="{DCECCB84-F9BA-43D5-87BE-67443E8EF086}">
      <p15:sldGuideLst xmlns:p15="http://schemas.microsoft.com/office/powerpoint/2012/main">
        <p15:guide id="1" orient="horz" pos="1363">
          <p15:clr>
            <a:srgbClr val="FBAE40"/>
          </p15:clr>
        </p15:guide>
      </p15:sldGuideLst>
    </p:ext>
  </p:extLst>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p:cSld name="1 Chart + Key takeaways">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064133001"/>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11" name="Title 10">
            <a:extLst>
              <a:ext uri="{FF2B5EF4-FFF2-40B4-BE49-F238E27FC236}">
                <a16:creationId xmlns:a16="http://schemas.microsoft.com/office/drawing/2014/main" id="{738D4BF1-1AB2-0C50-FFC7-65BD98F72E3E}"/>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8229600"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Chart title</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550164" y="1895538"/>
            <a:ext cx="8229600" cy="249597"/>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Units</a:t>
            </a:r>
          </a:p>
        </p:txBody>
      </p:sp>
      <p:sp>
        <p:nvSpPr>
          <p:cNvPr id="2" name="Content Right">
            <a:extLst>
              <a:ext uri="{FF2B5EF4-FFF2-40B4-BE49-F238E27FC236}">
                <a16:creationId xmlns:a16="http://schemas.microsoft.com/office/drawing/2014/main" id="{2D2FC7FB-AB8F-8ADD-DF10-D7BE0983D61A}"/>
              </a:ext>
            </a:extLst>
          </p:cNvPr>
          <p:cNvSpPr>
            <a:spLocks noGrp="1"/>
          </p:cNvSpPr>
          <p:nvPr>
            <p:ph sz="quarter" idx="17"/>
          </p:nvPr>
        </p:nvSpPr>
        <p:spPr>
          <a:xfrm>
            <a:off x="9144000" y="1655762"/>
            <a:ext cx="2498725" cy="4425696"/>
          </a:xfrm>
          <a:prstGeom prst="rect">
            <a:avLst/>
          </a:prstGeom>
          <a:solidFill>
            <a:srgbClr val="F1F1F2"/>
          </a:solidFill>
        </p:spPr>
        <p:txBody>
          <a:bodyPr wrap="square" lIns="91440" tIns="91440" rIns="91440" bIns="91440">
            <a:noAutofit/>
          </a:bodyPr>
          <a:lstStyle>
            <a:lvl1pPr>
              <a:buClr>
                <a:schemeClr val="tx1"/>
              </a:buClr>
              <a:defRPr sz="1400">
                <a:solidFill>
                  <a:schemeClr val="tx1"/>
                </a:solidFill>
                <a:latin typeface="Akkurat LL" panose="020B0504010101010104" pitchFamily="34" charset="0"/>
                <a:ea typeface="+mn-ea"/>
                <a:cs typeface="Akkurat LL" panose="020B0504010101010104" pitchFamily="34" charset="0"/>
              </a:defRPr>
            </a:lvl1pPr>
            <a:lvl2pPr>
              <a:buClr>
                <a:schemeClr val="tx1"/>
              </a:buClr>
              <a:defRPr sz="1400">
                <a:solidFill>
                  <a:schemeClr val="tx1"/>
                </a:solidFill>
                <a:latin typeface="Akkurat LL" panose="020B0504010101010104" pitchFamily="34" charset="0"/>
                <a:ea typeface="+mn-ea"/>
                <a:cs typeface="Akkurat LL" panose="020B0504010101010104" pitchFamily="34" charset="0"/>
              </a:defRPr>
            </a:lvl2pPr>
            <a:lvl3pPr>
              <a:buClr>
                <a:schemeClr val="tx1"/>
              </a:buClr>
              <a:defRPr sz="1400">
                <a:solidFill>
                  <a:schemeClr val="tx1"/>
                </a:solidFill>
                <a:latin typeface="Akkurat LL" panose="020B0504010101010104" pitchFamily="34" charset="0"/>
                <a:ea typeface="+mn-ea"/>
                <a:cs typeface="Akkurat LL" panose="020B0504010101010104" pitchFamily="34" charset="0"/>
              </a:defRPr>
            </a:lvl3pPr>
            <a:lvl4pPr>
              <a:buClr>
                <a:schemeClr val="tx1"/>
              </a:buClr>
              <a:defRPr sz="1400">
                <a:solidFill>
                  <a:schemeClr val="tx1"/>
                </a:solidFill>
                <a:latin typeface="Akkurat LL" panose="020B0504010101010104" pitchFamily="34" charset="0"/>
                <a:ea typeface="+mn-ea"/>
                <a:cs typeface="Akkurat LL" panose="020B0504010101010104" pitchFamily="34" charset="0"/>
              </a:defRPr>
            </a:lvl4pPr>
            <a:lvl5pPr>
              <a:buClr>
                <a:schemeClr val="tx1"/>
              </a:buClr>
              <a:defRPr sz="1400">
                <a:solidFill>
                  <a:schemeClr val="tx1"/>
                </a:solidFill>
                <a:latin typeface="Akkurat LL" panose="020B0504010101010104" pitchFamily="34" charset="0"/>
                <a:ea typeface="+mn-ea"/>
                <a:cs typeface="Akkurat LL" panose="020B0504010101010104" pitchFamily="34" charset="0"/>
              </a:defRPr>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Chapter">
            <a:extLst>
              <a:ext uri="{FF2B5EF4-FFF2-40B4-BE49-F238E27FC236}">
                <a16:creationId xmlns:a16="http://schemas.microsoft.com/office/drawing/2014/main" id="{C26B0353-CC3C-D8C6-58A3-617952A35511}"/>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0" name="Label">
            <a:extLst>
              <a:ext uri="{FF2B5EF4-FFF2-40B4-BE49-F238E27FC236}">
                <a16:creationId xmlns:a16="http://schemas.microsoft.com/office/drawing/2014/main" id="{21B9585C-CEC5-F526-A88C-63F27687DDF3}"/>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2" name="Source">
            <a:extLst>
              <a:ext uri="{FF2B5EF4-FFF2-40B4-BE49-F238E27FC236}">
                <a16:creationId xmlns:a16="http://schemas.microsoft.com/office/drawing/2014/main" id="{F60009AD-05CA-5E53-FE68-9F275959A539}"/>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Tree>
    <p:extLst>
      <p:ext uri="{BB962C8B-B14F-4D97-AF65-F5344CB8AC3E}">
        <p14:creationId xmlns:p14="http://schemas.microsoft.com/office/powerpoint/2010/main" val="3310258504"/>
      </p:ext>
    </p:extLst>
  </p:cSld>
  <p:clrMapOvr>
    <a:masterClrMapping/>
  </p:clrMapOvr>
  <p:extLst>
    <p:ext uri="{DCECCB84-F9BA-43D5-87BE-67443E8EF086}">
      <p15:sldGuideLst xmlns:p15="http://schemas.microsoft.com/office/powerpoint/2012/main">
        <p15:guide id="4" orient="horz" pos="1363">
          <p15:clr>
            <a:srgbClr val="FBAE40"/>
          </p15:clr>
        </p15:guide>
        <p15:guide id="5" pos="5530">
          <p15:clr>
            <a:srgbClr val="FBAE40"/>
          </p15:clr>
        </p15:guide>
        <p15:guide id="6" pos="5760">
          <p15:clr>
            <a:srgbClr val="FBAE40"/>
          </p15:clr>
        </p15:guide>
      </p15:sldGuideLst>
    </p:ext>
  </p:extLst>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p:cSld name="1 Chart + Methodology">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190534905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4372356" y="1655763"/>
            <a:ext cx="7269480"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Chart title</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4372356" y="1895538"/>
            <a:ext cx="7269480" cy="249597"/>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Units</a:t>
            </a:r>
          </a:p>
        </p:txBody>
      </p:sp>
      <p:sp>
        <p:nvSpPr>
          <p:cNvPr id="2" name="Content Right">
            <a:extLst>
              <a:ext uri="{FF2B5EF4-FFF2-40B4-BE49-F238E27FC236}">
                <a16:creationId xmlns:a16="http://schemas.microsoft.com/office/drawing/2014/main" id="{2D2FC7FB-AB8F-8ADD-DF10-D7BE0983D61A}"/>
              </a:ext>
            </a:extLst>
          </p:cNvPr>
          <p:cNvSpPr>
            <a:spLocks noGrp="1"/>
          </p:cNvSpPr>
          <p:nvPr>
            <p:ph sz="quarter" idx="17"/>
          </p:nvPr>
        </p:nvSpPr>
        <p:spPr>
          <a:xfrm>
            <a:off x="550164" y="2174576"/>
            <a:ext cx="3447288" cy="3904488"/>
          </a:xfrm>
          <a:prstGeom prst="rect">
            <a:avLst/>
          </a:prstGeom>
          <a:noFill/>
        </p:spPr>
        <p:txBody>
          <a:bodyPr wrap="square" lIns="0" tIns="0" rIns="0" bIns="0">
            <a:noAutofit/>
          </a:bodyPr>
          <a:lstStyle>
            <a:lvl1pPr>
              <a:defRPr sz="1400">
                <a:solidFill>
                  <a:schemeClr val="tx1"/>
                </a:solidFill>
                <a:latin typeface="Akkurat LL" panose="020B0504010101010104" pitchFamily="34" charset="0"/>
                <a:ea typeface="+mn-ea"/>
                <a:cs typeface="Akkurat LL" panose="020B0504010101010104" pitchFamily="34" charset="0"/>
              </a:defRPr>
            </a:lvl1pPr>
            <a:lvl2pPr>
              <a:defRPr sz="1400">
                <a:solidFill>
                  <a:schemeClr val="tx1"/>
                </a:solidFill>
                <a:latin typeface="Akkurat LL" panose="020B0504010101010104" pitchFamily="34" charset="0"/>
                <a:ea typeface="+mn-ea"/>
                <a:cs typeface="Akkurat LL" panose="020B0504010101010104" pitchFamily="34" charset="0"/>
              </a:defRPr>
            </a:lvl2pPr>
            <a:lvl3pPr>
              <a:defRPr sz="1400">
                <a:solidFill>
                  <a:schemeClr val="tx1"/>
                </a:solidFill>
                <a:latin typeface="Akkurat LL" panose="020B0504010101010104" pitchFamily="34" charset="0"/>
                <a:ea typeface="+mn-ea"/>
                <a:cs typeface="Akkurat LL" panose="020B0504010101010104" pitchFamily="34" charset="0"/>
              </a:defRPr>
            </a:lvl3pPr>
            <a:lvl4pPr>
              <a:defRPr sz="1400">
                <a:solidFill>
                  <a:schemeClr val="tx1"/>
                </a:solidFill>
                <a:latin typeface="Akkurat LL" panose="020B0504010101010104" pitchFamily="34" charset="0"/>
                <a:ea typeface="+mn-ea"/>
                <a:cs typeface="Akkurat LL" panose="020B0504010101010104" pitchFamily="34" charset="0"/>
              </a:defRPr>
            </a:lvl4pPr>
            <a:lvl5pPr>
              <a:defRPr sz="1400">
                <a:solidFill>
                  <a:schemeClr val="tx1"/>
                </a:solidFill>
                <a:latin typeface="Akkurat LL" panose="020B0504010101010104" pitchFamily="34" charset="0"/>
                <a:ea typeface="+mn-ea"/>
                <a:cs typeface="Akkurat LL" panose="020B0504010101010104" pitchFamily="34" charset="0"/>
              </a:defRPr>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Heading">
            <a:extLst>
              <a:ext uri="{FF2B5EF4-FFF2-40B4-BE49-F238E27FC236}">
                <a16:creationId xmlns:a16="http://schemas.microsoft.com/office/drawing/2014/main" id="{F88804AF-B648-7051-C4E8-B04F53B3FBCF}"/>
              </a:ext>
            </a:extLst>
          </p:cNvPr>
          <p:cNvSpPr>
            <a:spLocks noGrp="1"/>
          </p:cNvSpPr>
          <p:nvPr>
            <p:ph type="body" idx="20" hasCustomPrompt="1"/>
          </p:nvPr>
        </p:nvSpPr>
        <p:spPr>
          <a:xfrm>
            <a:off x="550164" y="1655763"/>
            <a:ext cx="3447288"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Heading background or methodology</a:t>
            </a:r>
          </a:p>
        </p:txBody>
      </p:sp>
      <p:sp>
        <p:nvSpPr>
          <p:cNvPr id="8" name="Title 7">
            <a:extLst>
              <a:ext uri="{FF2B5EF4-FFF2-40B4-BE49-F238E27FC236}">
                <a16:creationId xmlns:a16="http://schemas.microsoft.com/office/drawing/2014/main" id="{6D45C52B-AB17-B2B5-EB4A-245EB0E0DC8C}"/>
              </a:ext>
            </a:extLst>
          </p:cNvPr>
          <p:cNvSpPr>
            <a:spLocks noGrp="1"/>
          </p:cNvSpPr>
          <p:nvPr>
            <p:ph type="title"/>
          </p:nvPr>
        </p:nvSpPr>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0" name="Chapter">
            <a:extLst>
              <a:ext uri="{FF2B5EF4-FFF2-40B4-BE49-F238E27FC236}">
                <a16:creationId xmlns:a16="http://schemas.microsoft.com/office/drawing/2014/main" id="{89D25C10-EBF5-0A6B-FCC2-8595103812D8}"/>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2" name="Label">
            <a:extLst>
              <a:ext uri="{FF2B5EF4-FFF2-40B4-BE49-F238E27FC236}">
                <a16:creationId xmlns:a16="http://schemas.microsoft.com/office/drawing/2014/main" id="{09B9DF20-BFA1-8917-A959-109AB6D39311}"/>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4" name="Source">
            <a:extLst>
              <a:ext uri="{FF2B5EF4-FFF2-40B4-BE49-F238E27FC236}">
                <a16:creationId xmlns:a16="http://schemas.microsoft.com/office/drawing/2014/main" id="{F1EEBEB4-0005-AB87-5B86-DA788A831727}"/>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Tree>
    <p:extLst>
      <p:ext uri="{BB962C8B-B14F-4D97-AF65-F5344CB8AC3E}">
        <p14:creationId xmlns:p14="http://schemas.microsoft.com/office/powerpoint/2010/main" val="873524345"/>
      </p:ext>
    </p:extLst>
  </p:cSld>
  <p:clrMapOvr>
    <a:masterClrMapping/>
  </p:clrMapOvr>
  <p:extLst>
    <p:ext uri="{DCECCB84-F9BA-43D5-87BE-67443E8EF086}">
      <p15:sldGuideLst xmlns:p15="http://schemas.microsoft.com/office/powerpoint/2012/main">
        <p15:guide id="4" orient="horz" pos="1370">
          <p15:clr>
            <a:srgbClr val="FBAE40"/>
          </p15:clr>
        </p15:guide>
        <p15:guide id="5" pos="2752">
          <p15:clr>
            <a:srgbClr val="FBAE40"/>
          </p15:clr>
        </p15:guide>
        <p15:guide id="6" pos="2522">
          <p15:clr>
            <a:srgbClr val="FBAE40"/>
          </p15:clr>
        </p15:guide>
      </p15:sldGuideLst>
    </p:ext>
  </p:extLst>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p:cSld name="1 Chart + Explanation">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16430155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7269480"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Chart title</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550164" y="1895538"/>
            <a:ext cx="7269480" cy="249597"/>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Units</a:t>
            </a:r>
          </a:p>
        </p:txBody>
      </p:sp>
      <p:sp>
        <p:nvSpPr>
          <p:cNvPr id="2" name="Content Right">
            <a:extLst>
              <a:ext uri="{FF2B5EF4-FFF2-40B4-BE49-F238E27FC236}">
                <a16:creationId xmlns:a16="http://schemas.microsoft.com/office/drawing/2014/main" id="{2D2FC7FB-AB8F-8ADD-DF10-D7BE0983D61A}"/>
              </a:ext>
            </a:extLst>
          </p:cNvPr>
          <p:cNvSpPr>
            <a:spLocks noGrp="1"/>
          </p:cNvSpPr>
          <p:nvPr>
            <p:ph sz="quarter" idx="17"/>
          </p:nvPr>
        </p:nvSpPr>
        <p:spPr>
          <a:xfrm>
            <a:off x="8194548" y="1655763"/>
            <a:ext cx="3447288" cy="4425696"/>
          </a:xfrm>
          <a:prstGeom prst="rect">
            <a:avLst/>
          </a:prstGeom>
          <a:noFill/>
        </p:spPr>
        <p:txBody>
          <a:bodyPr wrap="square" lIns="0" tIns="0" rIns="0" bIns="0">
            <a:noAutofit/>
          </a:bodyPr>
          <a:lstStyle>
            <a:lvl1pPr>
              <a:defRPr sz="1400">
                <a:solidFill>
                  <a:schemeClr val="tx1"/>
                </a:solidFill>
                <a:latin typeface="Akkurat LL" panose="020B0504010101010104" pitchFamily="34" charset="0"/>
                <a:ea typeface="+mn-ea"/>
                <a:cs typeface="Akkurat LL" panose="020B0504010101010104" pitchFamily="34" charset="0"/>
              </a:defRPr>
            </a:lvl1pPr>
            <a:lvl2pPr>
              <a:defRPr sz="1400">
                <a:solidFill>
                  <a:schemeClr val="tx1"/>
                </a:solidFill>
                <a:latin typeface="Akkurat LL" panose="020B0504010101010104" pitchFamily="34" charset="0"/>
                <a:ea typeface="+mn-ea"/>
                <a:cs typeface="Akkurat LL" panose="020B0504010101010104" pitchFamily="34" charset="0"/>
              </a:defRPr>
            </a:lvl2pPr>
            <a:lvl3pPr>
              <a:defRPr sz="1400">
                <a:solidFill>
                  <a:schemeClr val="tx1"/>
                </a:solidFill>
                <a:latin typeface="Akkurat LL" panose="020B0504010101010104" pitchFamily="34" charset="0"/>
                <a:ea typeface="+mn-ea"/>
                <a:cs typeface="Akkurat LL" panose="020B0504010101010104" pitchFamily="34" charset="0"/>
              </a:defRPr>
            </a:lvl3pPr>
            <a:lvl4pPr>
              <a:defRPr sz="1400">
                <a:solidFill>
                  <a:schemeClr val="tx1"/>
                </a:solidFill>
                <a:latin typeface="Akkurat LL" panose="020B0504010101010104" pitchFamily="34" charset="0"/>
                <a:ea typeface="+mn-ea"/>
                <a:cs typeface="Akkurat LL" panose="020B0504010101010104" pitchFamily="34" charset="0"/>
              </a:defRPr>
            </a:lvl4pPr>
            <a:lvl5pPr>
              <a:defRPr sz="1400">
                <a:solidFill>
                  <a:schemeClr val="tx1"/>
                </a:solidFill>
                <a:latin typeface="Akkurat LL" panose="020B0504010101010104" pitchFamily="34" charset="0"/>
                <a:ea typeface="+mn-ea"/>
                <a:cs typeface="Akkurat LL" panose="020B0504010101010104" pitchFamily="34" charset="0"/>
              </a:defRPr>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7">
            <a:extLst>
              <a:ext uri="{FF2B5EF4-FFF2-40B4-BE49-F238E27FC236}">
                <a16:creationId xmlns:a16="http://schemas.microsoft.com/office/drawing/2014/main" id="{E8559BB8-00E3-F631-8640-950EC31990CC}"/>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2" name="Chapter">
            <a:extLst>
              <a:ext uri="{FF2B5EF4-FFF2-40B4-BE49-F238E27FC236}">
                <a16:creationId xmlns:a16="http://schemas.microsoft.com/office/drawing/2014/main" id="{EBCC38F8-97C2-9F6A-FBA9-8C2AB5839AF8}"/>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4" name="Label">
            <a:extLst>
              <a:ext uri="{FF2B5EF4-FFF2-40B4-BE49-F238E27FC236}">
                <a16:creationId xmlns:a16="http://schemas.microsoft.com/office/drawing/2014/main" id="{731A289C-146A-2FBC-2D1B-616CF127E067}"/>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5" name="Source">
            <a:extLst>
              <a:ext uri="{FF2B5EF4-FFF2-40B4-BE49-F238E27FC236}">
                <a16:creationId xmlns:a16="http://schemas.microsoft.com/office/drawing/2014/main" id="{ECDF0532-7D5E-F3FD-F345-BA85A1424D66}"/>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Tree>
    <p:extLst>
      <p:ext uri="{BB962C8B-B14F-4D97-AF65-F5344CB8AC3E}">
        <p14:creationId xmlns:p14="http://schemas.microsoft.com/office/powerpoint/2010/main" val="1664104041"/>
      </p:ext>
    </p:extLst>
  </p:cSld>
  <p:clrMapOvr>
    <a:masterClrMapping/>
  </p:clrMapOvr>
  <p:extLst>
    <p:ext uri="{DCECCB84-F9BA-43D5-87BE-67443E8EF086}">
      <p15:sldGuideLst xmlns:p15="http://schemas.microsoft.com/office/powerpoint/2012/main">
        <p15:guide id="4" pos="4928">
          <p15:clr>
            <a:srgbClr val="FBAE40"/>
          </p15:clr>
        </p15:guide>
        <p15:guide id="5" orient="horz" pos="1363">
          <p15:clr>
            <a:srgbClr val="FBAE40"/>
          </p15:clr>
        </p15:guide>
        <p15:guide id="6" pos="5158">
          <p15:clr>
            <a:srgbClr val="FBAE40"/>
          </p15:clr>
        </p15:guide>
      </p15:sldGuideLst>
    </p:ext>
  </p:extLst>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p:cSld name="Explanation + 1 Chart">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378152535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6283452" y="1655763"/>
            <a:ext cx="5358384"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Chart title</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6283452" y="1895538"/>
            <a:ext cx="5358384" cy="249597"/>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Units</a:t>
            </a:r>
          </a:p>
        </p:txBody>
      </p:sp>
      <p:sp>
        <p:nvSpPr>
          <p:cNvPr id="2" name="Content Right">
            <a:extLst>
              <a:ext uri="{FF2B5EF4-FFF2-40B4-BE49-F238E27FC236}">
                <a16:creationId xmlns:a16="http://schemas.microsoft.com/office/drawing/2014/main" id="{2D2FC7FB-AB8F-8ADD-DF10-D7BE0983D61A}"/>
              </a:ext>
            </a:extLst>
          </p:cNvPr>
          <p:cNvSpPr>
            <a:spLocks noGrp="1"/>
          </p:cNvSpPr>
          <p:nvPr>
            <p:ph sz="quarter" idx="17"/>
          </p:nvPr>
        </p:nvSpPr>
        <p:spPr>
          <a:xfrm>
            <a:off x="550164" y="2174576"/>
            <a:ext cx="5358384" cy="3904488"/>
          </a:xfrm>
          <a:prstGeom prst="rect">
            <a:avLst/>
          </a:prstGeom>
          <a:noFill/>
        </p:spPr>
        <p:txBody>
          <a:bodyPr wrap="square" lIns="0" tIns="0" rIns="0" bIns="0">
            <a:noAutofit/>
          </a:bodyPr>
          <a:lstStyle>
            <a:lvl1pPr>
              <a:defRPr sz="1400">
                <a:solidFill>
                  <a:schemeClr val="tx1"/>
                </a:solidFill>
                <a:latin typeface="Akkurat LL" panose="020B0504010101010104" pitchFamily="34" charset="0"/>
                <a:ea typeface="+mn-ea"/>
                <a:cs typeface="Akkurat LL" panose="020B0504010101010104" pitchFamily="34" charset="0"/>
              </a:defRPr>
            </a:lvl1pPr>
            <a:lvl2pPr>
              <a:defRPr sz="1400">
                <a:solidFill>
                  <a:schemeClr val="tx1"/>
                </a:solidFill>
                <a:latin typeface="Akkurat LL" panose="020B0504010101010104" pitchFamily="34" charset="0"/>
                <a:ea typeface="+mn-ea"/>
                <a:cs typeface="Akkurat LL" panose="020B0504010101010104" pitchFamily="34" charset="0"/>
              </a:defRPr>
            </a:lvl2pPr>
            <a:lvl3pPr>
              <a:defRPr sz="1400">
                <a:solidFill>
                  <a:schemeClr val="tx1"/>
                </a:solidFill>
                <a:latin typeface="Akkurat LL" panose="020B0504010101010104" pitchFamily="34" charset="0"/>
                <a:ea typeface="+mn-ea"/>
                <a:cs typeface="Akkurat LL" panose="020B0504010101010104" pitchFamily="34" charset="0"/>
              </a:defRPr>
            </a:lvl3pPr>
            <a:lvl4pPr>
              <a:defRPr sz="1400">
                <a:solidFill>
                  <a:schemeClr val="tx1"/>
                </a:solidFill>
                <a:latin typeface="Akkurat LL" panose="020B0504010101010104" pitchFamily="34" charset="0"/>
                <a:ea typeface="+mn-ea"/>
                <a:cs typeface="Akkurat LL" panose="020B0504010101010104" pitchFamily="34" charset="0"/>
              </a:defRPr>
            </a:lvl4pPr>
            <a:lvl5pPr>
              <a:defRPr sz="1400">
                <a:solidFill>
                  <a:schemeClr val="tx1"/>
                </a:solidFill>
                <a:latin typeface="Akkurat LL" panose="020B0504010101010104" pitchFamily="34" charset="0"/>
                <a:ea typeface="+mn-ea"/>
                <a:cs typeface="Akkurat LL" panose="020B0504010101010104" pitchFamily="34" charset="0"/>
              </a:defRPr>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Heading">
            <a:extLst>
              <a:ext uri="{FF2B5EF4-FFF2-40B4-BE49-F238E27FC236}">
                <a16:creationId xmlns:a16="http://schemas.microsoft.com/office/drawing/2014/main" id="{F88804AF-B648-7051-C4E8-B04F53B3FBCF}"/>
              </a:ext>
            </a:extLst>
          </p:cNvPr>
          <p:cNvSpPr>
            <a:spLocks noGrp="1"/>
          </p:cNvSpPr>
          <p:nvPr>
            <p:ph type="body" idx="20" hasCustomPrompt="1"/>
          </p:nvPr>
        </p:nvSpPr>
        <p:spPr>
          <a:xfrm>
            <a:off x="550164" y="1655763"/>
            <a:ext cx="5358384" cy="49953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Akkurat LL" panose="020B0504010101010104" pitchFamily="34" charset="0"/>
                <a:ea typeface="+mn-ea"/>
                <a:cs typeface="Akkurat LL" panose="020B0504010101010104" pitchFamily="34" charset="0"/>
              </a:defRPr>
            </a:lvl1pPr>
            <a:lvl2pPr marL="0" indent="0">
              <a:spcBef>
                <a:spcPts val="0"/>
              </a:spcBef>
              <a:buFont typeface="Arial" panose="020B0604020202020204" pitchFamily="34" charset="0"/>
              <a:buChar char="​"/>
              <a:defRPr sz="1600">
                <a:solidFill>
                  <a:schemeClr val="tx1"/>
                </a:solidFill>
                <a:latin typeface="Akkurat LL" panose="020B0504010101010104" pitchFamily="34" charset="0"/>
                <a:ea typeface="+mn-ea"/>
                <a:cs typeface="Akkurat LL" panose="020B0504010101010104" pitchFamily="34" charset="0"/>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Subheading or Subtitle</a:t>
            </a:r>
          </a:p>
          <a:p>
            <a:pPr lvl="1"/>
            <a:r>
              <a:rPr lang="en-US"/>
              <a:t>Subheading</a:t>
            </a:r>
          </a:p>
        </p:txBody>
      </p:sp>
      <p:sp>
        <p:nvSpPr>
          <p:cNvPr id="8" name="Title 7">
            <a:extLst>
              <a:ext uri="{FF2B5EF4-FFF2-40B4-BE49-F238E27FC236}">
                <a16:creationId xmlns:a16="http://schemas.microsoft.com/office/drawing/2014/main" id="{20E3732D-966F-24A3-F738-CEDCDBF884E2}"/>
              </a:ext>
            </a:extLst>
          </p:cNvPr>
          <p:cNvSpPr>
            <a:spLocks noGrp="1"/>
          </p:cNvSpPr>
          <p:nvPr>
            <p:ph type="title"/>
          </p:nvPr>
        </p:nvSpPr>
        <p:spPr>
          <a:xfrm>
            <a:off x="550164" y="635000"/>
            <a:ext cx="11091672" cy="749300"/>
          </a:xfrm>
        </p:spPr>
        <p:txBody>
          <a:bodyPr vert="horz" rIns="0"/>
          <a:lstStyle>
            <a:lvl1pPr>
              <a:defRPr>
                <a:latin typeface="Akkurat LL" panose="020B0504010101010104" pitchFamily="34" charset="0"/>
                <a:cs typeface="Akkurat LL" panose="020B0504010101010104" pitchFamily="34" charset="0"/>
              </a:defRPr>
            </a:lvl1pPr>
          </a:lstStyle>
          <a:p>
            <a:r>
              <a:rPr lang="en-US"/>
              <a:t>Click to edit Master title style</a:t>
            </a:r>
          </a:p>
        </p:txBody>
      </p:sp>
      <p:sp>
        <p:nvSpPr>
          <p:cNvPr id="12" name="Chapter">
            <a:extLst>
              <a:ext uri="{FF2B5EF4-FFF2-40B4-BE49-F238E27FC236}">
                <a16:creationId xmlns:a16="http://schemas.microsoft.com/office/drawing/2014/main" id="{D554C57E-3C40-A659-3BD2-DAFAA761A8A5}"/>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4" name="Label">
            <a:extLst>
              <a:ext uri="{FF2B5EF4-FFF2-40B4-BE49-F238E27FC236}">
                <a16:creationId xmlns:a16="http://schemas.microsoft.com/office/drawing/2014/main" id="{851EA702-7C00-3F6D-C48B-FAC713B9CB15}"/>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6" name="Source">
            <a:extLst>
              <a:ext uri="{FF2B5EF4-FFF2-40B4-BE49-F238E27FC236}">
                <a16:creationId xmlns:a16="http://schemas.microsoft.com/office/drawing/2014/main" id="{E89D3FA4-F336-FD6D-2F65-678AD65B0AAD}"/>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Tree>
    <p:extLst>
      <p:ext uri="{BB962C8B-B14F-4D97-AF65-F5344CB8AC3E}">
        <p14:creationId xmlns:p14="http://schemas.microsoft.com/office/powerpoint/2010/main" val="3945574456"/>
      </p:ext>
    </p:extLst>
  </p:cSld>
  <p:clrMapOvr>
    <a:masterClrMapping/>
  </p:clrMapOvr>
  <p:extLst>
    <p:ext uri="{DCECCB84-F9BA-43D5-87BE-67443E8EF086}">
      <p15:sldGuideLst xmlns:p15="http://schemas.microsoft.com/office/powerpoint/2012/main">
        <p15:guide id="4" orient="horz" pos="1370">
          <p15:clr>
            <a:srgbClr val="FBAE40"/>
          </p15:clr>
        </p15:guide>
        <p15:guide id="5" pos="3955">
          <p15:clr>
            <a:srgbClr val="FBAE40"/>
          </p15:clr>
        </p15:guide>
        <p15:guide id="6" pos="3725">
          <p15:clr>
            <a:srgbClr val="FBAE40"/>
          </p15:clr>
        </p15:guide>
      </p15:sldGuideLst>
    </p:ext>
  </p:extLst>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p:cSld name="2 Charts">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112743202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5358384"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Chart title</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550164" y="1895538"/>
            <a:ext cx="5358384"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Units</a:t>
            </a:r>
          </a:p>
        </p:txBody>
      </p:sp>
      <p:sp>
        <p:nvSpPr>
          <p:cNvPr id="2" name="Heading">
            <a:extLst>
              <a:ext uri="{FF2B5EF4-FFF2-40B4-BE49-F238E27FC236}">
                <a16:creationId xmlns:a16="http://schemas.microsoft.com/office/drawing/2014/main" id="{8B1DC025-3931-E5BC-503E-627A0411AA31}"/>
              </a:ext>
            </a:extLst>
          </p:cNvPr>
          <p:cNvSpPr>
            <a:spLocks noGrp="1"/>
          </p:cNvSpPr>
          <p:nvPr>
            <p:ph type="body" idx="20" hasCustomPrompt="1"/>
          </p:nvPr>
        </p:nvSpPr>
        <p:spPr>
          <a:xfrm>
            <a:off x="6283452" y="1655763"/>
            <a:ext cx="5358384"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Chart title</a:t>
            </a:r>
          </a:p>
        </p:txBody>
      </p:sp>
      <p:sp>
        <p:nvSpPr>
          <p:cNvPr id="8" name="Heading">
            <a:extLst>
              <a:ext uri="{FF2B5EF4-FFF2-40B4-BE49-F238E27FC236}">
                <a16:creationId xmlns:a16="http://schemas.microsoft.com/office/drawing/2014/main" id="{88A0D82B-505C-2414-3749-BBBED19053F1}"/>
              </a:ext>
            </a:extLst>
          </p:cNvPr>
          <p:cNvSpPr>
            <a:spLocks noGrp="1"/>
          </p:cNvSpPr>
          <p:nvPr>
            <p:ph type="body" idx="21" hasCustomPrompt="1"/>
          </p:nvPr>
        </p:nvSpPr>
        <p:spPr>
          <a:xfrm>
            <a:off x="6283452" y="1895538"/>
            <a:ext cx="5358384"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Units</a:t>
            </a:r>
          </a:p>
        </p:txBody>
      </p:sp>
      <p:sp>
        <p:nvSpPr>
          <p:cNvPr id="10" name="Title 9">
            <a:extLst>
              <a:ext uri="{FF2B5EF4-FFF2-40B4-BE49-F238E27FC236}">
                <a16:creationId xmlns:a16="http://schemas.microsoft.com/office/drawing/2014/main" id="{7CC16DE0-97C7-213F-34E1-F9715401D48E}"/>
              </a:ext>
            </a:extLst>
          </p:cNvPr>
          <p:cNvSpPr>
            <a:spLocks noGrp="1"/>
          </p:cNvSpPr>
          <p:nvPr>
            <p:ph type="title"/>
          </p:nvPr>
        </p:nvSpPr>
        <p:spPr>
          <a:xfrm>
            <a:off x="550164" y="635000"/>
            <a:ext cx="11091672" cy="749300"/>
          </a:xfrm>
        </p:spPr>
        <p:txBody>
          <a:bodyPr vert="horz" rIns="0"/>
          <a:lstStyle/>
          <a:p>
            <a:r>
              <a:rPr lang="en-US"/>
              <a:t>Click to edit Master title style</a:t>
            </a:r>
          </a:p>
        </p:txBody>
      </p:sp>
      <p:sp>
        <p:nvSpPr>
          <p:cNvPr id="14" name="Chapter">
            <a:extLst>
              <a:ext uri="{FF2B5EF4-FFF2-40B4-BE49-F238E27FC236}">
                <a16:creationId xmlns:a16="http://schemas.microsoft.com/office/drawing/2014/main" id="{387F5E43-497B-8303-86A0-326F21D993C0}"/>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5" name="Label">
            <a:extLst>
              <a:ext uri="{FF2B5EF4-FFF2-40B4-BE49-F238E27FC236}">
                <a16:creationId xmlns:a16="http://schemas.microsoft.com/office/drawing/2014/main" id="{08F676CB-565B-1155-9A1D-0CC7B6F3208E}"/>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6" name="Source">
            <a:extLst>
              <a:ext uri="{FF2B5EF4-FFF2-40B4-BE49-F238E27FC236}">
                <a16:creationId xmlns:a16="http://schemas.microsoft.com/office/drawing/2014/main" id="{5AE5B237-0428-ECE9-D12F-5B0D583F5323}"/>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Tree>
    <p:extLst>
      <p:ext uri="{BB962C8B-B14F-4D97-AF65-F5344CB8AC3E}">
        <p14:creationId xmlns:p14="http://schemas.microsoft.com/office/powerpoint/2010/main" val="2214330409"/>
      </p:ext>
    </p:extLst>
  </p:cSld>
  <p:clrMapOvr>
    <a:masterClrMapping/>
  </p:clrMapOvr>
  <p:extLst>
    <p:ext uri="{DCECCB84-F9BA-43D5-87BE-67443E8EF086}">
      <p15:sldGuideLst xmlns:p15="http://schemas.microsoft.com/office/powerpoint/2012/main">
        <p15:guide id="4" orient="horz" pos="1363">
          <p15:clr>
            <a:srgbClr val="FBAE40"/>
          </p15:clr>
        </p15:guide>
        <p15:guide id="5" pos="3955">
          <p15:clr>
            <a:srgbClr val="FBAE40"/>
          </p15:clr>
        </p15:guide>
        <p15:guide id="6" pos="3725">
          <p15:clr>
            <a:srgbClr val="FBAE40"/>
          </p15:clr>
        </p15:guide>
      </p15:sldGuideLst>
    </p:ext>
  </p:extLst>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p:cSld name="2 charts + Explanation">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1509714150"/>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5358384"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Chart title</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550164" y="1895538"/>
            <a:ext cx="5358384"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Units</a:t>
            </a:r>
          </a:p>
        </p:txBody>
      </p:sp>
      <p:sp>
        <p:nvSpPr>
          <p:cNvPr id="2" name="Heading">
            <a:extLst>
              <a:ext uri="{FF2B5EF4-FFF2-40B4-BE49-F238E27FC236}">
                <a16:creationId xmlns:a16="http://schemas.microsoft.com/office/drawing/2014/main" id="{8B1DC025-3931-E5BC-503E-627A0411AA31}"/>
              </a:ext>
            </a:extLst>
          </p:cNvPr>
          <p:cNvSpPr>
            <a:spLocks noGrp="1"/>
          </p:cNvSpPr>
          <p:nvPr>
            <p:ph type="body" idx="20" hasCustomPrompt="1"/>
          </p:nvPr>
        </p:nvSpPr>
        <p:spPr>
          <a:xfrm>
            <a:off x="550164" y="3973151"/>
            <a:ext cx="5358384"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Chart title</a:t>
            </a:r>
          </a:p>
        </p:txBody>
      </p:sp>
      <p:sp>
        <p:nvSpPr>
          <p:cNvPr id="8" name="Heading">
            <a:extLst>
              <a:ext uri="{FF2B5EF4-FFF2-40B4-BE49-F238E27FC236}">
                <a16:creationId xmlns:a16="http://schemas.microsoft.com/office/drawing/2014/main" id="{88A0D82B-505C-2414-3749-BBBED19053F1}"/>
              </a:ext>
            </a:extLst>
          </p:cNvPr>
          <p:cNvSpPr>
            <a:spLocks noGrp="1"/>
          </p:cNvSpPr>
          <p:nvPr>
            <p:ph type="body" idx="21" hasCustomPrompt="1"/>
          </p:nvPr>
        </p:nvSpPr>
        <p:spPr>
          <a:xfrm>
            <a:off x="550164" y="4212926"/>
            <a:ext cx="5358384"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Units</a:t>
            </a:r>
          </a:p>
        </p:txBody>
      </p:sp>
      <p:sp>
        <p:nvSpPr>
          <p:cNvPr id="14" name="Content Right">
            <a:extLst>
              <a:ext uri="{FF2B5EF4-FFF2-40B4-BE49-F238E27FC236}">
                <a16:creationId xmlns:a16="http://schemas.microsoft.com/office/drawing/2014/main" id="{729E27F9-C7E1-E40A-A675-5F552A64DA16}"/>
              </a:ext>
            </a:extLst>
          </p:cNvPr>
          <p:cNvSpPr>
            <a:spLocks noGrp="1"/>
          </p:cNvSpPr>
          <p:nvPr>
            <p:ph sz="quarter" idx="17"/>
          </p:nvPr>
        </p:nvSpPr>
        <p:spPr>
          <a:xfrm>
            <a:off x="6283452" y="1655763"/>
            <a:ext cx="5358384" cy="4425696"/>
          </a:xfrm>
          <a:prstGeom prst="rect">
            <a:avLst/>
          </a:prstGeom>
          <a:noFill/>
        </p:spPr>
        <p:txBody>
          <a:bodyPr wrap="square" lIns="0" tIns="0" rIns="0" bIns="0">
            <a:noAutofit/>
          </a:bodyPr>
          <a:lstStyle>
            <a:lvl1pPr>
              <a:defRPr sz="1400">
                <a:solidFill>
                  <a:schemeClr val="tx1"/>
                </a:solidFill>
                <a:latin typeface="+mn-lt"/>
                <a:ea typeface="+mn-ea"/>
                <a:cs typeface="+mn-cs"/>
              </a:defRPr>
            </a:lvl1pPr>
            <a:lvl2pPr>
              <a:defRPr sz="1400">
                <a:solidFill>
                  <a:schemeClr val="tx1"/>
                </a:solidFill>
                <a:latin typeface="+mn-lt"/>
                <a:ea typeface="+mn-ea"/>
                <a:cs typeface="+mn-cs"/>
              </a:defRPr>
            </a:lvl2pPr>
            <a:lvl3pPr>
              <a:defRPr sz="1400">
                <a:solidFill>
                  <a:schemeClr val="tx1"/>
                </a:solidFill>
                <a:latin typeface="+mn-lt"/>
                <a:ea typeface="+mn-ea"/>
                <a:cs typeface="+mn-cs"/>
              </a:defRPr>
            </a:lvl3pPr>
            <a:lvl4pPr>
              <a:defRPr sz="1400">
                <a:solidFill>
                  <a:schemeClr val="tx1"/>
                </a:solidFill>
                <a:latin typeface="+mn-lt"/>
                <a:ea typeface="+mn-ea"/>
                <a:cs typeface="+mn-cs"/>
              </a:defRPr>
            </a:lvl4pPr>
            <a:lvl5pPr>
              <a:defRPr sz="1400">
                <a:solidFill>
                  <a:schemeClr val="tx1"/>
                </a:solidFill>
                <a:latin typeface="+mn-lt"/>
                <a:ea typeface="+mn-ea"/>
                <a:cs typeface="+mn-cs"/>
              </a:defRPr>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9">
            <a:extLst>
              <a:ext uri="{FF2B5EF4-FFF2-40B4-BE49-F238E27FC236}">
                <a16:creationId xmlns:a16="http://schemas.microsoft.com/office/drawing/2014/main" id="{3FB89A75-7DE9-1BFB-A495-EB76582903D4}"/>
              </a:ext>
            </a:extLst>
          </p:cNvPr>
          <p:cNvSpPr>
            <a:spLocks noGrp="1"/>
          </p:cNvSpPr>
          <p:nvPr>
            <p:ph type="title"/>
          </p:nvPr>
        </p:nvSpPr>
        <p:spPr>
          <a:xfrm>
            <a:off x="550164" y="635000"/>
            <a:ext cx="11091672" cy="749300"/>
          </a:xfrm>
        </p:spPr>
        <p:txBody>
          <a:bodyPr vert="horz" rIns="0"/>
          <a:lstStyle/>
          <a:p>
            <a:r>
              <a:rPr lang="en-US"/>
              <a:t>Click to edit Master title style</a:t>
            </a:r>
          </a:p>
        </p:txBody>
      </p:sp>
      <p:sp>
        <p:nvSpPr>
          <p:cNvPr id="15" name="Chapter">
            <a:extLst>
              <a:ext uri="{FF2B5EF4-FFF2-40B4-BE49-F238E27FC236}">
                <a16:creationId xmlns:a16="http://schemas.microsoft.com/office/drawing/2014/main" id="{6A519C8D-F34B-6BF1-65D1-B2A9B1E26129}"/>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6" name="Label">
            <a:extLst>
              <a:ext uri="{FF2B5EF4-FFF2-40B4-BE49-F238E27FC236}">
                <a16:creationId xmlns:a16="http://schemas.microsoft.com/office/drawing/2014/main" id="{D2C257B0-E133-2CE7-8DB4-8706B83DA353}"/>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7" name="Source">
            <a:extLst>
              <a:ext uri="{FF2B5EF4-FFF2-40B4-BE49-F238E27FC236}">
                <a16:creationId xmlns:a16="http://schemas.microsoft.com/office/drawing/2014/main" id="{F65855EE-84BE-F48F-A349-D07805219AB8}"/>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tx1"/>
                </a:solidFill>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Tree>
    <p:extLst>
      <p:ext uri="{BB962C8B-B14F-4D97-AF65-F5344CB8AC3E}">
        <p14:creationId xmlns:p14="http://schemas.microsoft.com/office/powerpoint/2010/main" val="678749679"/>
      </p:ext>
    </p:extLst>
  </p:cSld>
  <p:clrMapOvr>
    <a:masterClrMapping/>
  </p:clrMapOvr>
  <p:extLst>
    <p:ext uri="{DCECCB84-F9BA-43D5-87BE-67443E8EF086}">
      <p15:sldGuideLst xmlns:p15="http://schemas.microsoft.com/office/powerpoint/2012/main">
        <p15:guide id="6" pos="3725">
          <p15:clr>
            <a:srgbClr val="FBAE40"/>
          </p15:clr>
        </p15:guide>
        <p15:guide id="7" orient="horz" pos="1363">
          <p15:clr>
            <a:srgbClr val="FBAE40"/>
          </p15:clr>
        </p15:guide>
        <p15:guide id="8" pos="3955">
          <p15:clr>
            <a:srgbClr val="FBAE40"/>
          </p15:clr>
        </p15:guide>
        <p15:guide id="9" orient="horz" pos="2822">
          <p15:clr>
            <a:srgbClr val="FBAE40"/>
          </p15:clr>
        </p15:guide>
        <p15:guide id="10" orient="horz" pos="2502">
          <p15:clr>
            <a:srgbClr val="FBAE40"/>
          </p15:clr>
        </p15:guide>
      </p15:sldGuideLst>
    </p:ext>
  </p:extLst>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p:cSld name="3 Charts">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285009742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 name="Heading">
            <a:extLst>
              <a:ext uri="{FF2B5EF4-FFF2-40B4-BE49-F238E27FC236}">
                <a16:creationId xmlns:a16="http://schemas.microsoft.com/office/drawing/2014/main" id="{C61CF3EE-3B11-0B0D-E072-AB2A9FD1E6FF}"/>
              </a:ext>
            </a:extLst>
          </p:cNvPr>
          <p:cNvSpPr>
            <a:spLocks noGrp="1"/>
          </p:cNvSpPr>
          <p:nvPr>
            <p:ph type="body" idx="15" hasCustomPrompt="1"/>
          </p:nvPr>
        </p:nvSpPr>
        <p:spPr>
          <a:xfrm>
            <a:off x="550164" y="1655763"/>
            <a:ext cx="3447288"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Chart title</a:t>
            </a:r>
          </a:p>
        </p:txBody>
      </p:sp>
      <p:sp>
        <p:nvSpPr>
          <p:cNvPr id="13" name="Heading">
            <a:extLst>
              <a:ext uri="{FF2B5EF4-FFF2-40B4-BE49-F238E27FC236}">
                <a16:creationId xmlns:a16="http://schemas.microsoft.com/office/drawing/2014/main" id="{FE00B361-E74A-4196-4D7A-D9533DC0C159}"/>
              </a:ext>
            </a:extLst>
          </p:cNvPr>
          <p:cNvSpPr>
            <a:spLocks noGrp="1"/>
          </p:cNvSpPr>
          <p:nvPr>
            <p:ph type="body" idx="19" hasCustomPrompt="1"/>
          </p:nvPr>
        </p:nvSpPr>
        <p:spPr>
          <a:xfrm>
            <a:off x="550164" y="1895538"/>
            <a:ext cx="3447288"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Units</a:t>
            </a:r>
          </a:p>
        </p:txBody>
      </p:sp>
      <p:sp>
        <p:nvSpPr>
          <p:cNvPr id="2" name="Heading">
            <a:extLst>
              <a:ext uri="{FF2B5EF4-FFF2-40B4-BE49-F238E27FC236}">
                <a16:creationId xmlns:a16="http://schemas.microsoft.com/office/drawing/2014/main" id="{8B1DC025-3931-E5BC-503E-627A0411AA31}"/>
              </a:ext>
            </a:extLst>
          </p:cNvPr>
          <p:cNvSpPr>
            <a:spLocks noGrp="1"/>
          </p:cNvSpPr>
          <p:nvPr>
            <p:ph type="body" idx="20" hasCustomPrompt="1"/>
          </p:nvPr>
        </p:nvSpPr>
        <p:spPr>
          <a:xfrm>
            <a:off x="4372356" y="1655763"/>
            <a:ext cx="3447288"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Chart title</a:t>
            </a:r>
          </a:p>
        </p:txBody>
      </p:sp>
      <p:sp>
        <p:nvSpPr>
          <p:cNvPr id="8" name="Heading">
            <a:extLst>
              <a:ext uri="{FF2B5EF4-FFF2-40B4-BE49-F238E27FC236}">
                <a16:creationId xmlns:a16="http://schemas.microsoft.com/office/drawing/2014/main" id="{88A0D82B-505C-2414-3749-BBBED19053F1}"/>
              </a:ext>
            </a:extLst>
          </p:cNvPr>
          <p:cNvSpPr>
            <a:spLocks noGrp="1"/>
          </p:cNvSpPr>
          <p:nvPr>
            <p:ph type="body" idx="21" hasCustomPrompt="1"/>
          </p:nvPr>
        </p:nvSpPr>
        <p:spPr>
          <a:xfrm>
            <a:off x="4372356" y="1895538"/>
            <a:ext cx="3447288"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Units</a:t>
            </a:r>
          </a:p>
        </p:txBody>
      </p:sp>
      <p:sp>
        <p:nvSpPr>
          <p:cNvPr id="10" name="Heading">
            <a:extLst>
              <a:ext uri="{FF2B5EF4-FFF2-40B4-BE49-F238E27FC236}">
                <a16:creationId xmlns:a16="http://schemas.microsoft.com/office/drawing/2014/main" id="{9770299E-0E75-AE63-A573-D981EDD1C840}"/>
              </a:ext>
            </a:extLst>
          </p:cNvPr>
          <p:cNvSpPr>
            <a:spLocks noGrp="1"/>
          </p:cNvSpPr>
          <p:nvPr>
            <p:ph type="body" idx="22" hasCustomPrompt="1"/>
          </p:nvPr>
        </p:nvSpPr>
        <p:spPr>
          <a:xfrm>
            <a:off x="8194548" y="1655763"/>
            <a:ext cx="3447288" cy="225214"/>
          </a:xfrm>
          <a:prstGeom prst="rect">
            <a:avLst/>
          </a:prstGeom>
        </p:spPr>
        <p:txBody>
          <a:bodyPr wrap="square">
            <a:noAutofit/>
          </a:bodyPr>
          <a:lstStyle>
            <a:lvl1pPr marL="0" indent="0">
              <a:spcBef>
                <a:spcPts val="0"/>
              </a:spcBef>
              <a:buFont typeface="Arial" panose="020B0604020202020204" pitchFamily="34" charset="0"/>
              <a:buChar char="​"/>
              <a:defRPr sz="1600" b="1">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Chart title</a:t>
            </a:r>
          </a:p>
        </p:txBody>
      </p:sp>
      <p:sp>
        <p:nvSpPr>
          <p:cNvPr id="12" name="Heading">
            <a:extLst>
              <a:ext uri="{FF2B5EF4-FFF2-40B4-BE49-F238E27FC236}">
                <a16:creationId xmlns:a16="http://schemas.microsoft.com/office/drawing/2014/main" id="{2D6FE9F5-455A-5E92-7A96-F51451B24F5B}"/>
              </a:ext>
            </a:extLst>
          </p:cNvPr>
          <p:cNvSpPr>
            <a:spLocks noGrp="1"/>
          </p:cNvSpPr>
          <p:nvPr>
            <p:ph type="body" idx="23" hasCustomPrompt="1"/>
          </p:nvPr>
        </p:nvSpPr>
        <p:spPr>
          <a:xfrm>
            <a:off x="8194548" y="1895538"/>
            <a:ext cx="3447288" cy="249598"/>
          </a:xfrm>
          <a:prstGeom prst="rect">
            <a:avLst/>
          </a:prstGeom>
        </p:spPr>
        <p:txBody>
          <a:bodyPr wrap="square">
            <a:noAutofit/>
          </a:bodyPr>
          <a:lstStyle>
            <a:lvl1pPr marL="0" indent="0">
              <a:spcBef>
                <a:spcPts val="0"/>
              </a:spcBef>
              <a:buFont typeface="Arial" panose="020B0604020202020204" pitchFamily="34" charset="0"/>
              <a:buChar char="​"/>
              <a:defRPr sz="1400" b="0">
                <a:solidFill>
                  <a:schemeClr val="tx1"/>
                </a:solidFill>
                <a:latin typeface="+mn-lt"/>
                <a:ea typeface="+mn-ea"/>
                <a:cs typeface="+mn-cs"/>
              </a:defRPr>
            </a:lvl1pPr>
            <a:lvl2pPr marL="0" indent="0">
              <a:spcBef>
                <a:spcPts val="0"/>
              </a:spcBef>
              <a:buFont typeface="Arial" panose="020B0604020202020204" pitchFamily="34" charset="0"/>
              <a:buNone/>
              <a:defRPr sz="1400">
                <a:solidFill>
                  <a:schemeClr val="tx1"/>
                </a:solidFill>
                <a:latin typeface="+mn-lt"/>
                <a:ea typeface="+mn-ea"/>
                <a:cs typeface="+mn-cs"/>
              </a:defRPr>
            </a:lvl2pPr>
            <a:lvl3pPr marL="0" indent="0">
              <a:spcBef>
                <a:spcPts val="0"/>
              </a:spcBef>
              <a:buFont typeface="Arial" panose="020B0604020202020204" pitchFamily="34" charset="0"/>
              <a:buChar char="​"/>
              <a:defRPr sz="1400">
                <a:solidFill>
                  <a:schemeClr val="tx1"/>
                </a:solidFill>
              </a:defRPr>
            </a:lvl3pPr>
            <a:lvl4pPr marL="0" indent="0">
              <a:spcBef>
                <a:spcPts val="0"/>
              </a:spcBef>
              <a:buFont typeface="Arial" panose="020B0604020202020204" pitchFamily="34" charset="0"/>
              <a:buChar char="​"/>
              <a:defRPr sz="1400">
                <a:solidFill>
                  <a:schemeClr val="tx1"/>
                </a:solidFill>
              </a:defRPr>
            </a:lvl4pPr>
            <a:lvl5pPr marL="0" indent="0">
              <a:spcBef>
                <a:spcPts val="0"/>
              </a:spcBef>
              <a:buFont typeface="Arial" panose="020B0604020202020204" pitchFamily="34" charset="0"/>
              <a:buChar char="​"/>
              <a:defRPr sz="1400">
                <a:solidFill>
                  <a:schemeClr val="tx1"/>
                </a:solidFill>
              </a:defRPr>
            </a:lvl5pPr>
            <a:lvl6pPr marL="0" indent="0">
              <a:spcBef>
                <a:spcPts val="0"/>
              </a:spcBef>
              <a:buFont typeface="Arial" panose="020B0604020202020204" pitchFamily="34" charset="0"/>
              <a:buChar char="​"/>
              <a:defRPr sz="1400">
                <a:solidFill>
                  <a:schemeClr val="tx1"/>
                </a:solidFill>
              </a:defRPr>
            </a:lvl6pPr>
            <a:lvl7pPr marL="0" indent="0">
              <a:spcBef>
                <a:spcPts val="0"/>
              </a:spcBef>
              <a:buFont typeface="Arial" panose="020B0604020202020204" pitchFamily="34" charset="0"/>
              <a:buChar char="​"/>
              <a:defRPr sz="1400">
                <a:solidFill>
                  <a:schemeClr val="tx1"/>
                </a:solidFill>
              </a:defRPr>
            </a:lvl7pPr>
            <a:lvl8pPr marL="0" indent="0">
              <a:spcBef>
                <a:spcPts val="0"/>
              </a:spcBef>
              <a:buFont typeface="Arial" panose="020B0604020202020204" pitchFamily="34" charset="0"/>
              <a:buChar char="​"/>
              <a:defRPr sz="1400">
                <a:solidFill>
                  <a:schemeClr val="tx1"/>
                </a:solidFill>
              </a:defRPr>
            </a:lvl8pPr>
            <a:lvl9pPr marL="0" indent="0">
              <a:spcBef>
                <a:spcPts val="0"/>
              </a:spcBef>
              <a:buFont typeface="Arial" panose="020B0604020202020204" pitchFamily="34" charset="0"/>
              <a:buChar char="​"/>
              <a:defRPr sz="1400">
                <a:solidFill>
                  <a:schemeClr val="tx1"/>
                </a:solidFill>
              </a:defRPr>
            </a:lvl9pPr>
          </a:lstStyle>
          <a:p>
            <a:pPr lvl="0"/>
            <a:r>
              <a:rPr lang="en-US"/>
              <a:t>Units</a:t>
            </a:r>
          </a:p>
        </p:txBody>
      </p:sp>
      <p:sp>
        <p:nvSpPr>
          <p:cNvPr id="14" name="Title 13">
            <a:extLst>
              <a:ext uri="{FF2B5EF4-FFF2-40B4-BE49-F238E27FC236}">
                <a16:creationId xmlns:a16="http://schemas.microsoft.com/office/drawing/2014/main" id="{8D1F0587-0135-2339-20CE-4D44901C9E18}"/>
              </a:ext>
            </a:extLst>
          </p:cNvPr>
          <p:cNvSpPr>
            <a:spLocks noGrp="1"/>
          </p:cNvSpPr>
          <p:nvPr>
            <p:ph type="title"/>
          </p:nvPr>
        </p:nvSpPr>
        <p:spPr>
          <a:xfrm>
            <a:off x="550164" y="635000"/>
            <a:ext cx="11091672" cy="749300"/>
          </a:xfrm>
        </p:spPr>
        <p:txBody>
          <a:bodyPr vert="horz" rIns="0"/>
          <a:lstStyle/>
          <a:p>
            <a:r>
              <a:rPr lang="en-US"/>
              <a:t>Click to edit Master title style</a:t>
            </a:r>
          </a:p>
        </p:txBody>
      </p:sp>
      <p:sp>
        <p:nvSpPr>
          <p:cNvPr id="16" name="Chapter">
            <a:extLst>
              <a:ext uri="{FF2B5EF4-FFF2-40B4-BE49-F238E27FC236}">
                <a16:creationId xmlns:a16="http://schemas.microsoft.com/office/drawing/2014/main" id="{AA9FADCE-D006-D7D9-4AC9-EEB2834BB2D3}"/>
              </a:ext>
            </a:extLst>
          </p:cNvPr>
          <p:cNvSpPr>
            <a:spLocks noGrp="1"/>
          </p:cNvSpPr>
          <p:nvPr>
            <p:ph type="body" sz="quarter" idx="10" hasCustomPrompt="1"/>
          </p:nvPr>
        </p:nvSpPr>
        <p:spPr>
          <a:xfrm>
            <a:off x="550164" y="250791"/>
            <a:ext cx="4924427" cy="138499"/>
          </a:xfrm>
          <a:prstGeom prst="rect">
            <a:avLst/>
          </a:prstGeom>
        </p:spPr>
        <p:txBody>
          <a:bodyPr wrap="square" lIns="0" tIns="0" rIns="0" bIns="0">
            <a:noAutofit/>
          </a:bodyPr>
          <a:lstStyle>
            <a:lvl1pPr marL="0" indent="0">
              <a:buNone/>
              <a:defRPr sz="900">
                <a:solidFill>
                  <a:srgbClr val="D6002A"/>
                </a:solidFill>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17" name="Label">
            <a:extLst>
              <a:ext uri="{FF2B5EF4-FFF2-40B4-BE49-F238E27FC236}">
                <a16:creationId xmlns:a16="http://schemas.microsoft.com/office/drawing/2014/main" id="{01E4E60E-4156-305E-8034-BA8348CA3512}"/>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18" name="Source">
            <a:extLst>
              <a:ext uri="{FF2B5EF4-FFF2-40B4-BE49-F238E27FC236}">
                <a16:creationId xmlns:a16="http://schemas.microsoft.com/office/drawing/2014/main" id="{14E6E0CB-224E-98DE-4968-4066E9B49822}"/>
              </a:ext>
            </a:extLst>
          </p:cNvPr>
          <p:cNvSpPr>
            <a:spLocks noGrp="1"/>
          </p:cNvSpPr>
          <p:nvPr>
            <p:ph type="body" sz="quarter" idx="12" hasCustomPrompt="1"/>
          </p:nvPr>
        </p:nvSpPr>
        <p:spPr>
          <a:xfrm>
            <a:off x="550163" y="6110219"/>
            <a:ext cx="11092561" cy="107722"/>
          </a:xfrm>
          <a:prstGeom prst="rect">
            <a:avLst/>
          </a:prstGeom>
        </p:spPr>
        <p:txBody>
          <a:bodyPr wrap="square" lIns="0" tIns="0" rIns="0" bIns="0" anchor="b">
            <a:noAutofit/>
          </a:bodyPr>
          <a:lstStyle>
            <a:lvl1pPr marL="0" indent="0">
              <a:spcBef>
                <a:spcPts val="0"/>
              </a:spcBef>
              <a:buNone/>
              <a:defRPr sz="700">
                <a:solidFill>
                  <a:schemeClr val="bg1"/>
                </a:solidFill>
              </a:defRPr>
            </a:lvl1pPr>
            <a:lvl2pPr marL="179994" indent="0">
              <a:buNone/>
              <a:defRPr/>
            </a:lvl2pPr>
            <a:lvl3pPr marL="359988" indent="0">
              <a:buNone/>
              <a:defRPr/>
            </a:lvl3pPr>
            <a:lvl4pPr marL="539983" indent="0">
              <a:buNone/>
              <a:defRPr/>
            </a:lvl4pPr>
            <a:lvl5pPr marL="719977" indent="0">
              <a:buNone/>
              <a:defRPr/>
            </a:lvl5pPr>
          </a:lstStyle>
          <a:p>
            <a:r>
              <a:rPr lang="en-US"/>
              <a:t>Source: Any slide with data should have a source. S&amp;P Global data should be sourced by Division e.g., S&amp;P Global Energy. Should be just one line</a:t>
            </a:r>
          </a:p>
        </p:txBody>
      </p:sp>
    </p:spTree>
    <p:extLst>
      <p:ext uri="{BB962C8B-B14F-4D97-AF65-F5344CB8AC3E}">
        <p14:creationId xmlns:p14="http://schemas.microsoft.com/office/powerpoint/2010/main" val="4086598287"/>
      </p:ext>
    </p:extLst>
  </p:cSld>
  <p:clrMapOvr>
    <a:masterClrMapping/>
  </p:clrMapOvr>
  <p:extLst>
    <p:ext uri="{DCECCB84-F9BA-43D5-87BE-67443E8EF086}">
      <p15:sldGuideLst xmlns:p15="http://schemas.microsoft.com/office/powerpoint/2012/main">
        <p15:guide id="6" pos="2522">
          <p15:clr>
            <a:srgbClr val="FBAE40"/>
          </p15:clr>
        </p15:guide>
        <p15:guide id="7" orient="horz" pos="1363">
          <p15:clr>
            <a:srgbClr val="FBAE40"/>
          </p15:clr>
        </p15:guide>
        <p15:guide id="8" pos="2752">
          <p15:clr>
            <a:srgbClr val="FBAE40"/>
          </p15:clr>
        </p15:guide>
        <p15:guide id="9" pos="4928">
          <p15:clr>
            <a:srgbClr val="FBAE40"/>
          </p15:clr>
        </p15:guide>
        <p15:guide id="10" pos="5158">
          <p15:clr>
            <a:srgbClr val="FBAE40"/>
          </p15:clr>
        </p15:guide>
      </p15:sldGuideLst>
    </p:ext>
  </p:extLst>
</p:sldLayout>
</file>

<file path=ppt/slideLayouts/slideLayout192.xml><?xml version="1.0" encoding="utf-8"?>
<p:sldLayout xmlns:a="http://schemas.openxmlformats.org/drawingml/2006/main" xmlns:r="http://schemas.openxmlformats.org/officeDocument/2006/relationships" xmlns:p="http://schemas.openxmlformats.org/presentationml/2006/main" showMasterSp="0" preserve="1">
  <p:cSld name="Dividers section">
    <p:bg>
      <p:bgPr>
        <a:solidFill>
          <a:schemeClr val="bg2"/>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540EDD03-9C73-EF53-E573-9D8E350A5B65}"/>
              </a:ext>
            </a:extLst>
          </p:cNvPr>
          <p:cNvGraphicFramePr>
            <a:graphicFrameLocks/>
          </p:cNvGraphicFramePr>
          <p:nvPr>
            <p:custDataLst>
              <p:tags r:id="rId1"/>
            </p:custDataLst>
            <p:extLst>
              <p:ext uri="{D42A27DB-BD31-4B8C-83A1-F6EECF244321}">
                <p14:modId xmlns:p14="http://schemas.microsoft.com/office/powerpoint/2010/main" val="13325483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6" progId="TCLayout.ActiveDocument.1">
                  <p:embed/>
                </p:oleObj>
              </mc:Choice>
              <mc:Fallback>
                <p:oleObj name="think-cell Slide" r:id="rId3" imgW="395" imgH="396" progId="TCLayout.ActiveDocument.1">
                  <p:embed/>
                  <p:pic>
                    <p:nvPicPr>
                      <p:cNvPr id="3" name="think-cell data - do not delete" hidden="1">
                        <a:extLst>
                          <a:ext uri="{FF2B5EF4-FFF2-40B4-BE49-F238E27FC236}">
                            <a16:creationId xmlns:a16="http://schemas.microsoft.com/office/drawing/2014/main" id="{540EDD03-9C73-EF53-E573-9D8E350A5B6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6" name="Charts">
            <a:extLst>
              <a:ext uri="{FF2B5EF4-FFF2-40B4-BE49-F238E27FC236}">
                <a16:creationId xmlns:a16="http://schemas.microsoft.com/office/drawing/2014/main" id="{3F99B917-6968-F2B0-35CA-AC9E85593DC5}"/>
              </a:ext>
            </a:extLst>
          </p:cNvPr>
          <p:cNvSpPr txBox="1">
            <a:spLocks noGrp="1" noRot="1" noMove="1" noResize="1" noEditPoints="1" noAdjustHandles="1" noChangeArrowheads="1" noChangeShapeType="1"/>
          </p:cNvSpPr>
          <p:nvPr/>
        </p:nvSpPr>
        <p:spPr>
          <a:xfrm>
            <a:off x="3048000" y="2459504"/>
            <a:ext cx="6096000" cy="1938992"/>
          </a:xfrm>
          <a:prstGeom prst="rect">
            <a:avLst/>
          </a:prstGeom>
          <a:noFill/>
        </p:spPr>
        <p:txBody>
          <a:bodyPr wrap="square">
            <a:spAutoFit/>
          </a:bodyPr>
          <a:lstStyle/>
          <a:p>
            <a:pPr lvl="0" algn="ctr"/>
            <a:r>
              <a:rPr lang="en-US" sz="12000">
                <a:latin typeface="Akkurat LL" panose="020B0504010101010104" pitchFamily="34" charset="0"/>
                <a:cs typeface="Akkurat LL" panose="020B0504010101010104" pitchFamily="34" charset="0"/>
              </a:rPr>
              <a:t>Dividers</a:t>
            </a:r>
          </a:p>
        </p:txBody>
      </p:sp>
    </p:spTree>
    <p:extLst>
      <p:ext uri="{BB962C8B-B14F-4D97-AF65-F5344CB8AC3E}">
        <p14:creationId xmlns:p14="http://schemas.microsoft.com/office/powerpoint/2010/main" val="4136523827"/>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showMasterSp="0" preserve="1">
  <p:cSld name="Agenda">
    <p:bg>
      <p:bgPr>
        <a:solidFill>
          <a:schemeClr val="bg1"/>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645483805"/>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46" name="Rectangle 45">
            <a:extLst>
              <a:ext uri="{FF2B5EF4-FFF2-40B4-BE49-F238E27FC236}">
                <a16:creationId xmlns:a16="http://schemas.microsoft.com/office/drawing/2014/main" id="{867F5485-0A4D-63ED-0F24-897849157C7E}"/>
              </a:ext>
            </a:extLst>
          </p:cNvPr>
          <p:cNvSpPr/>
          <p:nvPr/>
        </p:nvSpPr>
        <p:spPr>
          <a:xfrm>
            <a:off x="0" y="0"/>
            <a:ext cx="3048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err="1">
              <a:solidFill>
                <a:schemeClr val="tx1"/>
              </a:solidFill>
            </a:endParaRPr>
          </a:p>
        </p:txBody>
      </p:sp>
      <p:sp>
        <p:nvSpPr>
          <p:cNvPr id="3" name="Chapter">
            <a:extLst>
              <a:ext uri="{FF2B5EF4-FFF2-40B4-BE49-F238E27FC236}">
                <a16:creationId xmlns:a16="http://schemas.microsoft.com/office/drawing/2014/main" id="{46B4A934-41AB-00D5-7330-385F4B9DCC4D}"/>
              </a:ext>
            </a:extLst>
          </p:cNvPr>
          <p:cNvSpPr>
            <a:spLocks noGrp="1"/>
          </p:cNvSpPr>
          <p:nvPr>
            <p:ph type="body" sz="quarter" idx="10" hasCustomPrompt="1"/>
          </p:nvPr>
        </p:nvSpPr>
        <p:spPr>
          <a:xfrm>
            <a:off x="3413125" y="250791"/>
            <a:ext cx="3653343" cy="138499"/>
          </a:xfrm>
          <a:prstGeom prst="rect">
            <a:avLst/>
          </a:prstGeom>
        </p:spPr>
        <p:txBody>
          <a:bodyPr wrap="square" lIns="0" tIns="0" rIns="0" bIns="0">
            <a:noAutofit/>
          </a:bodyPr>
          <a:lstStyle>
            <a:lvl1pPr marL="0" indent="0">
              <a:buNone/>
              <a:defRPr sz="900">
                <a:solidFill>
                  <a:srgbClr val="006D89"/>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7" name="Label">
            <a:extLst>
              <a:ext uri="{FF2B5EF4-FFF2-40B4-BE49-F238E27FC236}">
                <a16:creationId xmlns:a16="http://schemas.microsoft.com/office/drawing/2014/main" id="{A6F914B6-C7D4-8306-C39D-6D30CD9353DB}"/>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2" name="Title 1">
            <a:extLst>
              <a:ext uri="{FF2B5EF4-FFF2-40B4-BE49-F238E27FC236}">
                <a16:creationId xmlns:a16="http://schemas.microsoft.com/office/drawing/2014/main" id="{324DBD1F-C4B7-B28B-D553-A265E6CEF683}"/>
              </a:ext>
            </a:extLst>
          </p:cNvPr>
          <p:cNvSpPr>
            <a:spLocks noGrp="1"/>
          </p:cNvSpPr>
          <p:nvPr>
            <p:ph type="title"/>
          </p:nvPr>
        </p:nvSpPr>
        <p:spPr>
          <a:xfrm>
            <a:off x="3413125" y="635000"/>
            <a:ext cx="8228711" cy="749300"/>
          </a:xfrm>
        </p:spPr>
        <p:txBody>
          <a:bodyPr vert="horz" rIns="0"/>
          <a:lstStyle>
            <a:lvl1pPr>
              <a:defRPr>
                <a:solidFill>
                  <a:schemeClr val="tx1"/>
                </a:solidFill>
                <a:latin typeface="Akkurat LL" panose="020B0504010101010104" pitchFamily="34" charset="0"/>
                <a:cs typeface="Akkurat LL" panose="020B0504010101010104" pitchFamily="34" charset="0"/>
              </a:defRPr>
            </a:lvl1pPr>
          </a:lstStyle>
          <a:p>
            <a:r>
              <a:rPr lang="en-US"/>
              <a:t>Click to edit Master title style</a:t>
            </a:r>
          </a:p>
        </p:txBody>
      </p:sp>
      <p:grpSp>
        <p:nvGrpSpPr>
          <p:cNvPr id="4" name="Graphic 1">
            <a:extLst>
              <a:ext uri="{FF2B5EF4-FFF2-40B4-BE49-F238E27FC236}">
                <a16:creationId xmlns:a16="http://schemas.microsoft.com/office/drawing/2014/main" id="{072910CB-8FC0-F1C4-8DE2-A9520CC6B979}"/>
              </a:ext>
            </a:extLst>
          </p:cNvPr>
          <p:cNvGrpSpPr/>
          <p:nvPr/>
        </p:nvGrpSpPr>
        <p:grpSpPr>
          <a:xfrm>
            <a:off x="548576" y="6370489"/>
            <a:ext cx="699632" cy="333524"/>
            <a:chOff x="555165" y="6321363"/>
            <a:chExt cx="852458" cy="406377"/>
          </a:xfrm>
          <a:solidFill>
            <a:schemeClr val="tx1"/>
          </a:solidFill>
        </p:grpSpPr>
        <p:grpSp>
          <p:nvGrpSpPr>
            <p:cNvPr id="5" name="Graphic 1">
              <a:extLst>
                <a:ext uri="{FF2B5EF4-FFF2-40B4-BE49-F238E27FC236}">
                  <a16:creationId xmlns:a16="http://schemas.microsoft.com/office/drawing/2014/main" id="{F22A098A-BC93-31E4-309B-82D0A9778FAF}"/>
                </a:ext>
              </a:extLst>
            </p:cNvPr>
            <p:cNvGrpSpPr/>
            <p:nvPr/>
          </p:nvGrpSpPr>
          <p:grpSpPr>
            <a:xfrm>
              <a:off x="555165" y="6321363"/>
              <a:ext cx="852458" cy="184266"/>
              <a:chOff x="555165" y="6321363"/>
              <a:chExt cx="852458" cy="184266"/>
            </a:xfrm>
            <a:grpFill/>
          </p:grpSpPr>
          <p:sp>
            <p:nvSpPr>
              <p:cNvPr id="16" name="Freeform: Shape 15">
                <a:extLst>
                  <a:ext uri="{FF2B5EF4-FFF2-40B4-BE49-F238E27FC236}">
                    <a16:creationId xmlns:a16="http://schemas.microsoft.com/office/drawing/2014/main" id="{F290807F-C961-1BC5-B6D4-83F92A647BC7}"/>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55345374-8CA0-9C94-965E-4D6FDA588A60}"/>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8" name="Graphic 1">
              <a:extLst>
                <a:ext uri="{FF2B5EF4-FFF2-40B4-BE49-F238E27FC236}">
                  <a16:creationId xmlns:a16="http://schemas.microsoft.com/office/drawing/2014/main" id="{472457DD-B2DF-F0B9-3BB8-E325E8C03FCA}"/>
                </a:ext>
              </a:extLst>
            </p:cNvPr>
            <p:cNvGrpSpPr/>
            <p:nvPr/>
          </p:nvGrpSpPr>
          <p:grpSpPr>
            <a:xfrm>
              <a:off x="555165" y="6566163"/>
              <a:ext cx="525003" cy="161577"/>
              <a:chOff x="555165" y="6566163"/>
              <a:chExt cx="525003" cy="161577"/>
            </a:xfrm>
            <a:grpFill/>
          </p:grpSpPr>
          <p:sp>
            <p:nvSpPr>
              <p:cNvPr id="9" name="Freeform: Shape 8">
                <a:extLst>
                  <a:ext uri="{FF2B5EF4-FFF2-40B4-BE49-F238E27FC236}">
                    <a16:creationId xmlns:a16="http://schemas.microsoft.com/office/drawing/2014/main" id="{9C9621D0-CEC1-4925-46FA-72AA356B5396}"/>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4D9EAB74-9743-DDDE-CCF1-17093F660FB5}"/>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6B5B4B21-D735-D3EC-1B14-C5D68EC88DB9}"/>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D4E6364B-1E63-1D4E-1D81-71A81727DE06}"/>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65AF6FB5-F196-F467-7D1B-F39CBDDD93F3}"/>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14759497-EE72-298F-E25E-8DD60D995E22}"/>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18" name="Copyright">
            <a:extLst>
              <a:ext uri="{FF2B5EF4-FFF2-40B4-BE49-F238E27FC236}">
                <a16:creationId xmlns:a16="http://schemas.microsoft.com/office/drawing/2014/main" id="{AD8A0F58-52E5-B3D8-C381-6F7C6E057EB1}"/>
              </a:ext>
            </a:extLst>
          </p:cNvPr>
          <p:cNvSpPr txBox="1">
            <a:spLocks/>
          </p:cNvSpPr>
          <p:nvPr/>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700">
                <a:solidFill>
                  <a:sysClr val="windowText" lastClr="000000"/>
                </a:solidFill>
                <a:latin typeface="+mn-lt"/>
              </a:rPr>
              <a:t>© 2026 by S&amp;P Global Inc. </a:t>
            </a:r>
          </a:p>
        </p:txBody>
      </p:sp>
      <p:sp>
        <p:nvSpPr>
          <p:cNvPr id="19" name="SlideNumber">
            <a:extLst>
              <a:ext uri="{FF2B5EF4-FFF2-40B4-BE49-F238E27FC236}">
                <a16:creationId xmlns:a16="http://schemas.microsoft.com/office/drawing/2014/main" id="{408B4948-0286-02B0-2040-98C2CD03F6DA}"/>
              </a:ext>
            </a:extLst>
          </p:cNvPr>
          <p:cNvSpPr txBox="1"/>
          <p:nvPr/>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ysClr val="windowText" lastClr="000000"/>
                </a:solidFill>
                <a:latin typeface="+mn-lt"/>
                <a:ea typeface="+mn-ea"/>
                <a:cs typeface="+mn-cs"/>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ysClr val="windowText" lastClr="000000"/>
              </a:solidFill>
              <a:latin typeface="+mn-lt"/>
              <a:ea typeface="+mn-ea"/>
              <a:cs typeface="+mn-cs"/>
            </a:endParaRPr>
          </a:p>
        </p:txBody>
      </p:sp>
      <p:grpSp>
        <p:nvGrpSpPr>
          <p:cNvPr id="20" name="Group 19">
            <a:extLst>
              <a:ext uri="{FF2B5EF4-FFF2-40B4-BE49-F238E27FC236}">
                <a16:creationId xmlns:a16="http://schemas.microsoft.com/office/drawing/2014/main" id="{1C78F3A5-7B4E-1242-61F8-FD2D0825A249}"/>
              </a:ext>
            </a:extLst>
          </p:cNvPr>
          <p:cNvGrpSpPr/>
          <p:nvPr/>
        </p:nvGrpSpPr>
        <p:grpSpPr>
          <a:xfrm>
            <a:off x="-110168" y="178820"/>
            <a:ext cx="2314828" cy="6039121"/>
            <a:chOff x="-110168" y="178820"/>
            <a:chExt cx="2314828" cy="6039121"/>
          </a:xfrm>
        </p:grpSpPr>
        <p:grpSp>
          <p:nvGrpSpPr>
            <p:cNvPr id="21" name="Group 20">
              <a:extLst>
                <a:ext uri="{FF2B5EF4-FFF2-40B4-BE49-F238E27FC236}">
                  <a16:creationId xmlns:a16="http://schemas.microsoft.com/office/drawing/2014/main" id="{67998F29-BC43-5AC2-3356-B11912E15930}"/>
                </a:ext>
              </a:extLst>
            </p:cNvPr>
            <p:cNvGrpSpPr/>
            <p:nvPr/>
          </p:nvGrpSpPr>
          <p:grpSpPr>
            <a:xfrm flipH="1">
              <a:off x="434299" y="1633730"/>
              <a:ext cx="1087783" cy="1080726"/>
              <a:chOff x="9254146" y="-2793457"/>
              <a:chExt cx="2000758" cy="1987775"/>
            </a:xfrm>
          </p:grpSpPr>
          <p:sp>
            <p:nvSpPr>
              <p:cNvPr id="42" name="Right Triangle 41">
                <a:extLst>
                  <a:ext uri="{FF2B5EF4-FFF2-40B4-BE49-F238E27FC236}">
                    <a16:creationId xmlns:a16="http://schemas.microsoft.com/office/drawing/2014/main" id="{372D506E-124F-4816-EF17-EC21D1090DAB}"/>
                  </a:ext>
                </a:extLst>
              </p:cNvPr>
              <p:cNvSpPr>
                <a:spLocks/>
              </p:cNvSpPr>
              <p:nvPr/>
            </p:nvSpPr>
            <p:spPr>
              <a:xfrm>
                <a:off x="10293328" y="-2793457"/>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1C3B590C-BF07-AE7A-7825-BAF0BCA816A9}"/>
                  </a:ext>
                </a:extLst>
              </p:cNvPr>
              <p:cNvSpPr>
                <a:spLocks/>
              </p:cNvSpPr>
              <p:nvPr/>
            </p:nvSpPr>
            <p:spPr>
              <a:xfrm flipH="1">
                <a:off x="9254146" y="-2793457"/>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33E21C6D-F292-1511-033D-F9321588A2D8}"/>
                  </a:ext>
                </a:extLst>
              </p:cNvPr>
              <p:cNvSpPr>
                <a:spLocks/>
              </p:cNvSpPr>
              <p:nvPr/>
            </p:nvSpPr>
            <p:spPr>
              <a:xfrm flipV="1">
                <a:off x="10293328" y="-1767259"/>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5F77583F-75DC-662E-AE26-4F7D3D865A06}"/>
                  </a:ext>
                </a:extLst>
              </p:cNvPr>
              <p:cNvSpPr>
                <a:spLocks/>
              </p:cNvSpPr>
              <p:nvPr/>
            </p:nvSpPr>
            <p:spPr>
              <a:xfrm flipH="1" flipV="1">
                <a:off x="9254146" y="-1767258"/>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22" name="Group 21">
              <a:extLst>
                <a:ext uri="{FF2B5EF4-FFF2-40B4-BE49-F238E27FC236}">
                  <a16:creationId xmlns:a16="http://schemas.microsoft.com/office/drawing/2014/main" id="{2275453E-3757-4BA1-D12A-A6966E53FBD7}"/>
                </a:ext>
              </a:extLst>
            </p:cNvPr>
            <p:cNvGrpSpPr/>
            <p:nvPr/>
          </p:nvGrpSpPr>
          <p:grpSpPr>
            <a:xfrm flipH="1">
              <a:off x="1116877" y="2896911"/>
              <a:ext cx="1087783" cy="1080726"/>
              <a:chOff x="9254146" y="-2793457"/>
              <a:chExt cx="2000758" cy="1987775"/>
            </a:xfrm>
          </p:grpSpPr>
          <p:sp>
            <p:nvSpPr>
              <p:cNvPr id="38" name="Right Triangle 37">
                <a:extLst>
                  <a:ext uri="{FF2B5EF4-FFF2-40B4-BE49-F238E27FC236}">
                    <a16:creationId xmlns:a16="http://schemas.microsoft.com/office/drawing/2014/main" id="{A18867CF-9E90-11C6-C5FC-5BB470EDA857}"/>
                  </a:ext>
                </a:extLst>
              </p:cNvPr>
              <p:cNvSpPr>
                <a:spLocks/>
              </p:cNvSpPr>
              <p:nvPr/>
            </p:nvSpPr>
            <p:spPr>
              <a:xfrm>
                <a:off x="10293328"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CBBD75C1-7781-E5C7-7557-4BE0E4701D81}"/>
                  </a:ext>
                </a:extLst>
              </p:cNvPr>
              <p:cNvSpPr>
                <a:spLocks/>
              </p:cNvSpPr>
              <p:nvPr/>
            </p:nvSpPr>
            <p:spPr>
              <a:xfrm flipH="1">
                <a:off x="9254146"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08DEB5B8-4A99-4FEE-F6E9-23002EE42A17}"/>
                  </a:ext>
                </a:extLst>
              </p:cNvPr>
              <p:cNvSpPr>
                <a:spLocks/>
              </p:cNvSpPr>
              <p:nvPr/>
            </p:nvSpPr>
            <p:spPr>
              <a:xfrm flipV="1">
                <a:off x="10293328" y="-1767259"/>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C8079A8A-F73E-1337-32D8-0737EB7EC5B5}"/>
                  </a:ext>
                </a:extLst>
              </p:cNvPr>
              <p:cNvSpPr>
                <a:spLocks/>
              </p:cNvSpPr>
              <p:nvPr/>
            </p:nvSpPr>
            <p:spPr>
              <a:xfrm flipH="1" flipV="1">
                <a:off x="9254146" y="-1767258"/>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23" name="Group 22">
              <a:extLst>
                <a:ext uri="{FF2B5EF4-FFF2-40B4-BE49-F238E27FC236}">
                  <a16:creationId xmlns:a16="http://schemas.microsoft.com/office/drawing/2014/main" id="{2F067FC2-9639-C149-8BBE-4065ECEB9D16}"/>
                </a:ext>
              </a:extLst>
            </p:cNvPr>
            <p:cNvGrpSpPr/>
            <p:nvPr/>
          </p:nvGrpSpPr>
          <p:grpSpPr>
            <a:xfrm flipH="1">
              <a:off x="12493" y="178820"/>
              <a:ext cx="797803" cy="792626"/>
              <a:chOff x="9254146" y="-2793457"/>
              <a:chExt cx="2000758" cy="1987775"/>
            </a:xfrm>
          </p:grpSpPr>
          <p:sp>
            <p:nvSpPr>
              <p:cNvPr id="34" name="Right Triangle 33">
                <a:extLst>
                  <a:ext uri="{FF2B5EF4-FFF2-40B4-BE49-F238E27FC236}">
                    <a16:creationId xmlns:a16="http://schemas.microsoft.com/office/drawing/2014/main" id="{916F5C35-9C4D-11E4-4873-41349557AD8F}"/>
                  </a:ext>
                </a:extLst>
              </p:cNvPr>
              <p:cNvSpPr>
                <a:spLocks/>
              </p:cNvSpPr>
              <p:nvPr/>
            </p:nvSpPr>
            <p:spPr>
              <a:xfrm>
                <a:off x="10293328"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35" name="Right Triangle 34">
                <a:extLst>
                  <a:ext uri="{FF2B5EF4-FFF2-40B4-BE49-F238E27FC236}">
                    <a16:creationId xmlns:a16="http://schemas.microsoft.com/office/drawing/2014/main" id="{35C5806E-3B22-9700-9A82-6DC1F9DFD59A}"/>
                  </a:ext>
                </a:extLst>
              </p:cNvPr>
              <p:cNvSpPr>
                <a:spLocks/>
              </p:cNvSpPr>
              <p:nvPr/>
            </p:nvSpPr>
            <p:spPr>
              <a:xfrm flipH="1">
                <a:off x="9254146"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D9E78428-0791-4989-92FE-2E75DEDA0966}"/>
                  </a:ext>
                </a:extLst>
              </p:cNvPr>
              <p:cNvSpPr>
                <a:spLocks/>
              </p:cNvSpPr>
              <p:nvPr/>
            </p:nvSpPr>
            <p:spPr>
              <a:xfrm flipV="1">
                <a:off x="10293328" y="-1767259"/>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4DDD2F0E-D5C0-987D-0C8C-E815866D9EA4}"/>
                  </a:ext>
                </a:extLst>
              </p:cNvPr>
              <p:cNvSpPr>
                <a:spLocks/>
              </p:cNvSpPr>
              <p:nvPr/>
            </p:nvSpPr>
            <p:spPr>
              <a:xfrm flipH="1" flipV="1">
                <a:off x="9254146" y="-1767258"/>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24" name="Group 23">
              <a:extLst>
                <a:ext uri="{FF2B5EF4-FFF2-40B4-BE49-F238E27FC236}">
                  <a16:creationId xmlns:a16="http://schemas.microsoft.com/office/drawing/2014/main" id="{09E47D1D-F808-BFE8-C07F-9219122792CA}"/>
                </a:ext>
              </a:extLst>
            </p:cNvPr>
            <p:cNvGrpSpPr/>
            <p:nvPr/>
          </p:nvGrpSpPr>
          <p:grpSpPr>
            <a:xfrm>
              <a:off x="-110168" y="3976835"/>
              <a:ext cx="1351189" cy="1408663"/>
              <a:chOff x="-364441" y="3498342"/>
              <a:chExt cx="1453507" cy="1515334"/>
            </a:xfrm>
          </p:grpSpPr>
          <p:sp>
            <p:nvSpPr>
              <p:cNvPr id="30" name="Right Triangle 29">
                <a:extLst>
                  <a:ext uri="{FF2B5EF4-FFF2-40B4-BE49-F238E27FC236}">
                    <a16:creationId xmlns:a16="http://schemas.microsoft.com/office/drawing/2014/main" id="{284DEEDD-DFE7-5734-334B-CD5F5A7D5094}"/>
                  </a:ext>
                </a:extLst>
              </p:cNvPr>
              <p:cNvSpPr>
                <a:spLocks/>
              </p:cNvSpPr>
              <p:nvPr/>
            </p:nvSpPr>
            <p:spPr>
              <a:xfrm rot="5400000" flipH="1">
                <a:off x="370473" y="3513808"/>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E2D783B5-1CCC-B97A-9514-F3986F34F567}"/>
                  </a:ext>
                </a:extLst>
              </p:cNvPr>
              <p:cNvSpPr>
                <a:spLocks/>
              </p:cNvSpPr>
              <p:nvPr/>
            </p:nvSpPr>
            <p:spPr>
              <a:xfrm rot="5400000">
                <a:off x="370473" y="4295083"/>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61A04AAC-A523-C689-1073-1EFB45BFDA4D}"/>
                  </a:ext>
                </a:extLst>
              </p:cNvPr>
              <p:cNvSpPr>
                <a:spLocks/>
              </p:cNvSpPr>
              <p:nvPr/>
            </p:nvSpPr>
            <p:spPr>
              <a:xfrm rot="5400000" flipH="1" flipV="1">
                <a:off x="-379907" y="3513808"/>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253DB3F5-2C4D-C3AB-D44D-586F525C2DFF}"/>
                  </a:ext>
                </a:extLst>
              </p:cNvPr>
              <p:cNvSpPr>
                <a:spLocks/>
              </p:cNvSpPr>
              <p:nvPr/>
            </p:nvSpPr>
            <p:spPr>
              <a:xfrm rot="5400000" flipV="1">
                <a:off x="-379907" y="4295083"/>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25" name="Group 24">
              <a:extLst>
                <a:ext uri="{FF2B5EF4-FFF2-40B4-BE49-F238E27FC236}">
                  <a16:creationId xmlns:a16="http://schemas.microsoft.com/office/drawing/2014/main" id="{08E094E6-D942-B39C-2192-692E43506B2B}"/>
                </a:ext>
              </a:extLst>
            </p:cNvPr>
            <p:cNvGrpSpPr/>
            <p:nvPr/>
          </p:nvGrpSpPr>
          <p:grpSpPr>
            <a:xfrm>
              <a:off x="689080" y="4807309"/>
              <a:ext cx="1349305" cy="1410632"/>
              <a:chOff x="495330" y="4391704"/>
              <a:chExt cx="1451480" cy="1517451"/>
            </a:xfrm>
          </p:grpSpPr>
          <p:sp>
            <p:nvSpPr>
              <p:cNvPr id="26" name="Right Triangle 25">
                <a:extLst>
                  <a:ext uri="{FF2B5EF4-FFF2-40B4-BE49-F238E27FC236}">
                    <a16:creationId xmlns:a16="http://schemas.microsoft.com/office/drawing/2014/main" id="{6055079B-F973-C7D9-832D-957CF0D3F116}"/>
                  </a:ext>
                </a:extLst>
              </p:cNvPr>
              <p:cNvSpPr>
                <a:spLocks/>
              </p:cNvSpPr>
              <p:nvPr/>
            </p:nvSpPr>
            <p:spPr>
              <a:xfrm flipH="1">
                <a:off x="495330" y="4391704"/>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312BD5B9-6C9B-E1D5-3936-E167E33DB080}"/>
                  </a:ext>
                </a:extLst>
              </p:cNvPr>
              <p:cNvSpPr>
                <a:spLocks/>
              </p:cNvSpPr>
              <p:nvPr/>
            </p:nvSpPr>
            <p:spPr>
              <a:xfrm>
                <a:off x="1243683" y="4391704"/>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D86B367A-7B8E-EFF2-F9FE-37C7A4E7685E}"/>
                  </a:ext>
                </a:extLst>
              </p:cNvPr>
              <p:cNvSpPr>
                <a:spLocks/>
              </p:cNvSpPr>
              <p:nvPr/>
            </p:nvSpPr>
            <p:spPr>
              <a:xfrm flipH="1" flipV="1">
                <a:off x="495330" y="5175096"/>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E1196048-E508-764C-0C0D-A21158E5EB28}"/>
                  </a:ext>
                </a:extLst>
              </p:cNvPr>
              <p:cNvSpPr>
                <a:spLocks/>
              </p:cNvSpPr>
              <p:nvPr/>
            </p:nvSpPr>
            <p:spPr>
              <a:xfrm flipV="1">
                <a:off x="1243683" y="5175096"/>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sp>
        <p:nvSpPr>
          <p:cNvPr id="12" name="Rectangle 11">
            <a:extLst>
              <a:ext uri="{FF2B5EF4-FFF2-40B4-BE49-F238E27FC236}">
                <a16:creationId xmlns:a16="http://schemas.microsoft.com/office/drawing/2014/main" id="{02295F10-8D44-0839-657E-A532B2AD569E}"/>
              </a:ext>
            </a:extLst>
          </p:cNvPr>
          <p:cNvSpPr/>
          <p:nvPr userDrawn="1"/>
        </p:nvSpPr>
        <p:spPr>
          <a:xfrm>
            <a:off x="0" y="0"/>
            <a:ext cx="3048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err="1">
              <a:solidFill>
                <a:schemeClr val="tx1"/>
              </a:solidFill>
            </a:endParaRPr>
          </a:p>
        </p:txBody>
      </p:sp>
      <p:grpSp>
        <p:nvGrpSpPr>
          <p:cNvPr id="47" name="Graphic 1">
            <a:extLst>
              <a:ext uri="{FF2B5EF4-FFF2-40B4-BE49-F238E27FC236}">
                <a16:creationId xmlns:a16="http://schemas.microsoft.com/office/drawing/2014/main" id="{D5F006DE-C381-3655-9F35-574B132E5EA6}"/>
              </a:ext>
            </a:extLst>
          </p:cNvPr>
          <p:cNvGrpSpPr/>
          <p:nvPr userDrawn="1"/>
        </p:nvGrpSpPr>
        <p:grpSpPr>
          <a:xfrm>
            <a:off x="548576" y="6370489"/>
            <a:ext cx="699632" cy="333524"/>
            <a:chOff x="555165" y="6321363"/>
            <a:chExt cx="852458" cy="406377"/>
          </a:xfrm>
          <a:solidFill>
            <a:schemeClr val="tx1"/>
          </a:solidFill>
        </p:grpSpPr>
        <p:grpSp>
          <p:nvGrpSpPr>
            <p:cNvPr id="48" name="Graphic 1">
              <a:extLst>
                <a:ext uri="{FF2B5EF4-FFF2-40B4-BE49-F238E27FC236}">
                  <a16:creationId xmlns:a16="http://schemas.microsoft.com/office/drawing/2014/main" id="{A98B6D2F-28DF-BF6C-64A4-3CACE88A0202}"/>
                </a:ext>
              </a:extLst>
            </p:cNvPr>
            <p:cNvGrpSpPr/>
            <p:nvPr/>
          </p:nvGrpSpPr>
          <p:grpSpPr>
            <a:xfrm>
              <a:off x="555165" y="6321363"/>
              <a:ext cx="852458" cy="184266"/>
              <a:chOff x="555165" y="6321363"/>
              <a:chExt cx="852458" cy="184266"/>
            </a:xfrm>
            <a:grpFill/>
          </p:grpSpPr>
          <p:sp>
            <p:nvSpPr>
              <p:cNvPr id="56" name="Freeform: Shape 55">
                <a:extLst>
                  <a:ext uri="{FF2B5EF4-FFF2-40B4-BE49-F238E27FC236}">
                    <a16:creationId xmlns:a16="http://schemas.microsoft.com/office/drawing/2014/main" id="{4D0C181E-D2D6-5459-6958-57237358DCCD}"/>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71929E78-5D23-3DEE-F625-034FA41E99B6}"/>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49" name="Graphic 1">
              <a:extLst>
                <a:ext uri="{FF2B5EF4-FFF2-40B4-BE49-F238E27FC236}">
                  <a16:creationId xmlns:a16="http://schemas.microsoft.com/office/drawing/2014/main" id="{4C7DE6C3-B724-3F8A-4C79-DBD099FDD39B}"/>
                </a:ext>
              </a:extLst>
            </p:cNvPr>
            <p:cNvGrpSpPr/>
            <p:nvPr/>
          </p:nvGrpSpPr>
          <p:grpSpPr>
            <a:xfrm>
              <a:off x="555165" y="6566163"/>
              <a:ext cx="525003" cy="161577"/>
              <a:chOff x="555165" y="6566163"/>
              <a:chExt cx="525003" cy="161577"/>
            </a:xfrm>
            <a:grpFill/>
          </p:grpSpPr>
          <p:sp>
            <p:nvSpPr>
              <p:cNvPr id="50" name="Freeform: Shape 49">
                <a:extLst>
                  <a:ext uri="{FF2B5EF4-FFF2-40B4-BE49-F238E27FC236}">
                    <a16:creationId xmlns:a16="http://schemas.microsoft.com/office/drawing/2014/main" id="{0E100FDD-D017-2E24-A20F-02D079134C4F}"/>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270F5863-89C3-17E9-CC20-72F6CD0DB154}"/>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3F38B446-BDFF-CBBD-2415-7E55EE172BBF}"/>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855D9B26-28FD-739B-C1BC-7A94E2A8D683}"/>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554AEAFC-274D-B3EB-253C-B69D95327B5E}"/>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DDE8C2BA-D0C8-A1D5-0B70-AA26153FF2FA}"/>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58" name="Copyright">
            <a:extLst>
              <a:ext uri="{FF2B5EF4-FFF2-40B4-BE49-F238E27FC236}">
                <a16:creationId xmlns:a16="http://schemas.microsoft.com/office/drawing/2014/main" id="{8D60939E-0FA5-FD01-F698-4F7F124D2068}"/>
              </a:ext>
            </a:extLst>
          </p:cNvPr>
          <p:cNvSpPr txBox="1">
            <a:spLocks/>
          </p:cNvSpPr>
          <p:nvPr userDrawn="1"/>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700">
                <a:solidFill>
                  <a:sysClr val="windowText" lastClr="000000"/>
                </a:solidFill>
                <a:latin typeface="+mn-lt"/>
              </a:rPr>
              <a:t>© 2026 by S&amp;P Global Inc. </a:t>
            </a:r>
          </a:p>
        </p:txBody>
      </p:sp>
      <p:sp>
        <p:nvSpPr>
          <p:cNvPr id="59" name="SlideNumber">
            <a:extLst>
              <a:ext uri="{FF2B5EF4-FFF2-40B4-BE49-F238E27FC236}">
                <a16:creationId xmlns:a16="http://schemas.microsoft.com/office/drawing/2014/main" id="{56169C1D-7C47-781E-FEDE-E3BC3C66EB73}"/>
              </a:ext>
            </a:extLst>
          </p:cNvPr>
          <p:cNvSpPr txBox="1"/>
          <p:nvPr userDrawn="1"/>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ysClr val="windowText" lastClr="000000"/>
                </a:solidFill>
                <a:latin typeface="+mn-lt"/>
                <a:ea typeface="+mn-ea"/>
                <a:cs typeface="+mn-cs"/>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ysClr val="windowText" lastClr="000000"/>
              </a:solidFill>
              <a:latin typeface="+mn-lt"/>
              <a:ea typeface="+mn-ea"/>
              <a:cs typeface="+mn-cs"/>
            </a:endParaRPr>
          </a:p>
        </p:txBody>
      </p:sp>
      <p:grpSp>
        <p:nvGrpSpPr>
          <p:cNvPr id="60" name="Group 59">
            <a:extLst>
              <a:ext uri="{FF2B5EF4-FFF2-40B4-BE49-F238E27FC236}">
                <a16:creationId xmlns:a16="http://schemas.microsoft.com/office/drawing/2014/main" id="{8D8FDA10-E061-6E2A-FCC7-65840AFA36E9}"/>
              </a:ext>
            </a:extLst>
          </p:cNvPr>
          <p:cNvGrpSpPr/>
          <p:nvPr userDrawn="1"/>
        </p:nvGrpSpPr>
        <p:grpSpPr>
          <a:xfrm>
            <a:off x="-110168" y="178820"/>
            <a:ext cx="2314828" cy="6039121"/>
            <a:chOff x="-110168" y="178820"/>
            <a:chExt cx="2314828" cy="6039121"/>
          </a:xfrm>
        </p:grpSpPr>
        <p:grpSp>
          <p:nvGrpSpPr>
            <p:cNvPr id="61" name="Group 60">
              <a:extLst>
                <a:ext uri="{FF2B5EF4-FFF2-40B4-BE49-F238E27FC236}">
                  <a16:creationId xmlns:a16="http://schemas.microsoft.com/office/drawing/2014/main" id="{7DF9101F-BD90-EB45-853E-122F5FE73AF8}"/>
                </a:ext>
              </a:extLst>
            </p:cNvPr>
            <p:cNvGrpSpPr/>
            <p:nvPr/>
          </p:nvGrpSpPr>
          <p:grpSpPr>
            <a:xfrm flipH="1">
              <a:off x="434299" y="1633730"/>
              <a:ext cx="1087783" cy="1080726"/>
              <a:chOff x="9254146" y="-2793457"/>
              <a:chExt cx="2000758" cy="1987775"/>
            </a:xfrm>
          </p:grpSpPr>
          <p:sp>
            <p:nvSpPr>
              <p:cNvPr id="82" name="Right Triangle 81">
                <a:extLst>
                  <a:ext uri="{FF2B5EF4-FFF2-40B4-BE49-F238E27FC236}">
                    <a16:creationId xmlns:a16="http://schemas.microsoft.com/office/drawing/2014/main" id="{424D08C1-34A9-80DC-8C08-B6299A9BAD28}"/>
                  </a:ext>
                </a:extLst>
              </p:cNvPr>
              <p:cNvSpPr>
                <a:spLocks/>
              </p:cNvSpPr>
              <p:nvPr/>
            </p:nvSpPr>
            <p:spPr>
              <a:xfrm>
                <a:off x="10293328" y="-2793457"/>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97174F42-AAE7-8CF7-93D9-6AB1275A0C6C}"/>
                  </a:ext>
                </a:extLst>
              </p:cNvPr>
              <p:cNvSpPr>
                <a:spLocks/>
              </p:cNvSpPr>
              <p:nvPr/>
            </p:nvSpPr>
            <p:spPr>
              <a:xfrm flipH="1">
                <a:off x="9254146" y="-2793457"/>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2A908E5B-8A47-5F28-7C30-7228839097B6}"/>
                  </a:ext>
                </a:extLst>
              </p:cNvPr>
              <p:cNvSpPr>
                <a:spLocks/>
              </p:cNvSpPr>
              <p:nvPr/>
            </p:nvSpPr>
            <p:spPr>
              <a:xfrm flipV="1">
                <a:off x="10293328" y="-1767259"/>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6EA6EA8A-B410-E4E4-54C4-2E49C50DDFA5}"/>
                  </a:ext>
                </a:extLst>
              </p:cNvPr>
              <p:cNvSpPr>
                <a:spLocks/>
              </p:cNvSpPr>
              <p:nvPr/>
            </p:nvSpPr>
            <p:spPr>
              <a:xfrm flipH="1" flipV="1">
                <a:off x="9254146" y="-1767258"/>
                <a:ext cx="961576" cy="961576"/>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62" name="Group 61">
              <a:extLst>
                <a:ext uri="{FF2B5EF4-FFF2-40B4-BE49-F238E27FC236}">
                  <a16:creationId xmlns:a16="http://schemas.microsoft.com/office/drawing/2014/main" id="{F2E86C80-A83D-E3B8-2A94-FB436826B60D}"/>
                </a:ext>
              </a:extLst>
            </p:cNvPr>
            <p:cNvGrpSpPr/>
            <p:nvPr/>
          </p:nvGrpSpPr>
          <p:grpSpPr>
            <a:xfrm flipH="1">
              <a:off x="1116877" y="2896911"/>
              <a:ext cx="1087783" cy="1080726"/>
              <a:chOff x="9254146" y="-2793457"/>
              <a:chExt cx="2000758" cy="1987775"/>
            </a:xfrm>
          </p:grpSpPr>
          <p:sp>
            <p:nvSpPr>
              <p:cNvPr id="78" name="Right Triangle 77">
                <a:extLst>
                  <a:ext uri="{FF2B5EF4-FFF2-40B4-BE49-F238E27FC236}">
                    <a16:creationId xmlns:a16="http://schemas.microsoft.com/office/drawing/2014/main" id="{565E6655-470B-53A9-5850-0E07375E1065}"/>
                  </a:ext>
                </a:extLst>
              </p:cNvPr>
              <p:cNvSpPr>
                <a:spLocks/>
              </p:cNvSpPr>
              <p:nvPr/>
            </p:nvSpPr>
            <p:spPr>
              <a:xfrm>
                <a:off x="10293328"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7CF44045-1704-FB7F-2A44-59F07761FAE0}"/>
                  </a:ext>
                </a:extLst>
              </p:cNvPr>
              <p:cNvSpPr>
                <a:spLocks/>
              </p:cNvSpPr>
              <p:nvPr/>
            </p:nvSpPr>
            <p:spPr>
              <a:xfrm flipH="1">
                <a:off x="9254146"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B5E5CAC7-E3C6-BF5B-B50A-0494AAF0D178}"/>
                  </a:ext>
                </a:extLst>
              </p:cNvPr>
              <p:cNvSpPr>
                <a:spLocks/>
              </p:cNvSpPr>
              <p:nvPr/>
            </p:nvSpPr>
            <p:spPr>
              <a:xfrm flipV="1">
                <a:off x="10293328" y="-1767259"/>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6B89F098-4DBD-6A7C-0A46-0CA095FC78AA}"/>
                  </a:ext>
                </a:extLst>
              </p:cNvPr>
              <p:cNvSpPr>
                <a:spLocks/>
              </p:cNvSpPr>
              <p:nvPr/>
            </p:nvSpPr>
            <p:spPr>
              <a:xfrm flipH="1" flipV="1">
                <a:off x="9254146" y="-1767258"/>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63" name="Group 62">
              <a:extLst>
                <a:ext uri="{FF2B5EF4-FFF2-40B4-BE49-F238E27FC236}">
                  <a16:creationId xmlns:a16="http://schemas.microsoft.com/office/drawing/2014/main" id="{12B398A7-A887-1C0B-3175-7561CF2FB7D2}"/>
                </a:ext>
              </a:extLst>
            </p:cNvPr>
            <p:cNvGrpSpPr/>
            <p:nvPr/>
          </p:nvGrpSpPr>
          <p:grpSpPr>
            <a:xfrm flipH="1">
              <a:off x="12493" y="178820"/>
              <a:ext cx="797803" cy="792626"/>
              <a:chOff x="9254146" y="-2793457"/>
              <a:chExt cx="2000758" cy="1987775"/>
            </a:xfrm>
          </p:grpSpPr>
          <p:sp>
            <p:nvSpPr>
              <p:cNvPr id="74" name="Right Triangle 73">
                <a:extLst>
                  <a:ext uri="{FF2B5EF4-FFF2-40B4-BE49-F238E27FC236}">
                    <a16:creationId xmlns:a16="http://schemas.microsoft.com/office/drawing/2014/main" id="{DD1309DC-6279-6372-78AD-D4C0A9F9CEE7}"/>
                  </a:ext>
                </a:extLst>
              </p:cNvPr>
              <p:cNvSpPr>
                <a:spLocks/>
              </p:cNvSpPr>
              <p:nvPr/>
            </p:nvSpPr>
            <p:spPr>
              <a:xfrm>
                <a:off x="10293328"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75" name="Right Triangle 74">
                <a:extLst>
                  <a:ext uri="{FF2B5EF4-FFF2-40B4-BE49-F238E27FC236}">
                    <a16:creationId xmlns:a16="http://schemas.microsoft.com/office/drawing/2014/main" id="{2DE8FA2A-22A9-649F-9DFC-0B202F9EBB9A}"/>
                  </a:ext>
                </a:extLst>
              </p:cNvPr>
              <p:cNvSpPr>
                <a:spLocks/>
              </p:cNvSpPr>
              <p:nvPr/>
            </p:nvSpPr>
            <p:spPr>
              <a:xfrm flipH="1">
                <a:off x="9254146" y="-2793457"/>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A94D87D3-8517-E4B4-9FC5-4CEBA8F4C5D2}"/>
                  </a:ext>
                </a:extLst>
              </p:cNvPr>
              <p:cNvSpPr>
                <a:spLocks/>
              </p:cNvSpPr>
              <p:nvPr/>
            </p:nvSpPr>
            <p:spPr>
              <a:xfrm flipV="1">
                <a:off x="10293328" y="-1767259"/>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EFFD05EB-D00A-A077-D40D-51E921F19452}"/>
                  </a:ext>
                </a:extLst>
              </p:cNvPr>
              <p:cNvSpPr>
                <a:spLocks/>
              </p:cNvSpPr>
              <p:nvPr/>
            </p:nvSpPr>
            <p:spPr>
              <a:xfrm flipH="1" flipV="1">
                <a:off x="9254146" y="-1767258"/>
                <a:ext cx="961576" cy="961576"/>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64" name="Group 63">
              <a:extLst>
                <a:ext uri="{FF2B5EF4-FFF2-40B4-BE49-F238E27FC236}">
                  <a16:creationId xmlns:a16="http://schemas.microsoft.com/office/drawing/2014/main" id="{FD4793E0-5109-3235-7091-1A25FBE61316}"/>
                </a:ext>
              </a:extLst>
            </p:cNvPr>
            <p:cNvGrpSpPr/>
            <p:nvPr/>
          </p:nvGrpSpPr>
          <p:grpSpPr>
            <a:xfrm>
              <a:off x="-110168" y="3976835"/>
              <a:ext cx="1351189" cy="1408663"/>
              <a:chOff x="-364441" y="3498342"/>
              <a:chExt cx="1453507" cy="1515334"/>
            </a:xfrm>
          </p:grpSpPr>
          <p:sp>
            <p:nvSpPr>
              <p:cNvPr id="70" name="Right Triangle 69">
                <a:extLst>
                  <a:ext uri="{FF2B5EF4-FFF2-40B4-BE49-F238E27FC236}">
                    <a16:creationId xmlns:a16="http://schemas.microsoft.com/office/drawing/2014/main" id="{87C04C05-DF9F-F506-E8D7-96E384189525}"/>
                  </a:ext>
                </a:extLst>
              </p:cNvPr>
              <p:cNvSpPr>
                <a:spLocks/>
              </p:cNvSpPr>
              <p:nvPr/>
            </p:nvSpPr>
            <p:spPr>
              <a:xfrm rot="5400000" flipH="1">
                <a:off x="370473" y="3513808"/>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1EF1D4B5-167A-465C-21BF-5B53123F14D0}"/>
                  </a:ext>
                </a:extLst>
              </p:cNvPr>
              <p:cNvSpPr>
                <a:spLocks/>
              </p:cNvSpPr>
              <p:nvPr/>
            </p:nvSpPr>
            <p:spPr>
              <a:xfrm rot="5400000">
                <a:off x="370473" y="4295083"/>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CCF51CE4-CD17-4AA5-B3E5-62BF794665CD}"/>
                  </a:ext>
                </a:extLst>
              </p:cNvPr>
              <p:cNvSpPr>
                <a:spLocks/>
              </p:cNvSpPr>
              <p:nvPr/>
            </p:nvSpPr>
            <p:spPr>
              <a:xfrm rot="5400000" flipH="1" flipV="1">
                <a:off x="-379907" y="3513808"/>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3BB0D7B6-8BC6-20AE-9D69-F4A3514D2EBD}"/>
                  </a:ext>
                </a:extLst>
              </p:cNvPr>
              <p:cNvSpPr>
                <a:spLocks/>
              </p:cNvSpPr>
              <p:nvPr/>
            </p:nvSpPr>
            <p:spPr>
              <a:xfrm rot="5400000" flipV="1">
                <a:off x="-379907" y="4295083"/>
                <a:ext cx="734059" cy="703127"/>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65" name="Group 64">
              <a:extLst>
                <a:ext uri="{FF2B5EF4-FFF2-40B4-BE49-F238E27FC236}">
                  <a16:creationId xmlns:a16="http://schemas.microsoft.com/office/drawing/2014/main" id="{2FE12F72-1E54-1EB1-34A4-8F5635DA6B9B}"/>
                </a:ext>
              </a:extLst>
            </p:cNvPr>
            <p:cNvGrpSpPr/>
            <p:nvPr/>
          </p:nvGrpSpPr>
          <p:grpSpPr>
            <a:xfrm>
              <a:off x="689080" y="4807309"/>
              <a:ext cx="1349305" cy="1410632"/>
              <a:chOff x="495330" y="4391704"/>
              <a:chExt cx="1451480" cy="1517451"/>
            </a:xfrm>
          </p:grpSpPr>
          <p:sp>
            <p:nvSpPr>
              <p:cNvPr id="66" name="Right Triangle 65">
                <a:extLst>
                  <a:ext uri="{FF2B5EF4-FFF2-40B4-BE49-F238E27FC236}">
                    <a16:creationId xmlns:a16="http://schemas.microsoft.com/office/drawing/2014/main" id="{6833D9F0-6227-FF45-6ACA-592E995856D9}"/>
                  </a:ext>
                </a:extLst>
              </p:cNvPr>
              <p:cNvSpPr>
                <a:spLocks/>
              </p:cNvSpPr>
              <p:nvPr/>
            </p:nvSpPr>
            <p:spPr>
              <a:xfrm flipH="1">
                <a:off x="495330" y="4391704"/>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9CAB6049-24DA-02B1-423D-77242A369307}"/>
                  </a:ext>
                </a:extLst>
              </p:cNvPr>
              <p:cNvSpPr>
                <a:spLocks/>
              </p:cNvSpPr>
              <p:nvPr/>
            </p:nvSpPr>
            <p:spPr>
              <a:xfrm>
                <a:off x="1243683" y="4391704"/>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B4C483CB-40E8-B728-8973-426E8D174698}"/>
                  </a:ext>
                </a:extLst>
              </p:cNvPr>
              <p:cNvSpPr>
                <a:spLocks/>
              </p:cNvSpPr>
              <p:nvPr/>
            </p:nvSpPr>
            <p:spPr>
              <a:xfrm flipH="1" flipV="1">
                <a:off x="495330" y="5175096"/>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D3E449E4-0233-A562-FB71-7E0BEE3D29D2}"/>
                  </a:ext>
                </a:extLst>
              </p:cNvPr>
              <p:cNvSpPr>
                <a:spLocks/>
              </p:cNvSpPr>
              <p:nvPr/>
            </p:nvSpPr>
            <p:spPr>
              <a:xfrm flipV="1">
                <a:off x="1243683" y="5175096"/>
                <a:ext cx="703127" cy="734059"/>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spTree>
    <p:extLst>
      <p:ext uri="{BB962C8B-B14F-4D97-AF65-F5344CB8AC3E}">
        <p14:creationId xmlns:p14="http://schemas.microsoft.com/office/powerpoint/2010/main" val="2140959935"/>
      </p:ext>
    </p:extLst>
  </p:cSld>
  <p:clrMapOvr>
    <a:masterClrMapping/>
  </p:clrMapOvr>
  <p:extLst>
    <p:ext uri="{DCECCB84-F9BA-43D5-87BE-67443E8EF086}">
      <p15:sldGuideLst xmlns:p15="http://schemas.microsoft.com/office/powerpoint/2012/main">
        <p15:guide id="3" pos="2152">
          <p15:clr>
            <a:srgbClr val="FBAE40"/>
          </p15:clr>
        </p15:guide>
        <p15:guide id="4" pos="1920">
          <p15:clr>
            <a:srgbClr val="FBAE40"/>
          </p15:clr>
        </p15:guide>
      </p15:sldGuideLst>
    </p:ext>
  </p:extLst>
</p:sldLayout>
</file>

<file path=ppt/slideLayouts/slideLayout194.xml><?xml version="1.0" encoding="utf-8"?>
<p:sldLayout xmlns:a="http://schemas.openxmlformats.org/drawingml/2006/main" xmlns:r="http://schemas.openxmlformats.org/officeDocument/2006/relationships" xmlns:p="http://schemas.openxmlformats.org/presentationml/2006/main" showMasterSp="0" preserve="1">
  <p:cSld name="Agenda 2">
    <p:bg>
      <p:bgPr>
        <a:solidFill>
          <a:schemeClr val="bg1"/>
        </a:solidFill>
        <a:effectLst/>
      </p:bgPr>
    </p:bg>
    <p:spTree>
      <p:nvGrpSpPr>
        <p:cNvPr id="1" name=""/>
        <p:cNvGrpSpPr/>
        <p:nvPr/>
      </p:nvGrpSpPr>
      <p:grpSpPr>
        <a:xfrm>
          <a:off x="0" y="0"/>
          <a:ext cx="0" cy="0"/>
          <a:chOff x="0" y="0"/>
          <a:chExt cx="0" cy="0"/>
        </a:xfrm>
      </p:grpSpPr>
      <p:graphicFrame>
        <p:nvGraphicFramePr>
          <p:cNvPr id="6" name="think-cell data - do not delete" hidden="1">
            <a:extLst>
              <a:ext uri="{FF2B5EF4-FFF2-40B4-BE49-F238E27FC236}">
                <a16:creationId xmlns:a16="http://schemas.microsoft.com/office/drawing/2014/main" id="{BFA5D521-F047-97FE-DB6F-76884183010F}"/>
              </a:ext>
            </a:extLst>
          </p:cNvPr>
          <p:cNvGraphicFramePr>
            <a:graphicFrameLocks/>
          </p:cNvGraphicFramePr>
          <p:nvPr>
            <p:custDataLst>
              <p:tags r:id="rId1"/>
            </p:custDataLst>
            <p:extLst>
              <p:ext uri="{D42A27DB-BD31-4B8C-83A1-F6EECF244321}">
                <p14:modId xmlns:p14="http://schemas.microsoft.com/office/powerpoint/2010/main" val="79772623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60" imgH="360" progId="TCLayout.ActiveDocument.1">
                  <p:embed/>
                </p:oleObj>
              </mc:Choice>
              <mc:Fallback>
                <p:oleObj name="think-cell Slide" r:id="rId3" imgW="360" imgH="360" progId="TCLayout.ActiveDocument.1">
                  <p:embed/>
                  <p:pic>
                    <p:nvPicPr>
                      <p:cNvPr id="6" name="think-cell data - do not delete" hidden="1">
                        <a:extLst>
                          <a:ext uri="{FF2B5EF4-FFF2-40B4-BE49-F238E27FC236}">
                            <a16:creationId xmlns:a16="http://schemas.microsoft.com/office/drawing/2014/main" id="{BFA5D521-F047-97FE-DB6F-76884183010F}"/>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0" name="Rectangle 19">
            <a:extLst>
              <a:ext uri="{FF2B5EF4-FFF2-40B4-BE49-F238E27FC236}">
                <a16:creationId xmlns:a16="http://schemas.microsoft.com/office/drawing/2014/main" id="{42560324-4561-5DA3-C09B-5BC4263420FA}"/>
              </a:ext>
            </a:extLst>
          </p:cNvPr>
          <p:cNvSpPr/>
          <p:nvPr/>
        </p:nvSpPr>
        <p:spPr>
          <a:xfrm>
            <a:off x="0" y="0"/>
            <a:ext cx="3048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err="1">
              <a:solidFill>
                <a:schemeClr val="tx1"/>
              </a:solidFill>
            </a:endParaRPr>
          </a:p>
        </p:txBody>
      </p:sp>
      <p:sp>
        <p:nvSpPr>
          <p:cNvPr id="3" name="Chapter">
            <a:extLst>
              <a:ext uri="{FF2B5EF4-FFF2-40B4-BE49-F238E27FC236}">
                <a16:creationId xmlns:a16="http://schemas.microsoft.com/office/drawing/2014/main" id="{46B4A934-41AB-00D5-7330-385F4B9DCC4D}"/>
              </a:ext>
            </a:extLst>
          </p:cNvPr>
          <p:cNvSpPr>
            <a:spLocks noGrp="1"/>
          </p:cNvSpPr>
          <p:nvPr>
            <p:ph type="body" sz="quarter" idx="10" hasCustomPrompt="1"/>
          </p:nvPr>
        </p:nvSpPr>
        <p:spPr>
          <a:xfrm>
            <a:off x="3413125" y="250791"/>
            <a:ext cx="3653343" cy="138499"/>
          </a:xfrm>
          <a:prstGeom prst="rect">
            <a:avLst/>
          </a:prstGeom>
        </p:spPr>
        <p:txBody>
          <a:bodyPr wrap="square" lIns="0" tIns="0" rIns="0" bIns="0">
            <a:noAutofit/>
          </a:bodyPr>
          <a:lstStyle>
            <a:lvl1pPr marL="0" indent="0">
              <a:buNone/>
              <a:defRPr sz="900">
                <a:solidFill>
                  <a:srgbClr val="006D89"/>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Chapter, section or tracker (optional)</a:t>
            </a:r>
          </a:p>
        </p:txBody>
      </p:sp>
      <p:sp>
        <p:nvSpPr>
          <p:cNvPr id="7" name="Label">
            <a:extLst>
              <a:ext uri="{FF2B5EF4-FFF2-40B4-BE49-F238E27FC236}">
                <a16:creationId xmlns:a16="http://schemas.microsoft.com/office/drawing/2014/main" id="{A6F914B6-C7D4-8306-C39D-6D30CD9353DB}"/>
              </a:ext>
            </a:extLst>
          </p:cNvPr>
          <p:cNvSpPr>
            <a:spLocks noGrp="1"/>
          </p:cNvSpPr>
          <p:nvPr>
            <p:ph type="body" sz="quarter" idx="13" hasCustomPrompt="1"/>
          </p:nvPr>
        </p:nvSpPr>
        <p:spPr>
          <a:xfrm>
            <a:off x="10752836" y="250791"/>
            <a:ext cx="889000" cy="138499"/>
          </a:xfrm>
          <a:prstGeom prst="rect">
            <a:avLst/>
          </a:prstGeom>
        </p:spPr>
        <p:txBody>
          <a:bodyPr wrap="square" lIns="0" tIns="0" rIns="0" bIns="0">
            <a:noAutofit/>
          </a:bodyPr>
          <a:lstStyle>
            <a:lvl1pPr marL="0" indent="0" algn="r">
              <a:buNone/>
              <a:defRPr sz="900">
                <a:solidFill>
                  <a:srgbClr val="929497"/>
                </a:solidFill>
                <a:latin typeface="Akkurat LL" panose="020B0504010101010104" pitchFamily="34" charset="0"/>
                <a:cs typeface="Akkurat LL" panose="020B0504010101010104" pitchFamily="34" charset="0"/>
              </a:defRPr>
            </a:lvl1pPr>
            <a:lvl2pPr marL="179994" indent="0">
              <a:buNone/>
              <a:defRPr/>
            </a:lvl2pPr>
            <a:lvl3pPr marL="359988" indent="0">
              <a:buNone/>
              <a:defRPr/>
            </a:lvl3pPr>
            <a:lvl4pPr marL="539983" indent="0">
              <a:buNone/>
              <a:defRPr/>
            </a:lvl4pPr>
            <a:lvl5pPr marL="719977" indent="0">
              <a:buNone/>
              <a:defRPr/>
            </a:lvl5pPr>
          </a:lstStyle>
          <a:p>
            <a:pPr lvl="0"/>
            <a:r>
              <a:rPr lang="en-US"/>
              <a:t>Label</a:t>
            </a:r>
          </a:p>
        </p:txBody>
      </p:sp>
      <p:sp>
        <p:nvSpPr>
          <p:cNvPr id="2" name="Title 1">
            <a:extLst>
              <a:ext uri="{FF2B5EF4-FFF2-40B4-BE49-F238E27FC236}">
                <a16:creationId xmlns:a16="http://schemas.microsoft.com/office/drawing/2014/main" id="{324DBD1F-C4B7-B28B-D553-A265E6CEF683}"/>
              </a:ext>
            </a:extLst>
          </p:cNvPr>
          <p:cNvSpPr>
            <a:spLocks noGrp="1"/>
          </p:cNvSpPr>
          <p:nvPr>
            <p:ph type="title"/>
          </p:nvPr>
        </p:nvSpPr>
        <p:spPr>
          <a:xfrm>
            <a:off x="3413125" y="635000"/>
            <a:ext cx="8228711" cy="749300"/>
          </a:xfrm>
        </p:spPr>
        <p:txBody>
          <a:bodyPr vert="horz" rIns="0"/>
          <a:lstStyle>
            <a:lvl1pPr>
              <a:defRPr>
                <a:solidFill>
                  <a:schemeClr val="tx1"/>
                </a:solidFill>
                <a:latin typeface="Akkurat LL" panose="020B0504010101010104" pitchFamily="34" charset="0"/>
                <a:cs typeface="Akkurat LL" panose="020B0504010101010104" pitchFamily="34" charset="0"/>
              </a:defRPr>
            </a:lvl1pPr>
          </a:lstStyle>
          <a:p>
            <a:r>
              <a:rPr lang="en-US"/>
              <a:t>Click to edit Master title style</a:t>
            </a:r>
          </a:p>
        </p:txBody>
      </p:sp>
      <p:grpSp>
        <p:nvGrpSpPr>
          <p:cNvPr id="4" name="Graphic 1">
            <a:extLst>
              <a:ext uri="{FF2B5EF4-FFF2-40B4-BE49-F238E27FC236}">
                <a16:creationId xmlns:a16="http://schemas.microsoft.com/office/drawing/2014/main" id="{072910CB-8FC0-F1C4-8DE2-A9520CC6B979}"/>
              </a:ext>
            </a:extLst>
          </p:cNvPr>
          <p:cNvGrpSpPr/>
          <p:nvPr/>
        </p:nvGrpSpPr>
        <p:grpSpPr>
          <a:xfrm>
            <a:off x="548576" y="6370489"/>
            <a:ext cx="699632" cy="333524"/>
            <a:chOff x="555165" y="6321363"/>
            <a:chExt cx="852458" cy="406377"/>
          </a:xfrm>
          <a:solidFill>
            <a:schemeClr val="tx1"/>
          </a:solidFill>
        </p:grpSpPr>
        <p:grpSp>
          <p:nvGrpSpPr>
            <p:cNvPr id="5" name="Graphic 1">
              <a:extLst>
                <a:ext uri="{FF2B5EF4-FFF2-40B4-BE49-F238E27FC236}">
                  <a16:creationId xmlns:a16="http://schemas.microsoft.com/office/drawing/2014/main" id="{F22A098A-BC93-31E4-309B-82D0A9778FAF}"/>
                </a:ext>
              </a:extLst>
            </p:cNvPr>
            <p:cNvGrpSpPr/>
            <p:nvPr/>
          </p:nvGrpSpPr>
          <p:grpSpPr>
            <a:xfrm>
              <a:off x="555165" y="6321363"/>
              <a:ext cx="852458" cy="184266"/>
              <a:chOff x="555165" y="6321363"/>
              <a:chExt cx="852458" cy="184266"/>
            </a:xfrm>
            <a:grpFill/>
          </p:grpSpPr>
          <p:sp>
            <p:nvSpPr>
              <p:cNvPr id="16" name="Freeform: Shape 15">
                <a:extLst>
                  <a:ext uri="{FF2B5EF4-FFF2-40B4-BE49-F238E27FC236}">
                    <a16:creationId xmlns:a16="http://schemas.microsoft.com/office/drawing/2014/main" id="{F290807F-C961-1BC5-B6D4-83F92A647BC7}"/>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55345374-8CA0-9C94-965E-4D6FDA588A60}"/>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8" name="Graphic 1">
              <a:extLst>
                <a:ext uri="{FF2B5EF4-FFF2-40B4-BE49-F238E27FC236}">
                  <a16:creationId xmlns:a16="http://schemas.microsoft.com/office/drawing/2014/main" id="{472457DD-B2DF-F0B9-3BB8-E325E8C03FCA}"/>
                </a:ext>
              </a:extLst>
            </p:cNvPr>
            <p:cNvGrpSpPr/>
            <p:nvPr/>
          </p:nvGrpSpPr>
          <p:grpSpPr>
            <a:xfrm>
              <a:off x="555165" y="6566163"/>
              <a:ext cx="525003" cy="161577"/>
              <a:chOff x="555165" y="6566163"/>
              <a:chExt cx="525003" cy="161577"/>
            </a:xfrm>
            <a:grpFill/>
          </p:grpSpPr>
          <p:sp>
            <p:nvSpPr>
              <p:cNvPr id="9" name="Freeform: Shape 8">
                <a:extLst>
                  <a:ext uri="{FF2B5EF4-FFF2-40B4-BE49-F238E27FC236}">
                    <a16:creationId xmlns:a16="http://schemas.microsoft.com/office/drawing/2014/main" id="{9C9621D0-CEC1-4925-46FA-72AA356B5396}"/>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10" name="Freeform: Shape 9">
                <a:extLst>
                  <a:ext uri="{FF2B5EF4-FFF2-40B4-BE49-F238E27FC236}">
                    <a16:creationId xmlns:a16="http://schemas.microsoft.com/office/drawing/2014/main" id="{4D9EAB74-9743-DDDE-CCF1-17093F660FB5}"/>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11" name="Freeform: Shape 10">
                <a:extLst>
                  <a:ext uri="{FF2B5EF4-FFF2-40B4-BE49-F238E27FC236}">
                    <a16:creationId xmlns:a16="http://schemas.microsoft.com/office/drawing/2014/main" id="{6B5B4B21-D735-D3EC-1B14-C5D68EC88DB9}"/>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D4E6364B-1E63-1D4E-1D81-71A81727DE06}"/>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65AF6FB5-F196-F467-7D1B-F39CBDDD93F3}"/>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14759497-EE72-298F-E25E-8DD60D995E22}"/>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18" name="Copyright">
            <a:extLst>
              <a:ext uri="{FF2B5EF4-FFF2-40B4-BE49-F238E27FC236}">
                <a16:creationId xmlns:a16="http://schemas.microsoft.com/office/drawing/2014/main" id="{AD8A0F58-52E5-B3D8-C381-6F7C6E057EB1}"/>
              </a:ext>
            </a:extLst>
          </p:cNvPr>
          <p:cNvSpPr txBox="1">
            <a:spLocks/>
          </p:cNvSpPr>
          <p:nvPr/>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700">
                <a:solidFill>
                  <a:sysClr val="windowText" lastClr="000000"/>
                </a:solidFill>
                <a:latin typeface="+mn-lt"/>
              </a:rPr>
              <a:t>© 2026 by S&amp;P Global Inc. </a:t>
            </a:r>
          </a:p>
        </p:txBody>
      </p:sp>
      <p:sp>
        <p:nvSpPr>
          <p:cNvPr id="19" name="SlideNumber">
            <a:extLst>
              <a:ext uri="{FF2B5EF4-FFF2-40B4-BE49-F238E27FC236}">
                <a16:creationId xmlns:a16="http://schemas.microsoft.com/office/drawing/2014/main" id="{408B4948-0286-02B0-2040-98C2CD03F6DA}"/>
              </a:ext>
            </a:extLst>
          </p:cNvPr>
          <p:cNvSpPr txBox="1"/>
          <p:nvPr/>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ysClr val="windowText" lastClr="000000"/>
                </a:solidFill>
                <a:latin typeface="+mn-lt"/>
                <a:ea typeface="+mn-ea"/>
                <a:cs typeface="+mn-cs"/>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ysClr val="windowText" lastClr="000000"/>
              </a:solidFill>
              <a:latin typeface="+mn-lt"/>
              <a:ea typeface="+mn-ea"/>
              <a:cs typeface="+mn-cs"/>
            </a:endParaRPr>
          </a:p>
        </p:txBody>
      </p:sp>
      <p:grpSp>
        <p:nvGrpSpPr>
          <p:cNvPr id="46" name="Group 45">
            <a:extLst>
              <a:ext uri="{FF2B5EF4-FFF2-40B4-BE49-F238E27FC236}">
                <a16:creationId xmlns:a16="http://schemas.microsoft.com/office/drawing/2014/main" id="{FAC544DD-B2B3-1C00-A2D8-AC6B47FCD6E6}"/>
              </a:ext>
            </a:extLst>
          </p:cNvPr>
          <p:cNvGrpSpPr/>
          <p:nvPr/>
        </p:nvGrpSpPr>
        <p:grpSpPr>
          <a:xfrm>
            <a:off x="-249382" y="79951"/>
            <a:ext cx="3125742" cy="5816528"/>
            <a:chOff x="-56474" y="-41565"/>
            <a:chExt cx="3006029" cy="5593762"/>
          </a:xfrm>
        </p:grpSpPr>
        <p:sp>
          <p:nvSpPr>
            <p:cNvPr id="47" name="Right Triangle 46">
              <a:extLst>
                <a:ext uri="{FF2B5EF4-FFF2-40B4-BE49-F238E27FC236}">
                  <a16:creationId xmlns:a16="http://schemas.microsoft.com/office/drawing/2014/main" id="{2261CF07-F82A-32CD-1DFD-8C54DECC6606}"/>
                </a:ext>
              </a:extLst>
            </p:cNvPr>
            <p:cNvSpPr>
              <a:spLocks/>
            </p:cNvSpPr>
            <p:nvPr/>
          </p:nvSpPr>
          <p:spPr>
            <a:xfrm rot="16200000">
              <a:off x="29649"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5F554FE9-E694-9E1B-264B-A13FF1409277}"/>
                </a:ext>
              </a:extLst>
            </p:cNvPr>
            <p:cNvSpPr>
              <a:spLocks/>
            </p:cNvSpPr>
            <p:nvPr/>
          </p:nvSpPr>
          <p:spPr>
            <a:xfrm rot="16200000" flipH="1">
              <a:off x="29649"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CA818327-4916-83D8-8A96-ED16B137E7CA}"/>
                </a:ext>
              </a:extLst>
            </p:cNvPr>
            <p:cNvSpPr>
              <a:spLocks/>
            </p:cNvSpPr>
            <p:nvPr/>
          </p:nvSpPr>
          <p:spPr>
            <a:xfrm rot="16200000" flipV="1">
              <a:off x="717690"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DCA46221-AFFD-C169-4161-0A589FF6A395}"/>
                </a:ext>
              </a:extLst>
            </p:cNvPr>
            <p:cNvSpPr>
              <a:spLocks/>
            </p:cNvSpPr>
            <p:nvPr/>
          </p:nvSpPr>
          <p:spPr>
            <a:xfrm rot="16200000" flipH="1" flipV="1">
              <a:off x="717690"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084D4BA0-3E46-16D8-6B83-E57AB6FE1975}"/>
                </a:ext>
              </a:extLst>
            </p:cNvPr>
            <p:cNvSpPr>
              <a:spLocks/>
            </p:cNvSpPr>
            <p:nvPr/>
          </p:nvSpPr>
          <p:spPr>
            <a:xfrm>
              <a:off x="-56474" y="1701440"/>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B1FD8121-143D-02FA-1D1D-A078B0C67338}"/>
                </a:ext>
              </a:extLst>
            </p:cNvPr>
            <p:cNvSpPr>
              <a:spLocks/>
            </p:cNvSpPr>
            <p:nvPr/>
          </p:nvSpPr>
          <p:spPr>
            <a:xfrm flipV="1">
              <a:off x="-56474" y="2419749"/>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D2645875-8829-C5C9-BB16-7E1E996C5A6A}"/>
                </a:ext>
              </a:extLst>
            </p:cNvPr>
            <p:cNvSpPr>
              <a:spLocks/>
            </p:cNvSpPr>
            <p:nvPr/>
          </p:nvSpPr>
          <p:spPr>
            <a:xfrm>
              <a:off x="-56474" y="334166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CA330653-81DA-D217-CFE5-EE97B181632B}"/>
                </a:ext>
              </a:extLst>
            </p:cNvPr>
            <p:cNvSpPr>
              <a:spLocks/>
            </p:cNvSpPr>
            <p:nvPr/>
          </p:nvSpPr>
          <p:spPr>
            <a:xfrm flipV="1">
              <a:off x="-56474" y="405997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2DE9212B-5892-B57E-3584-CEBF4E48DE70}"/>
                </a:ext>
              </a:extLst>
            </p:cNvPr>
            <p:cNvSpPr>
              <a:spLocks/>
            </p:cNvSpPr>
            <p:nvPr/>
          </p:nvSpPr>
          <p:spPr>
            <a:xfrm rot="16200000">
              <a:off x="1602619"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AA7B3F88-E044-1012-C75E-1CBDBB6782D7}"/>
                </a:ext>
              </a:extLst>
            </p:cNvPr>
            <p:cNvSpPr>
              <a:spLocks/>
            </p:cNvSpPr>
            <p:nvPr/>
          </p:nvSpPr>
          <p:spPr>
            <a:xfrm rot="16200000" flipH="1">
              <a:off x="1602619"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A6AEC15D-56DA-A141-6EFE-D77F426D8115}"/>
                </a:ext>
              </a:extLst>
            </p:cNvPr>
            <p:cNvSpPr>
              <a:spLocks/>
            </p:cNvSpPr>
            <p:nvPr/>
          </p:nvSpPr>
          <p:spPr>
            <a:xfrm rot="16200000" flipV="1">
              <a:off x="2290660"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B7CD6A1C-51BF-6F64-43F9-FA2F3704849C}"/>
                </a:ext>
              </a:extLst>
            </p:cNvPr>
            <p:cNvSpPr>
              <a:spLocks/>
            </p:cNvSpPr>
            <p:nvPr/>
          </p:nvSpPr>
          <p:spPr>
            <a:xfrm rot="16200000" flipH="1" flipV="1">
              <a:off x="2290660"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2FFEED8A-F6AA-4170-32AC-1B0D5EDE09EC}"/>
                </a:ext>
              </a:extLst>
            </p:cNvPr>
            <p:cNvSpPr>
              <a:spLocks/>
            </p:cNvSpPr>
            <p:nvPr/>
          </p:nvSpPr>
          <p:spPr>
            <a:xfrm>
              <a:off x="1516498" y="1701440"/>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FF8FA6BF-8EAA-C48B-4B5F-ADD59D046A33}"/>
                </a:ext>
              </a:extLst>
            </p:cNvPr>
            <p:cNvSpPr>
              <a:spLocks/>
            </p:cNvSpPr>
            <p:nvPr/>
          </p:nvSpPr>
          <p:spPr>
            <a:xfrm flipH="1">
              <a:off x="830316" y="1701440"/>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36184981-7F7E-8BD9-1BE9-0AFF5E0BA35D}"/>
                </a:ext>
              </a:extLst>
            </p:cNvPr>
            <p:cNvSpPr>
              <a:spLocks/>
            </p:cNvSpPr>
            <p:nvPr/>
          </p:nvSpPr>
          <p:spPr>
            <a:xfrm flipV="1">
              <a:off x="1516498" y="2419749"/>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4FDFE776-B4E0-58B3-028E-5D6C1F022FD0}"/>
                </a:ext>
              </a:extLst>
            </p:cNvPr>
            <p:cNvSpPr>
              <a:spLocks/>
            </p:cNvSpPr>
            <p:nvPr/>
          </p:nvSpPr>
          <p:spPr>
            <a:xfrm flipH="1" flipV="1">
              <a:off x="830316" y="2419749"/>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885C0322-A222-2FAC-D567-E120621D955E}"/>
                </a:ext>
              </a:extLst>
            </p:cNvPr>
            <p:cNvSpPr>
              <a:spLocks/>
            </p:cNvSpPr>
            <p:nvPr/>
          </p:nvSpPr>
          <p:spPr>
            <a:xfrm>
              <a:off x="1516498" y="334166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596D71E4-A008-146D-4D5D-1F70E1CEC43C}"/>
                </a:ext>
              </a:extLst>
            </p:cNvPr>
            <p:cNvSpPr>
              <a:spLocks/>
            </p:cNvSpPr>
            <p:nvPr/>
          </p:nvSpPr>
          <p:spPr>
            <a:xfrm flipH="1">
              <a:off x="830316" y="334166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A3B1EF09-F381-E734-3D96-BE7313FA24C5}"/>
                </a:ext>
              </a:extLst>
            </p:cNvPr>
            <p:cNvSpPr>
              <a:spLocks/>
            </p:cNvSpPr>
            <p:nvPr/>
          </p:nvSpPr>
          <p:spPr>
            <a:xfrm flipV="1">
              <a:off x="1516498" y="405997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9FA76F07-659C-BF50-8039-AB385274DC44}"/>
                </a:ext>
              </a:extLst>
            </p:cNvPr>
            <p:cNvSpPr>
              <a:spLocks/>
            </p:cNvSpPr>
            <p:nvPr/>
          </p:nvSpPr>
          <p:spPr>
            <a:xfrm flipH="1" flipV="1">
              <a:off x="830316" y="405997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8C7113FD-58C7-94B1-7C3B-CC1C121EEDBC}"/>
                </a:ext>
              </a:extLst>
            </p:cNvPr>
            <p:cNvSpPr>
              <a:spLocks/>
            </p:cNvSpPr>
            <p:nvPr/>
          </p:nvSpPr>
          <p:spPr>
            <a:xfrm rot="16200000">
              <a:off x="29650"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310C02A9-5D4C-6F42-9CE9-E774442F74F4}"/>
                </a:ext>
              </a:extLst>
            </p:cNvPr>
            <p:cNvSpPr>
              <a:spLocks/>
            </p:cNvSpPr>
            <p:nvPr/>
          </p:nvSpPr>
          <p:spPr>
            <a:xfrm rot="16200000" flipH="1">
              <a:off x="29650"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A1D17BBB-1864-580E-C750-7896E4A04BBF}"/>
                </a:ext>
              </a:extLst>
            </p:cNvPr>
            <p:cNvSpPr>
              <a:spLocks/>
            </p:cNvSpPr>
            <p:nvPr/>
          </p:nvSpPr>
          <p:spPr>
            <a:xfrm rot="16200000" flipV="1">
              <a:off x="717691"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15E48850-F92D-AAE2-2C2F-FE65A0D00E75}"/>
                </a:ext>
              </a:extLst>
            </p:cNvPr>
            <p:cNvSpPr>
              <a:spLocks/>
            </p:cNvSpPr>
            <p:nvPr/>
          </p:nvSpPr>
          <p:spPr>
            <a:xfrm rot="16200000" flipH="1" flipV="1">
              <a:off x="717691"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AE3C33FE-43F8-B9A9-47C3-B4A036782538}"/>
                </a:ext>
              </a:extLst>
            </p:cNvPr>
            <p:cNvSpPr>
              <a:spLocks/>
            </p:cNvSpPr>
            <p:nvPr/>
          </p:nvSpPr>
          <p:spPr>
            <a:xfrm>
              <a:off x="-56473" y="6121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D6741D22-FBEE-49BB-FE5F-1019D90BF6BC}"/>
                </a:ext>
              </a:extLst>
            </p:cNvPr>
            <p:cNvSpPr>
              <a:spLocks/>
            </p:cNvSpPr>
            <p:nvPr/>
          </p:nvSpPr>
          <p:spPr>
            <a:xfrm flipV="1">
              <a:off x="-56473" y="77952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0A186B36-FBB3-7EB4-B3C8-9C5BED9F1F8A}"/>
                </a:ext>
              </a:extLst>
            </p:cNvPr>
            <p:cNvSpPr>
              <a:spLocks/>
            </p:cNvSpPr>
            <p:nvPr/>
          </p:nvSpPr>
          <p:spPr>
            <a:xfrm rot="16200000">
              <a:off x="1602620"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05A8947D-EA65-24CE-E9CB-73E75034C9FD}"/>
                </a:ext>
              </a:extLst>
            </p:cNvPr>
            <p:cNvSpPr>
              <a:spLocks/>
            </p:cNvSpPr>
            <p:nvPr/>
          </p:nvSpPr>
          <p:spPr>
            <a:xfrm rot="16200000" flipH="1">
              <a:off x="1602620"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8F76AC7C-26A5-678A-CE2F-1D776D6CB300}"/>
                </a:ext>
              </a:extLst>
            </p:cNvPr>
            <p:cNvSpPr>
              <a:spLocks/>
            </p:cNvSpPr>
            <p:nvPr/>
          </p:nvSpPr>
          <p:spPr>
            <a:xfrm rot="16200000" flipV="1">
              <a:off x="2290661"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97FEF733-E2C6-817C-62F5-358561DA7F58}"/>
                </a:ext>
              </a:extLst>
            </p:cNvPr>
            <p:cNvSpPr>
              <a:spLocks/>
            </p:cNvSpPr>
            <p:nvPr/>
          </p:nvSpPr>
          <p:spPr>
            <a:xfrm rot="16200000" flipH="1" flipV="1">
              <a:off x="2290661"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2BC561AD-E479-80AB-E8BA-8B923A521410}"/>
                </a:ext>
              </a:extLst>
            </p:cNvPr>
            <p:cNvSpPr>
              <a:spLocks/>
            </p:cNvSpPr>
            <p:nvPr/>
          </p:nvSpPr>
          <p:spPr>
            <a:xfrm>
              <a:off x="1516499" y="6121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71C12110-C1B2-B352-3A60-317FFA935A81}"/>
                </a:ext>
              </a:extLst>
            </p:cNvPr>
            <p:cNvSpPr>
              <a:spLocks/>
            </p:cNvSpPr>
            <p:nvPr/>
          </p:nvSpPr>
          <p:spPr>
            <a:xfrm flipH="1">
              <a:off x="830317" y="6121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B13102FA-7D80-C882-090D-3F39C08A7D15}"/>
                </a:ext>
              </a:extLst>
            </p:cNvPr>
            <p:cNvSpPr>
              <a:spLocks/>
            </p:cNvSpPr>
            <p:nvPr/>
          </p:nvSpPr>
          <p:spPr>
            <a:xfrm flipV="1">
              <a:off x="1516499" y="77952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5C5E2042-0A72-03C6-3393-BD2A75E91994}"/>
                </a:ext>
              </a:extLst>
            </p:cNvPr>
            <p:cNvSpPr>
              <a:spLocks/>
            </p:cNvSpPr>
            <p:nvPr/>
          </p:nvSpPr>
          <p:spPr>
            <a:xfrm flipH="1" flipV="1">
              <a:off x="830317" y="77952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89696637-8939-01AE-7827-BCDA0EA8E536}"/>
                </a:ext>
              </a:extLst>
            </p:cNvPr>
            <p:cNvSpPr>
              <a:spLocks/>
            </p:cNvSpPr>
            <p:nvPr/>
          </p:nvSpPr>
          <p:spPr>
            <a:xfrm rot="16200000">
              <a:off x="29649"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2" name="Right Triangle 81">
              <a:extLst>
                <a:ext uri="{FF2B5EF4-FFF2-40B4-BE49-F238E27FC236}">
                  <a16:creationId xmlns:a16="http://schemas.microsoft.com/office/drawing/2014/main" id="{1068DDB6-7079-B0CF-A917-7CDE16A08969}"/>
                </a:ext>
              </a:extLst>
            </p:cNvPr>
            <p:cNvSpPr>
              <a:spLocks/>
            </p:cNvSpPr>
            <p:nvPr/>
          </p:nvSpPr>
          <p:spPr>
            <a:xfrm rot="16200000" flipH="1">
              <a:off x="29649"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47AEB76C-A06D-3CA8-76CE-FFDEF99DACB9}"/>
                </a:ext>
              </a:extLst>
            </p:cNvPr>
            <p:cNvSpPr>
              <a:spLocks/>
            </p:cNvSpPr>
            <p:nvPr/>
          </p:nvSpPr>
          <p:spPr>
            <a:xfrm rot="16200000" flipV="1">
              <a:off x="717690"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D17D4347-99D6-6A2D-E775-1FDF14AD1695}"/>
                </a:ext>
              </a:extLst>
            </p:cNvPr>
            <p:cNvSpPr>
              <a:spLocks/>
            </p:cNvSpPr>
            <p:nvPr/>
          </p:nvSpPr>
          <p:spPr>
            <a:xfrm rot="16200000" flipH="1" flipV="1">
              <a:off x="717690"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86029FE8-6DB1-4BB4-AED0-CED21E6128C7}"/>
                </a:ext>
              </a:extLst>
            </p:cNvPr>
            <p:cNvSpPr>
              <a:spLocks/>
            </p:cNvSpPr>
            <p:nvPr/>
          </p:nvSpPr>
          <p:spPr>
            <a:xfrm rot="16200000">
              <a:off x="1602619"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229A014D-DD40-309A-1951-A21C7DEA0C55}"/>
                </a:ext>
              </a:extLst>
            </p:cNvPr>
            <p:cNvSpPr>
              <a:spLocks/>
            </p:cNvSpPr>
            <p:nvPr/>
          </p:nvSpPr>
          <p:spPr>
            <a:xfrm rot="16200000" flipH="1">
              <a:off x="1602619"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23D68019-4D76-31B3-22EE-4220B87DA5A2}"/>
                </a:ext>
              </a:extLst>
            </p:cNvPr>
            <p:cNvSpPr>
              <a:spLocks/>
            </p:cNvSpPr>
            <p:nvPr/>
          </p:nvSpPr>
          <p:spPr>
            <a:xfrm rot="16200000" flipV="1">
              <a:off x="2290660"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8EB2E342-3877-ED48-C189-C7C567767B4E}"/>
                </a:ext>
              </a:extLst>
            </p:cNvPr>
            <p:cNvSpPr>
              <a:spLocks/>
            </p:cNvSpPr>
            <p:nvPr/>
          </p:nvSpPr>
          <p:spPr>
            <a:xfrm rot="16200000" flipH="1" flipV="1">
              <a:off x="2290660"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8984D7D3-7AA9-C8C6-CA0C-E782D16358F2}"/>
                </a:ext>
              </a:extLst>
            </p:cNvPr>
            <p:cNvSpPr>
              <a:spLocks/>
            </p:cNvSpPr>
            <p:nvPr/>
          </p:nvSpPr>
          <p:spPr>
            <a:xfrm rot="16200000" flipH="1">
              <a:off x="1602620"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802ABE91-6B3D-4F51-4E1E-7DA34786E3B6}"/>
                </a:ext>
              </a:extLst>
            </p:cNvPr>
            <p:cNvSpPr>
              <a:spLocks/>
            </p:cNvSpPr>
            <p:nvPr/>
          </p:nvSpPr>
          <p:spPr>
            <a:xfrm rot="16200000" flipH="1" flipV="1">
              <a:off x="2290661"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1" name="Right Triangle 90">
              <a:extLst>
                <a:ext uri="{FF2B5EF4-FFF2-40B4-BE49-F238E27FC236}">
                  <a16:creationId xmlns:a16="http://schemas.microsoft.com/office/drawing/2014/main" id="{1D70D64F-FD48-123A-AD95-70E8A3500E3E}"/>
                </a:ext>
              </a:extLst>
            </p:cNvPr>
            <p:cNvSpPr>
              <a:spLocks/>
            </p:cNvSpPr>
            <p:nvPr/>
          </p:nvSpPr>
          <p:spPr>
            <a:xfrm rot="16200000" flipH="1">
              <a:off x="29650"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2" name="Right Triangle 91">
              <a:extLst>
                <a:ext uri="{FF2B5EF4-FFF2-40B4-BE49-F238E27FC236}">
                  <a16:creationId xmlns:a16="http://schemas.microsoft.com/office/drawing/2014/main" id="{3F3736F4-290D-EF70-A417-0303D67A1F82}"/>
                </a:ext>
              </a:extLst>
            </p:cNvPr>
            <p:cNvSpPr>
              <a:spLocks/>
            </p:cNvSpPr>
            <p:nvPr/>
          </p:nvSpPr>
          <p:spPr>
            <a:xfrm rot="16200000" flipH="1" flipV="1">
              <a:off x="717691"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
        <p:nvSpPr>
          <p:cNvPr id="12" name="Rectangle 11">
            <a:extLst>
              <a:ext uri="{FF2B5EF4-FFF2-40B4-BE49-F238E27FC236}">
                <a16:creationId xmlns:a16="http://schemas.microsoft.com/office/drawing/2014/main" id="{597EDACF-5CB2-7715-7686-65BCDDBDAE7B}"/>
              </a:ext>
            </a:extLst>
          </p:cNvPr>
          <p:cNvSpPr/>
          <p:nvPr userDrawn="1"/>
        </p:nvSpPr>
        <p:spPr>
          <a:xfrm>
            <a:off x="0" y="0"/>
            <a:ext cx="30480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err="1">
              <a:solidFill>
                <a:schemeClr val="tx1"/>
              </a:solidFill>
            </a:endParaRPr>
          </a:p>
        </p:txBody>
      </p:sp>
      <p:grpSp>
        <p:nvGrpSpPr>
          <p:cNvPr id="21" name="Graphic 1">
            <a:extLst>
              <a:ext uri="{FF2B5EF4-FFF2-40B4-BE49-F238E27FC236}">
                <a16:creationId xmlns:a16="http://schemas.microsoft.com/office/drawing/2014/main" id="{5DDAB0CE-932E-33EB-A5EA-98F96A0CAA44}"/>
              </a:ext>
            </a:extLst>
          </p:cNvPr>
          <p:cNvGrpSpPr/>
          <p:nvPr userDrawn="1"/>
        </p:nvGrpSpPr>
        <p:grpSpPr>
          <a:xfrm>
            <a:off x="548576" y="6370489"/>
            <a:ext cx="699632" cy="333524"/>
            <a:chOff x="555165" y="6321363"/>
            <a:chExt cx="852458" cy="406377"/>
          </a:xfrm>
          <a:solidFill>
            <a:schemeClr val="tx1"/>
          </a:solidFill>
        </p:grpSpPr>
        <p:grpSp>
          <p:nvGrpSpPr>
            <p:cNvPr id="22" name="Graphic 1">
              <a:extLst>
                <a:ext uri="{FF2B5EF4-FFF2-40B4-BE49-F238E27FC236}">
                  <a16:creationId xmlns:a16="http://schemas.microsoft.com/office/drawing/2014/main" id="{92D95814-1F27-1F18-0E4E-E884587A8A43}"/>
                </a:ext>
              </a:extLst>
            </p:cNvPr>
            <p:cNvGrpSpPr/>
            <p:nvPr/>
          </p:nvGrpSpPr>
          <p:grpSpPr>
            <a:xfrm>
              <a:off x="555165" y="6321363"/>
              <a:ext cx="852458" cy="184266"/>
              <a:chOff x="555165" y="6321363"/>
              <a:chExt cx="852458" cy="184266"/>
            </a:xfrm>
            <a:grpFill/>
          </p:grpSpPr>
          <p:sp>
            <p:nvSpPr>
              <p:cNvPr id="30" name="Freeform: Shape 29">
                <a:extLst>
                  <a:ext uri="{FF2B5EF4-FFF2-40B4-BE49-F238E27FC236}">
                    <a16:creationId xmlns:a16="http://schemas.microsoft.com/office/drawing/2014/main" id="{F672EFD4-F445-869A-D911-4A5040592E10}"/>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grpFill/>
              <a:ln w="2543"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374BE297-1CA5-A13A-2952-9C8ED4EF3BCF}"/>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23" name="Graphic 1">
              <a:extLst>
                <a:ext uri="{FF2B5EF4-FFF2-40B4-BE49-F238E27FC236}">
                  <a16:creationId xmlns:a16="http://schemas.microsoft.com/office/drawing/2014/main" id="{B70710F4-4C02-CCCF-F110-30651D16CDED}"/>
                </a:ext>
              </a:extLst>
            </p:cNvPr>
            <p:cNvGrpSpPr/>
            <p:nvPr/>
          </p:nvGrpSpPr>
          <p:grpSpPr>
            <a:xfrm>
              <a:off x="555165" y="6566163"/>
              <a:ext cx="525003" cy="161577"/>
              <a:chOff x="555165" y="6566163"/>
              <a:chExt cx="525003" cy="161577"/>
            </a:xfrm>
            <a:grpFill/>
          </p:grpSpPr>
          <p:sp>
            <p:nvSpPr>
              <p:cNvPr id="24" name="Freeform: Shape 23">
                <a:extLst>
                  <a:ext uri="{FF2B5EF4-FFF2-40B4-BE49-F238E27FC236}">
                    <a16:creationId xmlns:a16="http://schemas.microsoft.com/office/drawing/2014/main" id="{FB35D88E-4030-12D8-3A43-30DF0F676F90}"/>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4ECD5AB6-559D-1A30-9DD7-C0AE8FAE3D7C}"/>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7C2CD2C2-58A8-ACAD-E497-F7277D790758}"/>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E54D73DB-9E0C-EA8D-F1D7-B8F9FF3A6AEA}"/>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950EF613-F473-9640-BF97-C49EFA05EFCF}"/>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C8CEDB4F-3DFF-D59C-4A69-5AE3E7EBAD75}"/>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32" name="Copyright">
            <a:extLst>
              <a:ext uri="{FF2B5EF4-FFF2-40B4-BE49-F238E27FC236}">
                <a16:creationId xmlns:a16="http://schemas.microsoft.com/office/drawing/2014/main" id="{2762854D-6FD0-FCD0-DF7E-CEBABC464913}"/>
              </a:ext>
            </a:extLst>
          </p:cNvPr>
          <p:cNvSpPr txBox="1">
            <a:spLocks/>
          </p:cNvSpPr>
          <p:nvPr userDrawn="1"/>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700">
                <a:solidFill>
                  <a:sysClr val="windowText" lastClr="000000"/>
                </a:solidFill>
                <a:latin typeface="+mn-lt"/>
              </a:rPr>
              <a:t>© 2026 by S&amp;P Global Inc. </a:t>
            </a:r>
          </a:p>
        </p:txBody>
      </p:sp>
      <p:sp>
        <p:nvSpPr>
          <p:cNvPr id="33" name="SlideNumber">
            <a:extLst>
              <a:ext uri="{FF2B5EF4-FFF2-40B4-BE49-F238E27FC236}">
                <a16:creationId xmlns:a16="http://schemas.microsoft.com/office/drawing/2014/main" id="{5B95ADE7-22B5-C8FC-6645-7D365F1C7EB0}"/>
              </a:ext>
            </a:extLst>
          </p:cNvPr>
          <p:cNvSpPr txBox="1"/>
          <p:nvPr userDrawn="1"/>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ysClr val="windowText" lastClr="000000"/>
                </a:solidFill>
                <a:latin typeface="+mn-lt"/>
                <a:ea typeface="+mn-ea"/>
                <a:cs typeface="+mn-cs"/>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ysClr val="windowText" lastClr="000000"/>
              </a:solidFill>
              <a:latin typeface="+mn-lt"/>
              <a:ea typeface="+mn-ea"/>
              <a:cs typeface="+mn-cs"/>
            </a:endParaRPr>
          </a:p>
        </p:txBody>
      </p:sp>
      <p:grpSp>
        <p:nvGrpSpPr>
          <p:cNvPr id="34" name="Group 33">
            <a:extLst>
              <a:ext uri="{FF2B5EF4-FFF2-40B4-BE49-F238E27FC236}">
                <a16:creationId xmlns:a16="http://schemas.microsoft.com/office/drawing/2014/main" id="{60175E15-1132-2E00-F014-3E7427B495EE}"/>
              </a:ext>
            </a:extLst>
          </p:cNvPr>
          <p:cNvGrpSpPr/>
          <p:nvPr userDrawn="1"/>
        </p:nvGrpSpPr>
        <p:grpSpPr>
          <a:xfrm>
            <a:off x="-249382" y="79951"/>
            <a:ext cx="3125742" cy="5816528"/>
            <a:chOff x="-56474" y="-41565"/>
            <a:chExt cx="3006029" cy="5593762"/>
          </a:xfrm>
        </p:grpSpPr>
        <p:sp>
          <p:nvSpPr>
            <p:cNvPr id="35" name="Right Triangle 34">
              <a:extLst>
                <a:ext uri="{FF2B5EF4-FFF2-40B4-BE49-F238E27FC236}">
                  <a16:creationId xmlns:a16="http://schemas.microsoft.com/office/drawing/2014/main" id="{C4CAEB56-B570-4F7C-14A5-CDFCFCFC5EA1}"/>
                </a:ext>
              </a:extLst>
            </p:cNvPr>
            <p:cNvSpPr>
              <a:spLocks/>
            </p:cNvSpPr>
            <p:nvPr/>
          </p:nvSpPr>
          <p:spPr>
            <a:xfrm rot="16200000">
              <a:off x="29649"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B19B0364-E5D3-F809-2168-9BBC422B6D81}"/>
                </a:ext>
              </a:extLst>
            </p:cNvPr>
            <p:cNvSpPr>
              <a:spLocks/>
            </p:cNvSpPr>
            <p:nvPr/>
          </p:nvSpPr>
          <p:spPr>
            <a:xfrm rot="16200000" flipH="1">
              <a:off x="29649"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DBA4411C-5394-078A-0230-1D77976D5659}"/>
                </a:ext>
              </a:extLst>
            </p:cNvPr>
            <p:cNvSpPr>
              <a:spLocks/>
            </p:cNvSpPr>
            <p:nvPr/>
          </p:nvSpPr>
          <p:spPr>
            <a:xfrm rot="16200000" flipV="1">
              <a:off x="717690"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B6B41582-EFCE-575D-B2A3-56C7C22FBFC4}"/>
                </a:ext>
              </a:extLst>
            </p:cNvPr>
            <p:cNvSpPr>
              <a:spLocks/>
            </p:cNvSpPr>
            <p:nvPr/>
          </p:nvSpPr>
          <p:spPr>
            <a:xfrm rot="16200000" flipH="1" flipV="1">
              <a:off x="717690"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34CC91B9-E29B-3EFF-88F7-44DF0B315337}"/>
                </a:ext>
              </a:extLst>
            </p:cNvPr>
            <p:cNvSpPr>
              <a:spLocks/>
            </p:cNvSpPr>
            <p:nvPr/>
          </p:nvSpPr>
          <p:spPr>
            <a:xfrm>
              <a:off x="-56474" y="1701440"/>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F8DA6D64-392F-934B-2253-798FAD665402}"/>
                </a:ext>
              </a:extLst>
            </p:cNvPr>
            <p:cNvSpPr>
              <a:spLocks/>
            </p:cNvSpPr>
            <p:nvPr/>
          </p:nvSpPr>
          <p:spPr>
            <a:xfrm flipV="1">
              <a:off x="-56474" y="2419749"/>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361F7902-16D9-0A7D-1F46-285088271C53}"/>
                </a:ext>
              </a:extLst>
            </p:cNvPr>
            <p:cNvSpPr>
              <a:spLocks/>
            </p:cNvSpPr>
            <p:nvPr/>
          </p:nvSpPr>
          <p:spPr>
            <a:xfrm>
              <a:off x="-56474" y="334166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2299456A-DDF8-3611-CB92-54FB76524F6F}"/>
                </a:ext>
              </a:extLst>
            </p:cNvPr>
            <p:cNvSpPr>
              <a:spLocks/>
            </p:cNvSpPr>
            <p:nvPr/>
          </p:nvSpPr>
          <p:spPr>
            <a:xfrm flipV="1">
              <a:off x="-56474" y="405997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620408AE-8B43-39CD-DBEA-62A24C6FAE74}"/>
                </a:ext>
              </a:extLst>
            </p:cNvPr>
            <p:cNvSpPr>
              <a:spLocks/>
            </p:cNvSpPr>
            <p:nvPr/>
          </p:nvSpPr>
          <p:spPr>
            <a:xfrm rot="16200000">
              <a:off x="1602619"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90701C56-37E0-5472-861B-050AA9C569F9}"/>
                </a:ext>
              </a:extLst>
            </p:cNvPr>
            <p:cNvSpPr>
              <a:spLocks/>
            </p:cNvSpPr>
            <p:nvPr/>
          </p:nvSpPr>
          <p:spPr>
            <a:xfrm rot="16200000" flipH="1">
              <a:off x="1602619"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341D8187-0A9C-8241-2299-F8DFFB2FABB9}"/>
                </a:ext>
              </a:extLst>
            </p:cNvPr>
            <p:cNvSpPr>
              <a:spLocks/>
            </p:cNvSpPr>
            <p:nvPr/>
          </p:nvSpPr>
          <p:spPr>
            <a:xfrm rot="16200000" flipV="1">
              <a:off x="2290660" y="2536706"/>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15BDEAB7-5D63-6C33-90D2-294741563C45}"/>
                </a:ext>
              </a:extLst>
            </p:cNvPr>
            <p:cNvSpPr>
              <a:spLocks/>
            </p:cNvSpPr>
            <p:nvPr/>
          </p:nvSpPr>
          <p:spPr>
            <a:xfrm rot="16200000" flipH="1" flipV="1">
              <a:off x="2290660" y="325307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0F17D5D8-F03A-38B8-8E56-E272A35BFCDA}"/>
                </a:ext>
              </a:extLst>
            </p:cNvPr>
            <p:cNvSpPr>
              <a:spLocks/>
            </p:cNvSpPr>
            <p:nvPr/>
          </p:nvSpPr>
          <p:spPr>
            <a:xfrm>
              <a:off x="1516498" y="1701440"/>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2FAD7100-1E8B-66C7-1AD2-BEE2ABAAB049}"/>
                </a:ext>
              </a:extLst>
            </p:cNvPr>
            <p:cNvSpPr>
              <a:spLocks/>
            </p:cNvSpPr>
            <p:nvPr/>
          </p:nvSpPr>
          <p:spPr>
            <a:xfrm flipH="1">
              <a:off x="830316" y="1701440"/>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CA66B128-9524-3CC2-9B88-7DFE3CBDA80E}"/>
                </a:ext>
              </a:extLst>
            </p:cNvPr>
            <p:cNvSpPr>
              <a:spLocks/>
            </p:cNvSpPr>
            <p:nvPr/>
          </p:nvSpPr>
          <p:spPr>
            <a:xfrm flipV="1">
              <a:off x="1516498" y="2419749"/>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689B3217-A8E8-8A6B-58AC-6E0A4FB2B9E2}"/>
                </a:ext>
              </a:extLst>
            </p:cNvPr>
            <p:cNvSpPr>
              <a:spLocks/>
            </p:cNvSpPr>
            <p:nvPr/>
          </p:nvSpPr>
          <p:spPr>
            <a:xfrm flipH="1" flipV="1">
              <a:off x="830316" y="2419749"/>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31AE3ED3-A610-FB77-4122-FD0E3AE9FD48}"/>
                </a:ext>
              </a:extLst>
            </p:cNvPr>
            <p:cNvSpPr>
              <a:spLocks/>
            </p:cNvSpPr>
            <p:nvPr/>
          </p:nvSpPr>
          <p:spPr>
            <a:xfrm>
              <a:off x="1516498" y="334166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01862010-802C-B55F-7771-D6AF5D808B15}"/>
                </a:ext>
              </a:extLst>
            </p:cNvPr>
            <p:cNvSpPr>
              <a:spLocks/>
            </p:cNvSpPr>
            <p:nvPr/>
          </p:nvSpPr>
          <p:spPr>
            <a:xfrm flipH="1">
              <a:off x="830316" y="334166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793038AC-7095-8A95-AD63-A87EA6776208}"/>
                </a:ext>
              </a:extLst>
            </p:cNvPr>
            <p:cNvSpPr>
              <a:spLocks/>
            </p:cNvSpPr>
            <p:nvPr/>
          </p:nvSpPr>
          <p:spPr>
            <a:xfrm flipV="1">
              <a:off x="1516498" y="405997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E935B16D-8A8A-36EB-7A2B-38E22CFD00CE}"/>
                </a:ext>
              </a:extLst>
            </p:cNvPr>
            <p:cNvSpPr>
              <a:spLocks/>
            </p:cNvSpPr>
            <p:nvPr/>
          </p:nvSpPr>
          <p:spPr>
            <a:xfrm flipH="1" flipV="1">
              <a:off x="830316" y="4059978"/>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733F1BB0-7F5E-FC69-F6D4-FAA9AE53809B}"/>
                </a:ext>
              </a:extLst>
            </p:cNvPr>
            <p:cNvSpPr>
              <a:spLocks/>
            </p:cNvSpPr>
            <p:nvPr/>
          </p:nvSpPr>
          <p:spPr>
            <a:xfrm rot="16200000">
              <a:off x="29650"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7608892C-D3EE-02E7-D103-6C73D39094DD}"/>
                </a:ext>
              </a:extLst>
            </p:cNvPr>
            <p:cNvSpPr>
              <a:spLocks/>
            </p:cNvSpPr>
            <p:nvPr/>
          </p:nvSpPr>
          <p:spPr>
            <a:xfrm rot="16200000" flipH="1">
              <a:off x="29650"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651AF33A-37B5-0E72-E6E4-4C17D5B0A4B1}"/>
                </a:ext>
              </a:extLst>
            </p:cNvPr>
            <p:cNvSpPr>
              <a:spLocks/>
            </p:cNvSpPr>
            <p:nvPr/>
          </p:nvSpPr>
          <p:spPr>
            <a:xfrm rot="16200000" flipV="1">
              <a:off x="717691"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99A837EB-46FA-4995-A747-46DABEF896FE}"/>
                </a:ext>
              </a:extLst>
            </p:cNvPr>
            <p:cNvSpPr>
              <a:spLocks/>
            </p:cNvSpPr>
            <p:nvPr/>
          </p:nvSpPr>
          <p:spPr>
            <a:xfrm rot="16200000" flipH="1" flipV="1">
              <a:off x="717691"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2DC66A93-4192-7955-F4FC-4CD69550C4FC}"/>
                </a:ext>
              </a:extLst>
            </p:cNvPr>
            <p:cNvSpPr>
              <a:spLocks/>
            </p:cNvSpPr>
            <p:nvPr/>
          </p:nvSpPr>
          <p:spPr>
            <a:xfrm>
              <a:off x="-56473" y="6121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3756C308-F2F9-51E5-4A36-BD0F505AF968}"/>
                </a:ext>
              </a:extLst>
            </p:cNvPr>
            <p:cNvSpPr>
              <a:spLocks/>
            </p:cNvSpPr>
            <p:nvPr/>
          </p:nvSpPr>
          <p:spPr>
            <a:xfrm flipV="1">
              <a:off x="-56473" y="77952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219AA477-8C31-E8FF-242A-A599A4A1DB61}"/>
                </a:ext>
              </a:extLst>
            </p:cNvPr>
            <p:cNvSpPr>
              <a:spLocks/>
            </p:cNvSpPr>
            <p:nvPr/>
          </p:nvSpPr>
          <p:spPr>
            <a:xfrm rot="16200000">
              <a:off x="1602620"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3CC943CF-5D7D-F3A8-1ECB-38FEFF9AF548}"/>
                </a:ext>
              </a:extLst>
            </p:cNvPr>
            <p:cNvSpPr>
              <a:spLocks/>
            </p:cNvSpPr>
            <p:nvPr/>
          </p:nvSpPr>
          <p:spPr>
            <a:xfrm rot="16200000" flipH="1">
              <a:off x="1602620"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B3E27869-5481-0882-849C-D391427213AC}"/>
                </a:ext>
              </a:extLst>
            </p:cNvPr>
            <p:cNvSpPr>
              <a:spLocks/>
            </p:cNvSpPr>
            <p:nvPr/>
          </p:nvSpPr>
          <p:spPr>
            <a:xfrm rot="16200000" flipV="1">
              <a:off x="2290661" y="896478"/>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78F7EFDA-3FA3-1A0E-4F2D-13D99196F070}"/>
                </a:ext>
              </a:extLst>
            </p:cNvPr>
            <p:cNvSpPr>
              <a:spLocks/>
            </p:cNvSpPr>
            <p:nvPr/>
          </p:nvSpPr>
          <p:spPr>
            <a:xfrm rot="16200000" flipH="1" flipV="1">
              <a:off x="2290661" y="161284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E881A05A-587F-A0B8-12CC-BA0101E3FB83}"/>
                </a:ext>
              </a:extLst>
            </p:cNvPr>
            <p:cNvSpPr>
              <a:spLocks/>
            </p:cNvSpPr>
            <p:nvPr/>
          </p:nvSpPr>
          <p:spPr>
            <a:xfrm>
              <a:off x="1516499" y="6121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B1EB4485-F879-E6A4-143B-0784869D501B}"/>
                </a:ext>
              </a:extLst>
            </p:cNvPr>
            <p:cNvSpPr>
              <a:spLocks/>
            </p:cNvSpPr>
            <p:nvPr/>
          </p:nvSpPr>
          <p:spPr>
            <a:xfrm flipH="1">
              <a:off x="830317" y="6121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342EF9DB-F954-CFCA-4E65-AFE01A71DD31}"/>
                </a:ext>
              </a:extLst>
            </p:cNvPr>
            <p:cNvSpPr>
              <a:spLocks/>
            </p:cNvSpPr>
            <p:nvPr/>
          </p:nvSpPr>
          <p:spPr>
            <a:xfrm flipV="1">
              <a:off x="1516499" y="77952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C2D6FE39-39E2-5036-C2F8-2479B4E34871}"/>
                </a:ext>
              </a:extLst>
            </p:cNvPr>
            <p:cNvSpPr>
              <a:spLocks/>
            </p:cNvSpPr>
            <p:nvPr/>
          </p:nvSpPr>
          <p:spPr>
            <a:xfrm flipH="1" flipV="1">
              <a:off x="830317" y="779521"/>
              <a:ext cx="644713" cy="673075"/>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4E5CE263-C14A-24FF-26B3-FD1531A9FCBD}"/>
                </a:ext>
              </a:extLst>
            </p:cNvPr>
            <p:cNvSpPr>
              <a:spLocks/>
            </p:cNvSpPr>
            <p:nvPr/>
          </p:nvSpPr>
          <p:spPr>
            <a:xfrm rot="16200000">
              <a:off x="29649"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C6796610-9269-2C9C-D94B-278440A326B3}"/>
                </a:ext>
              </a:extLst>
            </p:cNvPr>
            <p:cNvSpPr>
              <a:spLocks/>
            </p:cNvSpPr>
            <p:nvPr/>
          </p:nvSpPr>
          <p:spPr>
            <a:xfrm rot="16200000" flipH="1">
              <a:off x="29649"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AEC8FA35-7F68-4790-0BC5-A0C000CE2670}"/>
                </a:ext>
              </a:extLst>
            </p:cNvPr>
            <p:cNvSpPr>
              <a:spLocks/>
            </p:cNvSpPr>
            <p:nvPr/>
          </p:nvSpPr>
          <p:spPr>
            <a:xfrm rot="16200000" flipV="1">
              <a:off x="717690"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D57A0773-1AC6-378F-4085-742C13B684CC}"/>
                </a:ext>
              </a:extLst>
            </p:cNvPr>
            <p:cNvSpPr>
              <a:spLocks/>
            </p:cNvSpPr>
            <p:nvPr/>
          </p:nvSpPr>
          <p:spPr>
            <a:xfrm rot="16200000" flipH="1" flipV="1">
              <a:off x="717690"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BB2C1DAB-C25B-2B64-36D8-678BDC35C77B}"/>
                </a:ext>
              </a:extLst>
            </p:cNvPr>
            <p:cNvSpPr>
              <a:spLocks/>
            </p:cNvSpPr>
            <p:nvPr/>
          </p:nvSpPr>
          <p:spPr>
            <a:xfrm rot="16200000">
              <a:off x="1602619"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797C2E1A-27BE-2FFF-1F8E-50FE02074679}"/>
                </a:ext>
              </a:extLst>
            </p:cNvPr>
            <p:cNvSpPr>
              <a:spLocks/>
            </p:cNvSpPr>
            <p:nvPr/>
          </p:nvSpPr>
          <p:spPr>
            <a:xfrm rot="16200000" flipH="1">
              <a:off x="1602619"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AF5FA621-B3D1-D88C-93D3-99E60C5215E4}"/>
                </a:ext>
              </a:extLst>
            </p:cNvPr>
            <p:cNvSpPr>
              <a:spLocks/>
            </p:cNvSpPr>
            <p:nvPr/>
          </p:nvSpPr>
          <p:spPr>
            <a:xfrm rot="16200000" flipV="1">
              <a:off x="2290660" y="4176935"/>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3FBE2040-1232-BF1A-825A-F279A00F88E9}"/>
                </a:ext>
              </a:extLst>
            </p:cNvPr>
            <p:cNvSpPr>
              <a:spLocks/>
            </p:cNvSpPr>
            <p:nvPr/>
          </p:nvSpPr>
          <p:spPr>
            <a:xfrm rot="16200000" flipH="1" flipV="1">
              <a:off x="2290660" y="4893303"/>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0DDCAAA9-C778-3E10-CD97-AED7DFAB83AB}"/>
                </a:ext>
              </a:extLst>
            </p:cNvPr>
            <p:cNvSpPr>
              <a:spLocks/>
            </p:cNvSpPr>
            <p:nvPr/>
          </p:nvSpPr>
          <p:spPr>
            <a:xfrm rot="16200000" flipH="1">
              <a:off x="1602620"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4C144892-8DE2-A0A1-709B-2C1AE4B0167C}"/>
                </a:ext>
              </a:extLst>
            </p:cNvPr>
            <p:cNvSpPr>
              <a:spLocks/>
            </p:cNvSpPr>
            <p:nvPr/>
          </p:nvSpPr>
          <p:spPr>
            <a:xfrm rot="16200000" flipH="1" flipV="1">
              <a:off x="2290661"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0BEDCF7B-DCF0-9DF9-4885-724A187A120E}"/>
                </a:ext>
              </a:extLst>
            </p:cNvPr>
            <p:cNvSpPr>
              <a:spLocks/>
            </p:cNvSpPr>
            <p:nvPr/>
          </p:nvSpPr>
          <p:spPr>
            <a:xfrm rot="16200000" flipH="1">
              <a:off x="29650"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E9BB85FD-0AD0-725F-5948-91E221B4A464}"/>
                </a:ext>
              </a:extLst>
            </p:cNvPr>
            <p:cNvSpPr>
              <a:spLocks/>
            </p:cNvSpPr>
            <p:nvPr/>
          </p:nvSpPr>
          <p:spPr>
            <a:xfrm rot="16200000" flipH="1" flipV="1">
              <a:off x="717691" y="-27384"/>
              <a:ext cx="673075" cy="64471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Tree>
    <p:extLst>
      <p:ext uri="{BB962C8B-B14F-4D97-AF65-F5344CB8AC3E}">
        <p14:creationId xmlns:p14="http://schemas.microsoft.com/office/powerpoint/2010/main" val="677143797"/>
      </p:ext>
    </p:extLst>
  </p:cSld>
  <p:clrMapOvr>
    <a:masterClrMapping/>
  </p:clrMapOvr>
  <p:extLst>
    <p:ext uri="{DCECCB84-F9BA-43D5-87BE-67443E8EF086}">
      <p15:sldGuideLst xmlns:p15="http://schemas.microsoft.com/office/powerpoint/2012/main">
        <p15:guide id="3" pos="2152">
          <p15:clr>
            <a:srgbClr val="FBAE40"/>
          </p15:clr>
        </p15:guide>
        <p15:guide id="4" pos="1920">
          <p15:clr>
            <a:srgbClr val="FBAE40"/>
          </p15:clr>
        </p15:guide>
      </p15:sldGuideLst>
    </p:ext>
  </p:extLst>
</p:sldLayout>
</file>

<file path=ppt/slideLayouts/slideLayout195.xml><?xml version="1.0" encoding="utf-8"?>
<p:sldLayout xmlns:a="http://schemas.openxmlformats.org/drawingml/2006/main" xmlns:r="http://schemas.openxmlformats.org/officeDocument/2006/relationships" xmlns:p="http://schemas.openxmlformats.org/presentationml/2006/main" showMasterSp="0" preserve="1">
  <p:cSld name="Big phrase">
    <p:bg>
      <p:bgPr>
        <a:solidFill>
          <a:srgbClr val="E1DDD4"/>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49F9374-E4E4-EACC-F0B7-E19AB7E05FE8}"/>
              </a:ext>
            </a:extLst>
          </p:cNvPr>
          <p:cNvGraphicFramePr>
            <a:graphicFrameLocks/>
          </p:cNvGraphicFramePr>
          <p:nvPr>
            <p:custDataLst>
              <p:tags r:id="rId1"/>
            </p:custDataLst>
            <p:extLst>
              <p:ext uri="{D42A27DB-BD31-4B8C-83A1-F6EECF244321}">
                <p14:modId xmlns:p14="http://schemas.microsoft.com/office/powerpoint/2010/main" val="3619261126"/>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649F9374-E4E4-EACC-F0B7-E19AB7E05FE8}"/>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2" name="SectionTitle"/>
          <p:cNvSpPr>
            <a:spLocks noGrp="1"/>
          </p:cNvSpPr>
          <p:nvPr>
            <p:ph type="body" sz="quarter" idx="11" hasCustomPrompt="1"/>
          </p:nvPr>
        </p:nvSpPr>
        <p:spPr>
          <a:xfrm>
            <a:off x="542133" y="3105450"/>
            <a:ext cx="7646192" cy="647100"/>
          </a:xfrm>
          <a:prstGeom prst="rect">
            <a:avLst/>
          </a:prstGeom>
          <a:noFill/>
        </p:spPr>
        <p:txBody>
          <a:bodyPr vert="horz" wrap="square" lIns="0" tIns="0" rIns="0" bIns="0" numCol="1" rtlCol="0" anchor="ctr" anchorCtr="0" compatLnSpc="1">
            <a:prstTxWarp prst="textNoShape">
              <a:avLst/>
            </a:prstTxWarp>
            <a:noAutofit/>
          </a:bodyPr>
          <a:lstStyle>
            <a:lvl1pPr marL="0" indent="0">
              <a:lnSpc>
                <a:spcPct val="100000"/>
              </a:lnSpc>
              <a:buFontTx/>
              <a:buNone/>
              <a:defRPr lang="en-US" sz="3600">
                <a:solidFill>
                  <a:schemeClr val="tx1"/>
                </a:solidFill>
                <a:ea typeface="+mn-ea"/>
              </a:defRPr>
            </a:lvl1pPr>
          </a:lstStyle>
          <a:p>
            <a:pPr marL="0" lvl="0" indent="0" fontAlgn="base">
              <a:lnSpc>
                <a:spcPts val="5000"/>
              </a:lnSpc>
              <a:spcBef>
                <a:spcPts val="0"/>
              </a:spcBef>
              <a:spcAft>
                <a:spcPts val="200"/>
              </a:spcAft>
              <a:buFont typeface="Arial" panose="020B0604020202020204" pitchFamily="34" charset="0"/>
              <a:buChar char="​"/>
            </a:pPr>
            <a:r>
              <a:rPr lang="en-US"/>
              <a:t>Phrase or Quote</a:t>
            </a:r>
          </a:p>
        </p:txBody>
      </p:sp>
      <p:grpSp>
        <p:nvGrpSpPr>
          <p:cNvPr id="93" name="Group 92">
            <a:extLst>
              <a:ext uri="{FF2B5EF4-FFF2-40B4-BE49-F238E27FC236}">
                <a16:creationId xmlns:a16="http://schemas.microsoft.com/office/drawing/2014/main" id="{936D71A3-4E7B-57F2-8E0A-5A4443504C18}"/>
              </a:ext>
            </a:extLst>
          </p:cNvPr>
          <p:cNvGrpSpPr/>
          <p:nvPr/>
        </p:nvGrpSpPr>
        <p:grpSpPr>
          <a:xfrm>
            <a:off x="8715632" y="-294118"/>
            <a:ext cx="3431097" cy="7446236"/>
            <a:chOff x="8715632" y="-294118"/>
            <a:chExt cx="3431097" cy="7446236"/>
          </a:xfrm>
        </p:grpSpPr>
        <p:sp>
          <p:nvSpPr>
            <p:cNvPr id="94" name="Right Triangle 93">
              <a:extLst>
                <a:ext uri="{FF2B5EF4-FFF2-40B4-BE49-F238E27FC236}">
                  <a16:creationId xmlns:a16="http://schemas.microsoft.com/office/drawing/2014/main" id="{25955A2C-07AC-041A-5DFC-DAFD3664E894}"/>
                </a:ext>
              </a:extLst>
            </p:cNvPr>
            <p:cNvSpPr>
              <a:spLocks/>
            </p:cNvSpPr>
            <p:nvPr/>
          </p:nvSpPr>
          <p:spPr>
            <a:xfrm flipH="1">
              <a:off x="8715634"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48006F6A-E543-42A2-071E-868A779828D6}"/>
                </a:ext>
              </a:extLst>
            </p:cNvPr>
            <p:cNvSpPr>
              <a:spLocks/>
            </p:cNvSpPr>
            <p:nvPr/>
          </p:nvSpPr>
          <p:spPr>
            <a:xfrm>
              <a:off x="9499814"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FC063282-BC41-42A7-E1DE-384728C2D7FA}"/>
                </a:ext>
              </a:extLst>
            </p:cNvPr>
            <p:cNvSpPr>
              <a:spLocks/>
            </p:cNvSpPr>
            <p:nvPr/>
          </p:nvSpPr>
          <p:spPr>
            <a:xfrm flipH="1" flipV="1">
              <a:off x="8715634"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EC289566-5EE9-6246-925C-90987B7A1745}"/>
                </a:ext>
              </a:extLst>
            </p:cNvPr>
            <p:cNvSpPr>
              <a:spLocks/>
            </p:cNvSpPr>
            <p:nvPr/>
          </p:nvSpPr>
          <p:spPr>
            <a:xfrm flipV="1">
              <a:off x="9499814"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27B01A45-3AF8-DFBC-DCD5-E8631ECA1C81}"/>
                </a:ext>
              </a:extLst>
            </p:cNvPr>
            <p:cNvSpPr>
              <a:spLocks/>
            </p:cNvSpPr>
            <p:nvPr/>
          </p:nvSpPr>
          <p:spPr>
            <a:xfrm flipH="1">
              <a:off x="8715634" y="4508432"/>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854F975F-FA4E-6848-937F-218F5672AEC5}"/>
                </a:ext>
              </a:extLst>
            </p:cNvPr>
            <p:cNvSpPr>
              <a:spLocks/>
            </p:cNvSpPr>
            <p:nvPr/>
          </p:nvSpPr>
          <p:spPr>
            <a:xfrm>
              <a:off x="9499814" y="4508432"/>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C3868F53-890A-7E99-8893-FE3C9D127965}"/>
                </a:ext>
              </a:extLst>
            </p:cNvPr>
            <p:cNvSpPr>
              <a:spLocks/>
            </p:cNvSpPr>
            <p:nvPr/>
          </p:nvSpPr>
          <p:spPr>
            <a:xfrm flipH="1" flipV="1">
              <a:off x="8715634" y="532933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E626BF21-FB0F-51ED-4344-904FB796E3BF}"/>
                </a:ext>
              </a:extLst>
            </p:cNvPr>
            <p:cNvSpPr>
              <a:spLocks/>
            </p:cNvSpPr>
            <p:nvPr/>
          </p:nvSpPr>
          <p:spPr>
            <a:xfrm flipV="1">
              <a:off x="9499814" y="532933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1F908ED4-A955-5D71-DE48-29BF9AFCCEBB}"/>
                </a:ext>
              </a:extLst>
            </p:cNvPr>
            <p:cNvSpPr>
              <a:spLocks/>
            </p:cNvSpPr>
            <p:nvPr/>
          </p:nvSpPr>
          <p:spPr>
            <a:xfrm flipH="1" flipV="1">
              <a:off x="8715632"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90D4827E-393B-5162-F202-17A11DB68434}"/>
                </a:ext>
              </a:extLst>
            </p:cNvPr>
            <p:cNvSpPr>
              <a:spLocks/>
            </p:cNvSpPr>
            <p:nvPr/>
          </p:nvSpPr>
          <p:spPr>
            <a:xfrm flipV="1">
              <a:off x="9499813"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5459FBA7-EC5D-8556-7F74-4CBFAE6F80E0}"/>
                </a:ext>
              </a:extLst>
            </p:cNvPr>
            <p:cNvSpPr>
              <a:spLocks/>
            </p:cNvSpPr>
            <p:nvPr/>
          </p:nvSpPr>
          <p:spPr>
            <a:xfrm flipH="1">
              <a:off x="8715634"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C033997A-8F02-90B7-E6D0-51B5351316E6}"/>
                </a:ext>
              </a:extLst>
            </p:cNvPr>
            <p:cNvSpPr>
              <a:spLocks/>
            </p:cNvSpPr>
            <p:nvPr/>
          </p:nvSpPr>
          <p:spPr>
            <a:xfrm>
              <a:off x="9499814"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E8641668-8C67-7D89-E387-A4E657C79EA5}"/>
                </a:ext>
              </a:extLst>
            </p:cNvPr>
            <p:cNvSpPr>
              <a:spLocks/>
            </p:cNvSpPr>
            <p:nvPr/>
          </p:nvSpPr>
          <p:spPr>
            <a:xfrm rot="5400000" flipH="1" flipV="1">
              <a:off x="11393732" y="3588507"/>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1C8BB5D3-B0E9-E68C-9B45-BAD4E09AA9B7}"/>
                </a:ext>
              </a:extLst>
            </p:cNvPr>
            <p:cNvSpPr>
              <a:spLocks/>
            </p:cNvSpPr>
            <p:nvPr/>
          </p:nvSpPr>
          <p:spPr>
            <a:xfrm rot="5400000" flipV="1">
              <a:off x="11393732" y="440718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7C154646-EFCB-1752-BCA9-E837ADCE680E}"/>
                </a:ext>
              </a:extLst>
            </p:cNvPr>
            <p:cNvSpPr>
              <a:spLocks/>
            </p:cNvSpPr>
            <p:nvPr/>
          </p:nvSpPr>
          <p:spPr>
            <a:xfrm rot="5400000" flipH="1">
              <a:off x="10382419" y="3588507"/>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07EE6BE1-2F8C-DB37-6F66-E8D9CBB3D3B3}"/>
                </a:ext>
              </a:extLst>
            </p:cNvPr>
            <p:cNvSpPr>
              <a:spLocks/>
            </p:cNvSpPr>
            <p:nvPr/>
          </p:nvSpPr>
          <p:spPr>
            <a:xfrm rot="5400000">
              <a:off x="10382419" y="440718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46D82D50-5EB6-CA00-B31B-E30FC830DC5D}"/>
                </a:ext>
              </a:extLst>
            </p:cNvPr>
            <p:cNvSpPr>
              <a:spLocks/>
            </p:cNvSpPr>
            <p:nvPr/>
          </p:nvSpPr>
          <p:spPr>
            <a:xfrm rot="5400000" flipH="1" flipV="1">
              <a:off x="9596113" y="3588507"/>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5B2F700B-6DF3-4947-4E75-8EA346E9BBEE}"/>
                </a:ext>
              </a:extLst>
            </p:cNvPr>
            <p:cNvSpPr>
              <a:spLocks/>
            </p:cNvSpPr>
            <p:nvPr/>
          </p:nvSpPr>
          <p:spPr>
            <a:xfrm rot="5400000" flipV="1">
              <a:off x="9596113" y="440718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6DB2C7F5-52B7-5E9D-259F-CBAAF46F6F87}"/>
                </a:ext>
              </a:extLst>
            </p:cNvPr>
            <p:cNvSpPr>
              <a:spLocks/>
            </p:cNvSpPr>
            <p:nvPr/>
          </p:nvSpPr>
          <p:spPr>
            <a:xfrm flipH="1">
              <a:off x="10513252"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D48568D9-5943-F27E-5192-BE8E6895D750}"/>
                </a:ext>
              </a:extLst>
            </p:cNvPr>
            <p:cNvSpPr>
              <a:spLocks/>
            </p:cNvSpPr>
            <p:nvPr/>
          </p:nvSpPr>
          <p:spPr>
            <a:xfrm>
              <a:off x="11297433"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2786AA07-F1A2-206E-3E04-0507E749F6D7}"/>
                </a:ext>
              </a:extLst>
            </p:cNvPr>
            <p:cNvSpPr>
              <a:spLocks/>
            </p:cNvSpPr>
            <p:nvPr/>
          </p:nvSpPr>
          <p:spPr>
            <a:xfrm flipH="1" flipV="1">
              <a:off x="10513252"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B96255FA-CAAD-BCAC-E167-5F39BDE743A9}"/>
                </a:ext>
              </a:extLst>
            </p:cNvPr>
            <p:cNvSpPr>
              <a:spLocks/>
            </p:cNvSpPr>
            <p:nvPr/>
          </p:nvSpPr>
          <p:spPr>
            <a:xfrm flipV="1">
              <a:off x="11297433"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46ACA49E-B0B9-E925-A571-8B5BE5891668}"/>
                </a:ext>
              </a:extLst>
            </p:cNvPr>
            <p:cNvSpPr>
              <a:spLocks/>
            </p:cNvSpPr>
            <p:nvPr/>
          </p:nvSpPr>
          <p:spPr>
            <a:xfrm flipH="1">
              <a:off x="10513252" y="4508432"/>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1791A261-F65C-A493-CF49-E3BD952752E6}"/>
                </a:ext>
              </a:extLst>
            </p:cNvPr>
            <p:cNvSpPr>
              <a:spLocks/>
            </p:cNvSpPr>
            <p:nvPr/>
          </p:nvSpPr>
          <p:spPr>
            <a:xfrm>
              <a:off x="11297433" y="4508432"/>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83AF01AC-EBB3-6176-5D1D-63B98246D8F7}"/>
                </a:ext>
              </a:extLst>
            </p:cNvPr>
            <p:cNvSpPr>
              <a:spLocks/>
            </p:cNvSpPr>
            <p:nvPr/>
          </p:nvSpPr>
          <p:spPr>
            <a:xfrm flipH="1" flipV="1">
              <a:off x="10513252" y="5329330"/>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7EAE832B-3A32-6096-64AA-D05B728D9517}"/>
                </a:ext>
              </a:extLst>
            </p:cNvPr>
            <p:cNvSpPr>
              <a:spLocks/>
            </p:cNvSpPr>
            <p:nvPr/>
          </p:nvSpPr>
          <p:spPr>
            <a:xfrm flipV="1">
              <a:off x="11297433" y="5329330"/>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7ADA2CA4-F9F1-9578-F76B-2ED05D624111}"/>
                </a:ext>
              </a:extLst>
            </p:cNvPr>
            <p:cNvSpPr>
              <a:spLocks/>
            </p:cNvSpPr>
            <p:nvPr/>
          </p:nvSpPr>
          <p:spPr>
            <a:xfrm rot="5400000" flipH="1" flipV="1">
              <a:off x="11393731" y="171402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6F32F6A7-B94F-CA01-4B82-0A1F2F982F86}"/>
                </a:ext>
              </a:extLst>
            </p:cNvPr>
            <p:cNvSpPr>
              <a:spLocks/>
            </p:cNvSpPr>
            <p:nvPr/>
          </p:nvSpPr>
          <p:spPr>
            <a:xfrm rot="5400000" flipV="1">
              <a:off x="11393731" y="2532702"/>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1133F05E-242A-654C-E036-7D7950466526}"/>
                </a:ext>
              </a:extLst>
            </p:cNvPr>
            <p:cNvSpPr>
              <a:spLocks/>
            </p:cNvSpPr>
            <p:nvPr/>
          </p:nvSpPr>
          <p:spPr>
            <a:xfrm rot="5400000" flipH="1">
              <a:off x="10382418" y="171402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90D8817F-4624-8CDF-98FD-01B720BF9541}"/>
                </a:ext>
              </a:extLst>
            </p:cNvPr>
            <p:cNvSpPr>
              <a:spLocks/>
            </p:cNvSpPr>
            <p:nvPr/>
          </p:nvSpPr>
          <p:spPr>
            <a:xfrm rot="5400000">
              <a:off x="10382418" y="2532702"/>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0EBC08B5-217A-7B10-B231-049F5795C1FA}"/>
                </a:ext>
              </a:extLst>
            </p:cNvPr>
            <p:cNvSpPr>
              <a:spLocks/>
            </p:cNvSpPr>
            <p:nvPr/>
          </p:nvSpPr>
          <p:spPr>
            <a:xfrm rot="5400000" flipH="1" flipV="1">
              <a:off x="9596112" y="171402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33FEBEF7-CA2D-106C-26CA-E408377B74DA}"/>
                </a:ext>
              </a:extLst>
            </p:cNvPr>
            <p:cNvSpPr>
              <a:spLocks/>
            </p:cNvSpPr>
            <p:nvPr/>
          </p:nvSpPr>
          <p:spPr>
            <a:xfrm rot="5400000" flipV="1">
              <a:off x="9596112" y="2532702"/>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A047E114-9D31-D978-051D-70DB356DCA85}"/>
                </a:ext>
              </a:extLst>
            </p:cNvPr>
            <p:cNvSpPr>
              <a:spLocks/>
            </p:cNvSpPr>
            <p:nvPr/>
          </p:nvSpPr>
          <p:spPr>
            <a:xfrm flipH="1" flipV="1">
              <a:off x="10513250"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26108CF7-CAA3-71FB-CFCD-9E3DFF52423A}"/>
                </a:ext>
              </a:extLst>
            </p:cNvPr>
            <p:cNvSpPr>
              <a:spLocks/>
            </p:cNvSpPr>
            <p:nvPr/>
          </p:nvSpPr>
          <p:spPr>
            <a:xfrm flipV="1">
              <a:off x="11297432"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E4EFEA2D-964E-C3D4-0D35-AC22562BD1D0}"/>
                </a:ext>
              </a:extLst>
            </p:cNvPr>
            <p:cNvSpPr>
              <a:spLocks/>
            </p:cNvSpPr>
            <p:nvPr/>
          </p:nvSpPr>
          <p:spPr>
            <a:xfrm rot="5400000" flipH="1" flipV="1">
              <a:off x="11393732" y="546298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B2A85002-C420-79F7-05F0-50D084598BB2}"/>
                </a:ext>
              </a:extLst>
            </p:cNvPr>
            <p:cNvSpPr>
              <a:spLocks/>
            </p:cNvSpPr>
            <p:nvPr/>
          </p:nvSpPr>
          <p:spPr>
            <a:xfrm rot="5400000" flipV="1">
              <a:off x="11393732" y="628166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4D49692D-33DC-A61A-8574-F79C8CE8F2C5}"/>
                </a:ext>
              </a:extLst>
            </p:cNvPr>
            <p:cNvSpPr>
              <a:spLocks/>
            </p:cNvSpPr>
            <p:nvPr/>
          </p:nvSpPr>
          <p:spPr>
            <a:xfrm rot="5400000" flipH="1">
              <a:off x="10382419" y="546298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CF0D3CDF-8D3C-2F7F-007C-A22090240F16}"/>
                </a:ext>
              </a:extLst>
            </p:cNvPr>
            <p:cNvSpPr>
              <a:spLocks/>
            </p:cNvSpPr>
            <p:nvPr/>
          </p:nvSpPr>
          <p:spPr>
            <a:xfrm rot="5400000">
              <a:off x="10382419" y="628166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C5E3BCED-48F5-85C5-03AE-E138A176D100}"/>
                </a:ext>
              </a:extLst>
            </p:cNvPr>
            <p:cNvSpPr>
              <a:spLocks/>
            </p:cNvSpPr>
            <p:nvPr/>
          </p:nvSpPr>
          <p:spPr>
            <a:xfrm rot="5400000" flipH="1" flipV="1">
              <a:off x="9596113" y="546298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2E752706-FD8B-58D0-6123-ED803E3A3B1D}"/>
                </a:ext>
              </a:extLst>
            </p:cNvPr>
            <p:cNvSpPr>
              <a:spLocks/>
            </p:cNvSpPr>
            <p:nvPr/>
          </p:nvSpPr>
          <p:spPr>
            <a:xfrm rot="5400000" flipV="1">
              <a:off x="9596113" y="628166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8FC8A3A7-8169-1CAA-A688-08C50B67B0D9}"/>
                </a:ext>
              </a:extLst>
            </p:cNvPr>
            <p:cNvSpPr>
              <a:spLocks/>
            </p:cNvSpPr>
            <p:nvPr/>
          </p:nvSpPr>
          <p:spPr>
            <a:xfrm flipH="1">
              <a:off x="10513252"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BD6C1E41-228B-2356-EBA9-E62CC6A149A7}"/>
                </a:ext>
              </a:extLst>
            </p:cNvPr>
            <p:cNvSpPr>
              <a:spLocks/>
            </p:cNvSpPr>
            <p:nvPr/>
          </p:nvSpPr>
          <p:spPr>
            <a:xfrm>
              <a:off x="11297433"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7DF49400-7F53-CA37-6374-F5061CDB59C5}"/>
                </a:ext>
              </a:extLst>
            </p:cNvPr>
            <p:cNvSpPr>
              <a:spLocks/>
            </p:cNvSpPr>
            <p:nvPr/>
          </p:nvSpPr>
          <p:spPr>
            <a:xfrm flipH="1" flipV="1">
              <a:off x="8715632"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290D1D0E-E60F-70D0-0661-1719363603B7}"/>
                </a:ext>
              </a:extLst>
            </p:cNvPr>
            <p:cNvSpPr>
              <a:spLocks/>
            </p:cNvSpPr>
            <p:nvPr/>
          </p:nvSpPr>
          <p:spPr>
            <a:xfrm flipV="1">
              <a:off x="9499812"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E6533F36-7C62-58F2-3479-60DA9A006556}"/>
                </a:ext>
              </a:extLst>
            </p:cNvPr>
            <p:cNvSpPr>
              <a:spLocks/>
            </p:cNvSpPr>
            <p:nvPr/>
          </p:nvSpPr>
          <p:spPr>
            <a:xfrm flipH="1">
              <a:off x="8715632"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0015663D-F02A-71DD-4543-A444055F341D}"/>
                </a:ext>
              </a:extLst>
            </p:cNvPr>
            <p:cNvSpPr>
              <a:spLocks/>
            </p:cNvSpPr>
            <p:nvPr/>
          </p:nvSpPr>
          <p:spPr>
            <a:xfrm>
              <a:off x="9499812"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F9147F4F-BF7E-A063-A2BA-4301058D092F}"/>
                </a:ext>
              </a:extLst>
            </p:cNvPr>
            <p:cNvSpPr>
              <a:spLocks/>
            </p:cNvSpPr>
            <p:nvPr/>
          </p:nvSpPr>
          <p:spPr>
            <a:xfrm flipH="1" flipV="1">
              <a:off x="10513250"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CF85C110-BB58-958A-3D52-94B2A6962376}"/>
                </a:ext>
              </a:extLst>
            </p:cNvPr>
            <p:cNvSpPr>
              <a:spLocks/>
            </p:cNvSpPr>
            <p:nvPr/>
          </p:nvSpPr>
          <p:spPr>
            <a:xfrm flipV="1">
              <a:off x="11297431"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765240F2-D1D6-B49B-F9B6-016E8B170E99}"/>
                </a:ext>
              </a:extLst>
            </p:cNvPr>
            <p:cNvSpPr>
              <a:spLocks/>
            </p:cNvSpPr>
            <p:nvPr/>
          </p:nvSpPr>
          <p:spPr>
            <a:xfrm rot="5400000" flipH="1" flipV="1">
              <a:off x="11393730" y="-16045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690B898E-54C4-30C9-EA12-B614AC6D4C24}"/>
                </a:ext>
              </a:extLst>
            </p:cNvPr>
            <p:cNvSpPr>
              <a:spLocks/>
            </p:cNvSpPr>
            <p:nvPr/>
          </p:nvSpPr>
          <p:spPr>
            <a:xfrm rot="5400000" flipV="1">
              <a:off x="11393730" y="658221"/>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4" name="Right Triangle 143">
              <a:extLst>
                <a:ext uri="{FF2B5EF4-FFF2-40B4-BE49-F238E27FC236}">
                  <a16:creationId xmlns:a16="http://schemas.microsoft.com/office/drawing/2014/main" id="{BA125D8E-E90F-D168-3016-8817DD0F6843}"/>
                </a:ext>
              </a:extLst>
            </p:cNvPr>
            <p:cNvSpPr>
              <a:spLocks/>
            </p:cNvSpPr>
            <p:nvPr/>
          </p:nvSpPr>
          <p:spPr>
            <a:xfrm rot="5400000" flipH="1">
              <a:off x="10382417" y="-16045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5" name="Right Triangle 144">
              <a:extLst>
                <a:ext uri="{FF2B5EF4-FFF2-40B4-BE49-F238E27FC236}">
                  <a16:creationId xmlns:a16="http://schemas.microsoft.com/office/drawing/2014/main" id="{FEFB995A-A49C-9274-33AA-4E37F2FF7C47}"/>
                </a:ext>
              </a:extLst>
            </p:cNvPr>
            <p:cNvSpPr>
              <a:spLocks/>
            </p:cNvSpPr>
            <p:nvPr/>
          </p:nvSpPr>
          <p:spPr>
            <a:xfrm rot="5400000">
              <a:off x="10382417" y="658221"/>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6" name="Right Triangle 145">
              <a:extLst>
                <a:ext uri="{FF2B5EF4-FFF2-40B4-BE49-F238E27FC236}">
                  <a16:creationId xmlns:a16="http://schemas.microsoft.com/office/drawing/2014/main" id="{068B51B9-107F-617D-53E7-C4B88695524F}"/>
                </a:ext>
              </a:extLst>
            </p:cNvPr>
            <p:cNvSpPr>
              <a:spLocks/>
            </p:cNvSpPr>
            <p:nvPr/>
          </p:nvSpPr>
          <p:spPr>
            <a:xfrm rot="5400000" flipH="1" flipV="1">
              <a:off x="9596111" y="-16045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7" name="Right Triangle 146">
              <a:extLst>
                <a:ext uri="{FF2B5EF4-FFF2-40B4-BE49-F238E27FC236}">
                  <a16:creationId xmlns:a16="http://schemas.microsoft.com/office/drawing/2014/main" id="{1952CAF4-C30D-5D24-DEEA-182240BECB54}"/>
                </a:ext>
              </a:extLst>
            </p:cNvPr>
            <p:cNvSpPr>
              <a:spLocks/>
            </p:cNvSpPr>
            <p:nvPr/>
          </p:nvSpPr>
          <p:spPr>
            <a:xfrm rot="5400000" flipV="1">
              <a:off x="9596111" y="658221"/>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8" name="Right Triangle 147">
              <a:extLst>
                <a:ext uri="{FF2B5EF4-FFF2-40B4-BE49-F238E27FC236}">
                  <a16:creationId xmlns:a16="http://schemas.microsoft.com/office/drawing/2014/main" id="{5EA5A2AE-EA81-1D49-5E25-E1703712C7EE}"/>
                </a:ext>
              </a:extLst>
            </p:cNvPr>
            <p:cNvSpPr>
              <a:spLocks/>
            </p:cNvSpPr>
            <p:nvPr/>
          </p:nvSpPr>
          <p:spPr>
            <a:xfrm flipH="1">
              <a:off x="10513250"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9" name="Right Triangle 148">
              <a:extLst>
                <a:ext uri="{FF2B5EF4-FFF2-40B4-BE49-F238E27FC236}">
                  <a16:creationId xmlns:a16="http://schemas.microsoft.com/office/drawing/2014/main" id="{943BC101-B88E-B8A2-641C-D9E1CC6B05EC}"/>
                </a:ext>
              </a:extLst>
            </p:cNvPr>
            <p:cNvSpPr>
              <a:spLocks/>
            </p:cNvSpPr>
            <p:nvPr/>
          </p:nvSpPr>
          <p:spPr>
            <a:xfrm>
              <a:off x="11297431"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3" name="Group 2">
            <a:extLst>
              <a:ext uri="{FF2B5EF4-FFF2-40B4-BE49-F238E27FC236}">
                <a16:creationId xmlns:a16="http://schemas.microsoft.com/office/drawing/2014/main" id="{ABF28014-A0A5-C4BB-6136-E103BF3B4F8E}"/>
              </a:ext>
            </a:extLst>
          </p:cNvPr>
          <p:cNvGrpSpPr/>
          <p:nvPr userDrawn="1"/>
        </p:nvGrpSpPr>
        <p:grpSpPr>
          <a:xfrm>
            <a:off x="8715632" y="-294118"/>
            <a:ext cx="3431097" cy="7446236"/>
            <a:chOff x="8715632" y="-294118"/>
            <a:chExt cx="3431097" cy="7446236"/>
          </a:xfrm>
        </p:grpSpPr>
        <p:sp>
          <p:nvSpPr>
            <p:cNvPr id="5" name="Right Triangle 4">
              <a:extLst>
                <a:ext uri="{FF2B5EF4-FFF2-40B4-BE49-F238E27FC236}">
                  <a16:creationId xmlns:a16="http://schemas.microsoft.com/office/drawing/2014/main" id="{BBCEB869-332A-B5BB-C021-4FB8ACFF3722}"/>
                </a:ext>
              </a:extLst>
            </p:cNvPr>
            <p:cNvSpPr>
              <a:spLocks/>
            </p:cNvSpPr>
            <p:nvPr/>
          </p:nvSpPr>
          <p:spPr>
            <a:xfrm flipH="1">
              <a:off x="8715634"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 name="Right Triangle 5">
              <a:extLst>
                <a:ext uri="{FF2B5EF4-FFF2-40B4-BE49-F238E27FC236}">
                  <a16:creationId xmlns:a16="http://schemas.microsoft.com/office/drawing/2014/main" id="{FAA40EF3-9DD3-AFCD-F52A-B8C957179B53}"/>
                </a:ext>
              </a:extLst>
            </p:cNvPr>
            <p:cNvSpPr>
              <a:spLocks/>
            </p:cNvSpPr>
            <p:nvPr/>
          </p:nvSpPr>
          <p:spPr>
            <a:xfrm>
              <a:off x="9499814"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 name="Right Triangle 6">
              <a:extLst>
                <a:ext uri="{FF2B5EF4-FFF2-40B4-BE49-F238E27FC236}">
                  <a16:creationId xmlns:a16="http://schemas.microsoft.com/office/drawing/2014/main" id="{C09FF5B1-7665-3168-7D17-5681110A5778}"/>
                </a:ext>
              </a:extLst>
            </p:cNvPr>
            <p:cNvSpPr>
              <a:spLocks/>
            </p:cNvSpPr>
            <p:nvPr/>
          </p:nvSpPr>
          <p:spPr>
            <a:xfrm flipH="1" flipV="1">
              <a:off x="8715634"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 name="Right Triangle 7">
              <a:extLst>
                <a:ext uri="{FF2B5EF4-FFF2-40B4-BE49-F238E27FC236}">
                  <a16:creationId xmlns:a16="http://schemas.microsoft.com/office/drawing/2014/main" id="{1F6739D2-7B68-9F37-7745-DFAEB3990F44}"/>
                </a:ext>
              </a:extLst>
            </p:cNvPr>
            <p:cNvSpPr>
              <a:spLocks/>
            </p:cNvSpPr>
            <p:nvPr/>
          </p:nvSpPr>
          <p:spPr>
            <a:xfrm flipV="1">
              <a:off x="9499814"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 name="Right Triangle 8">
              <a:extLst>
                <a:ext uri="{FF2B5EF4-FFF2-40B4-BE49-F238E27FC236}">
                  <a16:creationId xmlns:a16="http://schemas.microsoft.com/office/drawing/2014/main" id="{43E24972-4937-B9B3-CDD0-66360F37FE23}"/>
                </a:ext>
              </a:extLst>
            </p:cNvPr>
            <p:cNvSpPr>
              <a:spLocks/>
            </p:cNvSpPr>
            <p:nvPr/>
          </p:nvSpPr>
          <p:spPr>
            <a:xfrm flipH="1">
              <a:off x="8715634" y="4508432"/>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 name="Right Triangle 9">
              <a:extLst>
                <a:ext uri="{FF2B5EF4-FFF2-40B4-BE49-F238E27FC236}">
                  <a16:creationId xmlns:a16="http://schemas.microsoft.com/office/drawing/2014/main" id="{A20544C9-7C99-9FFD-16B6-4D18898936A8}"/>
                </a:ext>
              </a:extLst>
            </p:cNvPr>
            <p:cNvSpPr>
              <a:spLocks/>
            </p:cNvSpPr>
            <p:nvPr/>
          </p:nvSpPr>
          <p:spPr>
            <a:xfrm>
              <a:off x="9499814" y="4508432"/>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 name="Right Triangle 10">
              <a:extLst>
                <a:ext uri="{FF2B5EF4-FFF2-40B4-BE49-F238E27FC236}">
                  <a16:creationId xmlns:a16="http://schemas.microsoft.com/office/drawing/2014/main" id="{7D7AFAF9-8034-34EB-9478-B2A5200FE4DE}"/>
                </a:ext>
              </a:extLst>
            </p:cNvPr>
            <p:cNvSpPr>
              <a:spLocks/>
            </p:cNvSpPr>
            <p:nvPr/>
          </p:nvSpPr>
          <p:spPr>
            <a:xfrm flipH="1" flipV="1">
              <a:off x="8715634" y="532933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 name="Right Triangle 11">
              <a:extLst>
                <a:ext uri="{FF2B5EF4-FFF2-40B4-BE49-F238E27FC236}">
                  <a16:creationId xmlns:a16="http://schemas.microsoft.com/office/drawing/2014/main" id="{8C84902E-F67A-6080-6A32-0DFEEB33CC61}"/>
                </a:ext>
              </a:extLst>
            </p:cNvPr>
            <p:cNvSpPr>
              <a:spLocks/>
            </p:cNvSpPr>
            <p:nvPr/>
          </p:nvSpPr>
          <p:spPr>
            <a:xfrm flipV="1">
              <a:off x="9499814" y="532933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 name="Right Triangle 12">
              <a:extLst>
                <a:ext uri="{FF2B5EF4-FFF2-40B4-BE49-F238E27FC236}">
                  <a16:creationId xmlns:a16="http://schemas.microsoft.com/office/drawing/2014/main" id="{C3853F80-E400-E0DD-9EC6-1EF504467FC4}"/>
                </a:ext>
              </a:extLst>
            </p:cNvPr>
            <p:cNvSpPr>
              <a:spLocks/>
            </p:cNvSpPr>
            <p:nvPr/>
          </p:nvSpPr>
          <p:spPr>
            <a:xfrm flipH="1" flipV="1">
              <a:off x="8715632"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 name="Right Triangle 13">
              <a:extLst>
                <a:ext uri="{FF2B5EF4-FFF2-40B4-BE49-F238E27FC236}">
                  <a16:creationId xmlns:a16="http://schemas.microsoft.com/office/drawing/2014/main" id="{AAB0B6D3-E775-192E-D3D4-2D36EF532087}"/>
                </a:ext>
              </a:extLst>
            </p:cNvPr>
            <p:cNvSpPr>
              <a:spLocks/>
            </p:cNvSpPr>
            <p:nvPr/>
          </p:nvSpPr>
          <p:spPr>
            <a:xfrm flipV="1">
              <a:off x="9499813"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 name="Right Triangle 14">
              <a:extLst>
                <a:ext uri="{FF2B5EF4-FFF2-40B4-BE49-F238E27FC236}">
                  <a16:creationId xmlns:a16="http://schemas.microsoft.com/office/drawing/2014/main" id="{BF0AA7F3-7495-6156-0832-647E05947872}"/>
                </a:ext>
              </a:extLst>
            </p:cNvPr>
            <p:cNvSpPr>
              <a:spLocks/>
            </p:cNvSpPr>
            <p:nvPr/>
          </p:nvSpPr>
          <p:spPr>
            <a:xfrm flipH="1">
              <a:off x="8715634"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 name="Right Triangle 15">
              <a:extLst>
                <a:ext uri="{FF2B5EF4-FFF2-40B4-BE49-F238E27FC236}">
                  <a16:creationId xmlns:a16="http://schemas.microsoft.com/office/drawing/2014/main" id="{16A9E77C-3906-2AD6-4D49-08A17BECEBA0}"/>
                </a:ext>
              </a:extLst>
            </p:cNvPr>
            <p:cNvSpPr>
              <a:spLocks/>
            </p:cNvSpPr>
            <p:nvPr/>
          </p:nvSpPr>
          <p:spPr>
            <a:xfrm>
              <a:off x="9499814"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 name="Right Triangle 16">
              <a:extLst>
                <a:ext uri="{FF2B5EF4-FFF2-40B4-BE49-F238E27FC236}">
                  <a16:creationId xmlns:a16="http://schemas.microsoft.com/office/drawing/2014/main" id="{4091EA26-9968-E540-B783-A7D7552CBD11}"/>
                </a:ext>
              </a:extLst>
            </p:cNvPr>
            <p:cNvSpPr>
              <a:spLocks/>
            </p:cNvSpPr>
            <p:nvPr/>
          </p:nvSpPr>
          <p:spPr>
            <a:xfrm rot="5400000" flipH="1" flipV="1">
              <a:off x="11393732" y="3588507"/>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 name="Right Triangle 17">
              <a:extLst>
                <a:ext uri="{FF2B5EF4-FFF2-40B4-BE49-F238E27FC236}">
                  <a16:creationId xmlns:a16="http://schemas.microsoft.com/office/drawing/2014/main" id="{E496E0D6-1227-4CE5-E048-36EE45320F18}"/>
                </a:ext>
              </a:extLst>
            </p:cNvPr>
            <p:cNvSpPr>
              <a:spLocks/>
            </p:cNvSpPr>
            <p:nvPr/>
          </p:nvSpPr>
          <p:spPr>
            <a:xfrm rot="5400000" flipV="1">
              <a:off x="11393732" y="440718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9" name="Right Triangle 18">
              <a:extLst>
                <a:ext uri="{FF2B5EF4-FFF2-40B4-BE49-F238E27FC236}">
                  <a16:creationId xmlns:a16="http://schemas.microsoft.com/office/drawing/2014/main" id="{6D905640-EE1A-159F-4859-1DDD15BAE1C8}"/>
                </a:ext>
              </a:extLst>
            </p:cNvPr>
            <p:cNvSpPr>
              <a:spLocks/>
            </p:cNvSpPr>
            <p:nvPr/>
          </p:nvSpPr>
          <p:spPr>
            <a:xfrm rot="5400000" flipH="1">
              <a:off x="10382419" y="3588507"/>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0" name="Right Triangle 19">
              <a:extLst>
                <a:ext uri="{FF2B5EF4-FFF2-40B4-BE49-F238E27FC236}">
                  <a16:creationId xmlns:a16="http://schemas.microsoft.com/office/drawing/2014/main" id="{B37E5714-4A08-DDBE-BD95-4F22498116D5}"/>
                </a:ext>
              </a:extLst>
            </p:cNvPr>
            <p:cNvSpPr>
              <a:spLocks/>
            </p:cNvSpPr>
            <p:nvPr/>
          </p:nvSpPr>
          <p:spPr>
            <a:xfrm rot="5400000">
              <a:off x="10382419" y="440718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1" name="Right Triangle 20">
              <a:extLst>
                <a:ext uri="{FF2B5EF4-FFF2-40B4-BE49-F238E27FC236}">
                  <a16:creationId xmlns:a16="http://schemas.microsoft.com/office/drawing/2014/main" id="{BFE00724-E007-53F4-40F8-43DE7B232ED7}"/>
                </a:ext>
              </a:extLst>
            </p:cNvPr>
            <p:cNvSpPr>
              <a:spLocks/>
            </p:cNvSpPr>
            <p:nvPr/>
          </p:nvSpPr>
          <p:spPr>
            <a:xfrm rot="5400000" flipH="1" flipV="1">
              <a:off x="9596113" y="3588507"/>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2" name="Right Triangle 21">
              <a:extLst>
                <a:ext uri="{FF2B5EF4-FFF2-40B4-BE49-F238E27FC236}">
                  <a16:creationId xmlns:a16="http://schemas.microsoft.com/office/drawing/2014/main" id="{17840561-FC12-23E7-89FB-C94A553DE641}"/>
                </a:ext>
              </a:extLst>
            </p:cNvPr>
            <p:cNvSpPr>
              <a:spLocks/>
            </p:cNvSpPr>
            <p:nvPr/>
          </p:nvSpPr>
          <p:spPr>
            <a:xfrm rot="5400000" flipV="1">
              <a:off x="9596113" y="440718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3" name="Right Triangle 22">
              <a:extLst>
                <a:ext uri="{FF2B5EF4-FFF2-40B4-BE49-F238E27FC236}">
                  <a16:creationId xmlns:a16="http://schemas.microsoft.com/office/drawing/2014/main" id="{9DC7B184-6510-7B8F-71CF-757730D0A017}"/>
                </a:ext>
              </a:extLst>
            </p:cNvPr>
            <p:cNvSpPr>
              <a:spLocks/>
            </p:cNvSpPr>
            <p:nvPr/>
          </p:nvSpPr>
          <p:spPr>
            <a:xfrm flipH="1">
              <a:off x="10513252"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EEFEDB95-F0A5-37CE-2B0A-0B7CEF59F50C}"/>
                </a:ext>
              </a:extLst>
            </p:cNvPr>
            <p:cNvSpPr>
              <a:spLocks/>
            </p:cNvSpPr>
            <p:nvPr/>
          </p:nvSpPr>
          <p:spPr>
            <a:xfrm>
              <a:off x="11297433" y="2633950"/>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D0F92F05-6C68-D045-751A-72B973695BA2}"/>
                </a:ext>
              </a:extLst>
            </p:cNvPr>
            <p:cNvSpPr>
              <a:spLocks/>
            </p:cNvSpPr>
            <p:nvPr/>
          </p:nvSpPr>
          <p:spPr>
            <a:xfrm flipH="1" flipV="1">
              <a:off x="10513252"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BFEC6014-09AE-1871-FD7D-522661982260}"/>
                </a:ext>
              </a:extLst>
            </p:cNvPr>
            <p:cNvSpPr>
              <a:spLocks/>
            </p:cNvSpPr>
            <p:nvPr/>
          </p:nvSpPr>
          <p:spPr>
            <a:xfrm flipV="1">
              <a:off x="11297433" y="345484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434D3AF7-B7C7-FBED-B184-EFDC43C432F8}"/>
                </a:ext>
              </a:extLst>
            </p:cNvPr>
            <p:cNvSpPr>
              <a:spLocks/>
            </p:cNvSpPr>
            <p:nvPr/>
          </p:nvSpPr>
          <p:spPr>
            <a:xfrm flipH="1">
              <a:off x="10513252" y="4508432"/>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6C784164-157F-7B37-B00D-43C052D214FA}"/>
                </a:ext>
              </a:extLst>
            </p:cNvPr>
            <p:cNvSpPr>
              <a:spLocks/>
            </p:cNvSpPr>
            <p:nvPr/>
          </p:nvSpPr>
          <p:spPr>
            <a:xfrm>
              <a:off x="11297433" y="4508432"/>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94D5BEC1-833E-DB93-25D6-57EC7B4CFAAB}"/>
                </a:ext>
              </a:extLst>
            </p:cNvPr>
            <p:cNvSpPr>
              <a:spLocks/>
            </p:cNvSpPr>
            <p:nvPr/>
          </p:nvSpPr>
          <p:spPr>
            <a:xfrm flipH="1" flipV="1">
              <a:off x="10513252" y="5329330"/>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CD69AD04-58A2-E333-8DED-87258C8107CF}"/>
                </a:ext>
              </a:extLst>
            </p:cNvPr>
            <p:cNvSpPr>
              <a:spLocks/>
            </p:cNvSpPr>
            <p:nvPr/>
          </p:nvSpPr>
          <p:spPr>
            <a:xfrm flipV="1">
              <a:off x="11297433" y="5329330"/>
              <a:ext cx="736790" cy="769203"/>
            </a:xfrm>
            <a:prstGeom prst="rtTriangle">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BE86EB5C-B5FE-C2A7-1EA8-E67F389BA4C2}"/>
                </a:ext>
              </a:extLst>
            </p:cNvPr>
            <p:cNvSpPr>
              <a:spLocks/>
            </p:cNvSpPr>
            <p:nvPr/>
          </p:nvSpPr>
          <p:spPr>
            <a:xfrm rot="5400000" flipH="1" flipV="1">
              <a:off x="11393731" y="171402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D5DB2D2F-7C9F-78D3-8F64-CE491D91DACE}"/>
                </a:ext>
              </a:extLst>
            </p:cNvPr>
            <p:cNvSpPr>
              <a:spLocks/>
            </p:cNvSpPr>
            <p:nvPr/>
          </p:nvSpPr>
          <p:spPr>
            <a:xfrm rot="5400000" flipV="1">
              <a:off x="11393731" y="2532702"/>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251193AA-FCA0-9BB4-34E4-4B915F90FDB7}"/>
                </a:ext>
              </a:extLst>
            </p:cNvPr>
            <p:cNvSpPr>
              <a:spLocks/>
            </p:cNvSpPr>
            <p:nvPr/>
          </p:nvSpPr>
          <p:spPr>
            <a:xfrm rot="5400000" flipH="1">
              <a:off x="10382418" y="171402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335D2BB8-6AC0-953B-5F2F-A098B35D6102}"/>
                </a:ext>
              </a:extLst>
            </p:cNvPr>
            <p:cNvSpPr>
              <a:spLocks/>
            </p:cNvSpPr>
            <p:nvPr/>
          </p:nvSpPr>
          <p:spPr>
            <a:xfrm rot="5400000">
              <a:off x="10382418" y="2532702"/>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CA546758-7272-0627-1BD9-430C415F3073}"/>
                </a:ext>
              </a:extLst>
            </p:cNvPr>
            <p:cNvSpPr>
              <a:spLocks/>
            </p:cNvSpPr>
            <p:nvPr/>
          </p:nvSpPr>
          <p:spPr>
            <a:xfrm rot="5400000" flipH="1" flipV="1">
              <a:off x="9596112" y="1714026"/>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65709100-0974-C817-481A-6496069C2C7E}"/>
                </a:ext>
              </a:extLst>
            </p:cNvPr>
            <p:cNvSpPr>
              <a:spLocks/>
            </p:cNvSpPr>
            <p:nvPr/>
          </p:nvSpPr>
          <p:spPr>
            <a:xfrm rot="5400000" flipV="1">
              <a:off x="9596112" y="2532702"/>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196E2A9D-04E0-CB0F-693C-AD7EFD3C63BF}"/>
                </a:ext>
              </a:extLst>
            </p:cNvPr>
            <p:cNvSpPr>
              <a:spLocks/>
            </p:cNvSpPr>
            <p:nvPr/>
          </p:nvSpPr>
          <p:spPr>
            <a:xfrm flipH="1" flipV="1">
              <a:off x="10513250"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984F1247-4EA0-DD5F-2E57-01EAB41DAE9D}"/>
                </a:ext>
              </a:extLst>
            </p:cNvPr>
            <p:cNvSpPr>
              <a:spLocks/>
            </p:cNvSpPr>
            <p:nvPr/>
          </p:nvSpPr>
          <p:spPr>
            <a:xfrm flipV="1">
              <a:off x="11297432" y="158036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705D64A1-211A-7DB6-294A-DE6AF5BB1168}"/>
                </a:ext>
              </a:extLst>
            </p:cNvPr>
            <p:cNvSpPr>
              <a:spLocks/>
            </p:cNvSpPr>
            <p:nvPr/>
          </p:nvSpPr>
          <p:spPr>
            <a:xfrm rot="5400000" flipH="1" flipV="1">
              <a:off x="11393732" y="546298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08B37E13-5DE2-16D2-658F-3564310A9A15}"/>
                </a:ext>
              </a:extLst>
            </p:cNvPr>
            <p:cNvSpPr>
              <a:spLocks/>
            </p:cNvSpPr>
            <p:nvPr/>
          </p:nvSpPr>
          <p:spPr>
            <a:xfrm rot="5400000" flipV="1">
              <a:off x="11393732" y="628166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51FC834B-A051-3AE9-D1B5-CA0FC0011F4C}"/>
                </a:ext>
              </a:extLst>
            </p:cNvPr>
            <p:cNvSpPr>
              <a:spLocks/>
            </p:cNvSpPr>
            <p:nvPr/>
          </p:nvSpPr>
          <p:spPr>
            <a:xfrm rot="5400000" flipH="1">
              <a:off x="10382419" y="546298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305285DD-A116-421F-AFD7-D4EB99D07BC1}"/>
                </a:ext>
              </a:extLst>
            </p:cNvPr>
            <p:cNvSpPr>
              <a:spLocks/>
            </p:cNvSpPr>
            <p:nvPr/>
          </p:nvSpPr>
          <p:spPr>
            <a:xfrm rot="5400000">
              <a:off x="10382419" y="628166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0743F5CE-9667-A1CD-6677-293D0275C97B}"/>
                </a:ext>
              </a:extLst>
            </p:cNvPr>
            <p:cNvSpPr>
              <a:spLocks/>
            </p:cNvSpPr>
            <p:nvPr/>
          </p:nvSpPr>
          <p:spPr>
            <a:xfrm rot="5400000" flipH="1" flipV="1">
              <a:off x="9596113" y="546298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E3E5B7FC-B577-1F31-BA66-9BCEB2BB58EE}"/>
                </a:ext>
              </a:extLst>
            </p:cNvPr>
            <p:cNvSpPr>
              <a:spLocks/>
            </p:cNvSpPr>
            <p:nvPr/>
          </p:nvSpPr>
          <p:spPr>
            <a:xfrm rot="5400000" flipV="1">
              <a:off x="9596113" y="628166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BED46E07-AE0D-8285-1873-DEA96F76141E}"/>
                </a:ext>
              </a:extLst>
            </p:cNvPr>
            <p:cNvSpPr>
              <a:spLocks/>
            </p:cNvSpPr>
            <p:nvPr/>
          </p:nvSpPr>
          <p:spPr>
            <a:xfrm flipH="1">
              <a:off x="10513252"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8FA49AFA-995A-6C7E-30B6-FEDA5D073E5D}"/>
                </a:ext>
              </a:extLst>
            </p:cNvPr>
            <p:cNvSpPr>
              <a:spLocks/>
            </p:cNvSpPr>
            <p:nvPr/>
          </p:nvSpPr>
          <p:spPr>
            <a:xfrm>
              <a:off x="11297433" y="6382915"/>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A717BF60-6C42-20A5-5C57-CCA2650A4D8B}"/>
                </a:ext>
              </a:extLst>
            </p:cNvPr>
            <p:cNvSpPr>
              <a:spLocks/>
            </p:cNvSpPr>
            <p:nvPr/>
          </p:nvSpPr>
          <p:spPr>
            <a:xfrm flipH="1" flipV="1">
              <a:off x="8715632"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67A0A77C-2007-CB2A-241C-03330B19EE87}"/>
                </a:ext>
              </a:extLst>
            </p:cNvPr>
            <p:cNvSpPr>
              <a:spLocks/>
            </p:cNvSpPr>
            <p:nvPr/>
          </p:nvSpPr>
          <p:spPr>
            <a:xfrm flipV="1">
              <a:off x="9499812"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5309333B-FF2E-4455-F79E-CCC6F8D621EB}"/>
                </a:ext>
              </a:extLst>
            </p:cNvPr>
            <p:cNvSpPr>
              <a:spLocks/>
            </p:cNvSpPr>
            <p:nvPr/>
          </p:nvSpPr>
          <p:spPr>
            <a:xfrm flipH="1">
              <a:off x="8715632"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30D463DC-04BD-5684-1DB9-840D7AF348B7}"/>
                </a:ext>
              </a:extLst>
            </p:cNvPr>
            <p:cNvSpPr>
              <a:spLocks/>
            </p:cNvSpPr>
            <p:nvPr/>
          </p:nvSpPr>
          <p:spPr>
            <a:xfrm>
              <a:off x="9499812"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94411F78-1C00-696E-FED3-B19DCBC63EC3}"/>
                </a:ext>
              </a:extLst>
            </p:cNvPr>
            <p:cNvSpPr>
              <a:spLocks/>
            </p:cNvSpPr>
            <p:nvPr/>
          </p:nvSpPr>
          <p:spPr>
            <a:xfrm flipH="1" flipV="1">
              <a:off x="10513250"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B7AE1135-BFC5-5EF6-E651-B008427ADE69}"/>
                </a:ext>
              </a:extLst>
            </p:cNvPr>
            <p:cNvSpPr>
              <a:spLocks/>
            </p:cNvSpPr>
            <p:nvPr/>
          </p:nvSpPr>
          <p:spPr>
            <a:xfrm flipV="1">
              <a:off x="11297431" y="-294118"/>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D4C401BC-D61D-AE66-364F-BAE2E5875675}"/>
                </a:ext>
              </a:extLst>
            </p:cNvPr>
            <p:cNvSpPr>
              <a:spLocks/>
            </p:cNvSpPr>
            <p:nvPr/>
          </p:nvSpPr>
          <p:spPr>
            <a:xfrm rot="5400000" flipH="1" flipV="1">
              <a:off x="11393730" y="-16045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28F3C463-D79D-A79E-1E7C-7A0D72A2E8DD}"/>
                </a:ext>
              </a:extLst>
            </p:cNvPr>
            <p:cNvSpPr>
              <a:spLocks/>
            </p:cNvSpPr>
            <p:nvPr/>
          </p:nvSpPr>
          <p:spPr>
            <a:xfrm rot="5400000" flipV="1">
              <a:off x="11393730" y="658221"/>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241E69B0-B21D-5E33-A52A-7D988B46C93D}"/>
                </a:ext>
              </a:extLst>
            </p:cNvPr>
            <p:cNvSpPr>
              <a:spLocks/>
            </p:cNvSpPr>
            <p:nvPr/>
          </p:nvSpPr>
          <p:spPr>
            <a:xfrm rot="5400000" flipH="1">
              <a:off x="10382417" y="-16045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365C3C76-6B5B-B534-7A7B-285F5883F673}"/>
                </a:ext>
              </a:extLst>
            </p:cNvPr>
            <p:cNvSpPr>
              <a:spLocks/>
            </p:cNvSpPr>
            <p:nvPr/>
          </p:nvSpPr>
          <p:spPr>
            <a:xfrm rot="5400000">
              <a:off x="10382417" y="658221"/>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B1C1EE04-FE80-53D3-0DD9-C9C58A4F3649}"/>
                </a:ext>
              </a:extLst>
            </p:cNvPr>
            <p:cNvSpPr>
              <a:spLocks/>
            </p:cNvSpPr>
            <p:nvPr/>
          </p:nvSpPr>
          <p:spPr>
            <a:xfrm rot="5400000" flipH="1" flipV="1">
              <a:off x="9596111" y="-160459"/>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3520359F-7F54-C23A-6AAE-94E6EC954392}"/>
                </a:ext>
              </a:extLst>
            </p:cNvPr>
            <p:cNvSpPr>
              <a:spLocks/>
            </p:cNvSpPr>
            <p:nvPr/>
          </p:nvSpPr>
          <p:spPr>
            <a:xfrm rot="5400000" flipV="1">
              <a:off x="9596111" y="658221"/>
              <a:ext cx="769203" cy="736790"/>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BBAFEAAD-1E95-B962-0D36-2FA48C6F801E}"/>
                </a:ext>
              </a:extLst>
            </p:cNvPr>
            <p:cNvSpPr>
              <a:spLocks/>
            </p:cNvSpPr>
            <p:nvPr/>
          </p:nvSpPr>
          <p:spPr>
            <a:xfrm flipH="1">
              <a:off x="10513250"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E3588A84-7196-9AA1-D89A-D645709C6B32}"/>
                </a:ext>
              </a:extLst>
            </p:cNvPr>
            <p:cNvSpPr>
              <a:spLocks/>
            </p:cNvSpPr>
            <p:nvPr/>
          </p:nvSpPr>
          <p:spPr>
            <a:xfrm>
              <a:off x="11297431" y="759467"/>
              <a:ext cx="736790" cy="769203"/>
            </a:xfrm>
            <a:prstGeom prst="rtTriangle">
              <a:avLst/>
            </a:prstGeom>
            <a:noFill/>
            <a:ln w="12700">
              <a:solidFill>
                <a:schemeClr val="tx1">
                  <a:alpha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Tree>
    <p:extLst>
      <p:ext uri="{BB962C8B-B14F-4D97-AF65-F5344CB8AC3E}">
        <p14:creationId xmlns:p14="http://schemas.microsoft.com/office/powerpoint/2010/main" val="2341141312"/>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showMasterSp="0" preserve="1">
  <p:cSld name="Big phrase 2">
    <p:bg>
      <p:bgPr>
        <a:solidFill>
          <a:schemeClr val="tx1"/>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49F9374-E4E4-EACC-F0B7-E19AB7E05FE8}"/>
              </a:ext>
            </a:extLst>
          </p:cNvPr>
          <p:cNvGraphicFramePr>
            <a:graphicFrameLocks/>
          </p:cNvGraphicFramePr>
          <p:nvPr>
            <p:custDataLst>
              <p:tags r:id="rId1"/>
            </p:custDataLst>
            <p:extLst>
              <p:ext uri="{D42A27DB-BD31-4B8C-83A1-F6EECF244321}">
                <p14:modId xmlns:p14="http://schemas.microsoft.com/office/powerpoint/2010/main" val="555172247"/>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649F9374-E4E4-EACC-F0B7-E19AB7E05FE8}"/>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6" name="SectionTitle">
            <a:extLst>
              <a:ext uri="{FF2B5EF4-FFF2-40B4-BE49-F238E27FC236}">
                <a16:creationId xmlns:a16="http://schemas.microsoft.com/office/drawing/2014/main" id="{43A61304-1134-CB38-9FF7-751F3EC39C0A}"/>
              </a:ext>
            </a:extLst>
          </p:cNvPr>
          <p:cNvSpPr>
            <a:spLocks noGrp="1"/>
          </p:cNvSpPr>
          <p:nvPr>
            <p:ph type="body" sz="quarter" idx="11" hasCustomPrompt="1"/>
          </p:nvPr>
        </p:nvSpPr>
        <p:spPr>
          <a:xfrm>
            <a:off x="1136649" y="3105450"/>
            <a:ext cx="7640639" cy="647100"/>
          </a:xfrm>
          <a:prstGeom prst="rect">
            <a:avLst/>
          </a:prstGeom>
          <a:noFill/>
        </p:spPr>
        <p:txBody>
          <a:bodyPr vert="horz" wrap="square" lIns="0" tIns="0" rIns="0" bIns="0" numCol="1" rtlCol="0" anchor="ctr" anchorCtr="0" compatLnSpc="1">
            <a:prstTxWarp prst="textNoShape">
              <a:avLst/>
            </a:prstTxWarp>
            <a:noAutofit/>
          </a:bodyPr>
          <a:lstStyle>
            <a:lvl1pPr marL="0" indent="0">
              <a:lnSpc>
                <a:spcPct val="100000"/>
              </a:lnSpc>
              <a:buFontTx/>
              <a:buNone/>
              <a:defRPr lang="en-US" sz="3600">
                <a:solidFill>
                  <a:schemeClr val="bg1"/>
                </a:solidFill>
                <a:ea typeface="+mn-ea"/>
              </a:defRPr>
            </a:lvl1pPr>
          </a:lstStyle>
          <a:p>
            <a:pPr marL="0" lvl="0" indent="0" fontAlgn="base">
              <a:lnSpc>
                <a:spcPts val="5000"/>
              </a:lnSpc>
              <a:spcBef>
                <a:spcPts val="0"/>
              </a:spcBef>
              <a:spcAft>
                <a:spcPts val="200"/>
              </a:spcAft>
              <a:buFont typeface="Arial" panose="020B0604020202020204" pitchFamily="34" charset="0"/>
              <a:buChar char="​"/>
            </a:pPr>
            <a:r>
              <a:rPr lang="en-US"/>
              <a:t>Phrase or Quote</a:t>
            </a:r>
          </a:p>
        </p:txBody>
      </p:sp>
      <p:grpSp>
        <p:nvGrpSpPr>
          <p:cNvPr id="7" name="Group 6">
            <a:extLst>
              <a:ext uri="{FF2B5EF4-FFF2-40B4-BE49-F238E27FC236}">
                <a16:creationId xmlns:a16="http://schemas.microsoft.com/office/drawing/2014/main" id="{FE0A3DAF-8474-D6FA-253A-7B49797B9D00}"/>
              </a:ext>
            </a:extLst>
          </p:cNvPr>
          <p:cNvGrpSpPr/>
          <p:nvPr/>
        </p:nvGrpSpPr>
        <p:grpSpPr>
          <a:xfrm flipH="1">
            <a:off x="9312448" y="178820"/>
            <a:ext cx="2590926" cy="6759429"/>
            <a:chOff x="-110168" y="178820"/>
            <a:chExt cx="2314828" cy="6039121"/>
          </a:xfrm>
        </p:grpSpPr>
        <p:grpSp>
          <p:nvGrpSpPr>
            <p:cNvPr id="8" name="Group 7">
              <a:extLst>
                <a:ext uri="{FF2B5EF4-FFF2-40B4-BE49-F238E27FC236}">
                  <a16:creationId xmlns:a16="http://schemas.microsoft.com/office/drawing/2014/main" id="{0BC8F46A-12D5-15E9-43CD-E039D9CF0C39}"/>
                </a:ext>
              </a:extLst>
            </p:cNvPr>
            <p:cNvGrpSpPr/>
            <p:nvPr/>
          </p:nvGrpSpPr>
          <p:grpSpPr>
            <a:xfrm flipH="1">
              <a:off x="434299" y="1633730"/>
              <a:ext cx="1087783" cy="1080726"/>
              <a:chOff x="9254146" y="-2793457"/>
              <a:chExt cx="2000758" cy="1987775"/>
            </a:xfrm>
          </p:grpSpPr>
          <p:sp>
            <p:nvSpPr>
              <p:cNvPr id="29" name="Right Triangle 28">
                <a:extLst>
                  <a:ext uri="{FF2B5EF4-FFF2-40B4-BE49-F238E27FC236}">
                    <a16:creationId xmlns:a16="http://schemas.microsoft.com/office/drawing/2014/main" id="{1080E52E-E34D-D2C0-7A9B-802CC02464B9}"/>
                  </a:ext>
                </a:extLst>
              </p:cNvPr>
              <p:cNvSpPr>
                <a:spLocks/>
              </p:cNvSpPr>
              <p:nvPr/>
            </p:nvSpPr>
            <p:spPr>
              <a:xfrm>
                <a:off x="10293328" y="-2793457"/>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30" name="Right Triangle 29">
                <a:extLst>
                  <a:ext uri="{FF2B5EF4-FFF2-40B4-BE49-F238E27FC236}">
                    <a16:creationId xmlns:a16="http://schemas.microsoft.com/office/drawing/2014/main" id="{30E9AC21-1119-FD1A-8D9C-DCDD8FD5D20A}"/>
                  </a:ext>
                </a:extLst>
              </p:cNvPr>
              <p:cNvSpPr>
                <a:spLocks/>
              </p:cNvSpPr>
              <p:nvPr/>
            </p:nvSpPr>
            <p:spPr>
              <a:xfrm flipH="1">
                <a:off x="9254146" y="-2793457"/>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31" name="Right Triangle 30">
                <a:extLst>
                  <a:ext uri="{FF2B5EF4-FFF2-40B4-BE49-F238E27FC236}">
                    <a16:creationId xmlns:a16="http://schemas.microsoft.com/office/drawing/2014/main" id="{5972AA7A-E826-E18C-7517-6A8872EA9C45}"/>
                  </a:ext>
                </a:extLst>
              </p:cNvPr>
              <p:cNvSpPr>
                <a:spLocks/>
              </p:cNvSpPr>
              <p:nvPr/>
            </p:nvSpPr>
            <p:spPr>
              <a:xfrm flipV="1">
                <a:off x="10293328" y="-1767259"/>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32" name="Right Triangle 31">
                <a:extLst>
                  <a:ext uri="{FF2B5EF4-FFF2-40B4-BE49-F238E27FC236}">
                    <a16:creationId xmlns:a16="http://schemas.microsoft.com/office/drawing/2014/main" id="{E4F56DBC-E2B6-5E55-61BE-0D9793D15501}"/>
                  </a:ext>
                </a:extLst>
              </p:cNvPr>
              <p:cNvSpPr>
                <a:spLocks/>
              </p:cNvSpPr>
              <p:nvPr/>
            </p:nvSpPr>
            <p:spPr>
              <a:xfrm flipH="1" flipV="1">
                <a:off x="9254146" y="-1767258"/>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9" name="Group 8">
              <a:extLst>
                <a:ext uri="{FF2B5EF4-FFF2-40B4-BE49-F238E27FC236}">
                  <a16:creationId xmlns:a16="http://schemas.microsoft.com/office/drawing/2014/main" id="{002D427C-D2AB-C4B9-1419-AE97B999C7FC}"/>
                </a:ext>
              </a:extLst>
            </p:cNvPr>
            <p:cNvGrpSpPr/>
            <p:nvPr/>
          </p:nvGrpSpPr>
          <p:grpSpPr>
            <a:xfrm flipH="1">
              <a:off x="1116877" y="2896911"/>
              <a:ext cx="1087783" cy="1080726"/>
              <a:chOff x="9254146" y="-2793457"/>
              <a:chExt cx="2000758" cy="1987775"/>
            </a:xfrm>
          </p:grpSpPr>
          <p:sp>
            <p:nvSpPr>
              <p:cNvPr id="25" name="Right Triangle 24">
                <a:extLst>
                  <a:ext uri="{FF2B5EF4-FFF2-40B4-BE49-F238E27FC236}">
                    <a16:creationId xmlns:a16="http://schemas.microsoft.com/office/drawing/2014/main" id="{EEE88730-1D65-61FB-727D-E4FC5B008D3C}"/>
                  </a:ext>
                </a:extLst>
              </p:cNvPr>
              <p:cNvSpPr>
                <a:spLocks/>
              </p:cNvSpPr>
              <p:nvPr/>
            </p:nvSpPr>
            <p:spPr>
              <a:xfrm>
                <a:off x="10293328"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26" name="Right Triangle 25">
                <a:extLst>
                  <a:ext uri="{FF2B5EF4-FFF2-40B4-BE49-F238E27FC236}">
                    <a16:creationId xmlns:a16="http://schemas.microsoft.com/office/drawing/2014/main" id="{838CCB54-931F-6ED3-5BCE-E3ECE1B8361B}"/>
                  </a:ext>
                </a:extLst>
              </p:cNvPr>
              <p:cNvSpPr>
                <a:spLocks/>
              </p:cNvSpPr>
              <p:nvPr/>
            </p:nvSpPr>
            <p:spPr>
              <a:xfrm flipH="1">
                <a:off x="9254146"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27" name="Right Triangle 26">
                <a:extLst>
                  <a:ext uri="{FF2B5EF4-FFF2-40B4-BE49-F238E27FC236}">
                    <a16:creationId xmlns:a16="http://schemas.microsoft.com/office/drawing/2014/main" id="{7B8FB014-B0F7-E8CF-7C41-A8092556EFF7}"/>
                  </a:ext>
                </a:extLst>
              </p:cNvPr>
              <p:cNvSpPr>
                <a:spLocks/>
              </p:cNvSpPr>
              <p:nvPr/>
            </p:nvSpPr>
            <p:spPr>
              <a:xfrm flipV="1">
                <a:off x="10293328" y="-1767259"/>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28" name="Right Triangle 27">
                <a:extLst>
                  <a:ext uri="{FF2B5EF4-FFF2-40B4-BE49-F238E27FC236}">
                    <a16:creationId xmlns:a16="http://schemas.microsoft.com/office/drawing/2014/main" id="{73A6D587-9507-C13D-DB02-848B5DDEAAA3}"/>
                  </a:ext>
                </a:extLst>
              </p:cNvPr>
              <p:cNvSpPr>
                <a:spLocks/>
              </p:cNvSpPr>
              <p:nvPr/>
            </p:nvSpPr>
            <p:spPr>
              <a:xfrm flipH="1" flipV="1">
                <a:off x="9254146" y="-1767258"/>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10" name="Group 9">
              <a:extLst>
                <a:ext uri="{FF2B5EF4-FFF2-40B4-BE49-F238E27FC236}">
                  <a16:creationId xmlns:a16="http://schemas.microsoft.com/office/drawing/2014/main" id="{E4888C92-0E2D-DDDB-D4CD-E20E3776EAD7}"/>
                </a:ext>
              </a:extLst>
            </p:cNvPr>
            <p:cNvGrpSpPr/>
            <p:nvPr/>
          </p:nvGrpSpPr>
          <p:grpSpPr>
            <a:xfrm flipH="1">
              <a:off x="12493" y="178820"/>
              <a:ext cx="797803" cy="792626"/>
              <a:chOff x="9254146" y="-2793457"/>
              <a:chExt cx="2000758" cy="1987775"/>
            </a:xfrm>
          </p:grpSpPr>
          <p:sp>
            <p:nvSpPr>
              <p:cNvPr id="21" name="Right Triangle 20">
                <a:extLst>
                  <a:ext uri="{FF2B5EF4-FFF2-40B4-BE49-F238E27FC236}">
                    <a16:creationId xmlns:a16="http://schemas.microsoft.com/office/drawing/2014/main" id="{A0F44A0B-5A2E-1AC3-BE2C-4DD57A804983}"/>
                  </a:ext>
                </a:extLst>
              </p:cNvPr>
              <p:cNvSpPr>
                <a:spLocks/>
              </p:cNvSpPr>
              <p:nvPr/>
            </p:nvSpPr>
            <p:spPr>
              <a:xfrm>
                <a:off x="10293328"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alpha val="25000"/>
                    </a:schemeClr>
                  </a:solidFill>
                </a:endParaRPr>
              </a:p>
            </p:txBody>
          </p:sp>
          <p:sp>
            <p:nvSpPr>
              <p:cNvPr id="22" name="Right Triangle 21">
                <a:extLst>
                  <a:ext uri="{FF2B5EF4-FFF2-40B4-BE49-F238E27FC236}">
                    <a16:creationId xmlns:a16="http://schemas.microsoft.com/office/drawing/2014/main" id="{087BA6D3-EB37-477C-073C-F12EA9ADE63D}"/>
                  </a:ext>
                </a:extLst>
              </p:cNvPr>
              <p:cNvSpPr>
                <a:spLocks/>
              </p:cNvSpPr>
              <p:nvPr/>
            </p:nvSpPr>
            <p:spPr>
              <a:xfrm flipH="1">
                <a:off x="9254146"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23" name="Right Triangle 22">
                <a:extLst>
                  <a:ext uri="{FF2B5EF4-FFF2-40B4-BE49-F238E27FC236}">
                    <a16:creationId xmlns:a16="http://schemas.microsoft.com/office/drawing/2014/main" id="{1575D083-8A5F-449F-E41C-51150F348EF1}"/>
                  </a:ext>
                </a:extLst>
              </p:cNvPr>
              <p:cNvSpPr>
                <a:spLocks/>
              </p:cNvSpPr>
              <p:nvPr/>
            </p:nvSpPr>
            <p:spPr>
              <a:xfrm flipV="1">
                <a:off x="10293328" y="-1767259"/>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24" name="Right Triangle 23">
                <a:extLst>
                  <a:ext uri="{FF2B5EF4-FFF2-40B4-BE49-F238E27FC236}">
                    <a16:creationId xmlns:a16="http://schemas.microsoft.com/office/drawing/2014/main" id="{C6E14C07-3B79-F7BB-BEEB-1422A67C4749}"/>
                  </a:ext>
                </a:extLst>
              </p:cNvPr>
              <p:cNvSpPr>
                <a:spLocks/>
              </p:cNvSpPr>
              <p:nvPr/>
            </p:nvSpPr>
            <p:spPr>
              <a:xfrm flipH="1" flipV="1">
                <a:off x="9254146" y="-1767258"/>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11" name="Group 10">
              <a:extLst>
                <a:ext uri="{FF2B5EF4-FFF2-40B4-BE49-F238E27FC236}">
                  <a16:creationId xmlns:a16="http://schemas.microsoft.com/office/drawing/2014/main" id="{DD3078D5-18F7-07D5-9942-CAFF79EDA696}"/>
                </a:ext>
              </a:extLst>
            </p:cNvPr>
            <p:cNvGrpSpPr/>
            <p:nvPr/>
          </p:nvGrpSpPr>
          <p:grpSpPr>
            <a:xfrm>
              <a:off x="-110168" y="3976835"/>
              <a:ext cx="1351189" cy="1408663"/>
              <a:chOff x="-364441" y="3498342"/>
              <a:chExt cx="1453507" cy="1515334"/>
            </a:xfrm>
          </p:grpSpPr>
          <p:sp>
            <p:nvSpPr>
              <p:cNvPr id="17" name="Right Triangle 16">
                <a:extLst>
                  <a:ext uri="{FF2B5EF4-FFF2-40B4-BE49-F238E27FC236}">
                    <a16:creationId xmlns:a16="http://schemas.microsoft.com/office/drawing/2014/main" id="{C210D9EF-CA82-DB8E-1B57-692637C91487}"/>
                  </a:ext>
                </a:extLst>
              </p:cNvPr>
              <p:cNvSpPr>
                <a:spLocks/>
              </p:cNvSpPr>
              <p:nvPr/>
            </p:nvSpPr>
            <p:spPr>
              <a:xfrm rot="5400000" flipH="1">
                <a:off x="370473" y="3513808"/>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18" name="Right Triangle 17">
                <a:extLst>
                  <a:ext uri="{FF2B5EF4-FFF2-40B4-BE49-F238E27FC236}">
                    <a16:creationId xmlns:a16="http://schemas.microsoft.com/office/drawing/2014/main" id="{60B34B60-835A-84AC-A53C-5120778799B4}"/>
                  </a:ext>
                </a:extLst>
              </p:cNvPr>
              <p:cNvSpPr>
                <a:spLocks/>
              </p:cNvSpPr>
              <p:nvPr/>
            </p:nvSpPr>
            <p:spPr>
              <a:xfrm rot="5400000">
                <a:off x="370473" y="4295083"/>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19" name="Right Triangle 18">
                <a:extLst>
                  <a:ext uri="{FF2B5EF4-FFF2-40B4-BE49-F238E27FC236}">
                    <a16:creationId xmlns:a16="http://schemas.microsoft.com/office/drawing/2014/main" id="{89A6D063-C1B8-7706-8C8F-A4F39F427541}"/>
                  </a:ext>
                </a:extLst>
              </p:cNvPr>
              <p:cNvSpPr>
                <a:spLocks/>
              </p:cNvSpPr>
              <p:nvPr/>
            </p:nvSpPr>
            <p:spPr>
              <a:xfrm rot="5400000" flipH="1" flipV="1">
                <a:off x="-379907" y="3513808"/>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20" name="Right Triangle 19">
                <a:extLst>
                  <a:ext uri="{FF2B5EF4-FFF2-40B4-BE49-F238E27FC236}">
                    <a16:creationId xmlns:a16="http://schemas.microsoft.com/office/drawing/2014/main" id="{B7146E00-9934-5292-D75D-0A55BF98B189}"/>
                  </a:ext>
                </a:extLst>
              </p:cNvPr>
              <p:cNvSpPr>
                <a:spLocks/>
              </p:cNvSpPr>
              <p:nvPr/>
            </p:nvSpPr>
            <p:spPr>
              <a:xfrm rot="5400000" flipV="1">
                <a:off x="-379907" y="4295083"/>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12" name="Group 11">
              <a:extLst>
                <a:ext uri="{FF2B5EF4-FFF2-40B4-BE49-F238E27FC236}">
                  <a16:creationId xmlns:a16="http://schemas.microsoft.com/office/drawing/2014/main" id="{5F66DB93-AA49-A626-6587-ECFCEF4A1F19}"/>
                </a:ext>
              </a:extLst>
            </p:cNvPr>
            <p:cNvGrpSpPr/>
            <p:nvPr/>
          </p:nvGrpSpPr>
          <p:grpSpPr>
            <a:xfrm>
              <a:off x="689080" y="4807309"/>
              <a:ext cx="1349305" cy="1410632"/>
              <a:chOff x="495330" y="4391704"/>
              <a:chExt cx="1451480" cy="1517451"/>
            </a:xfrm>
          </p:grpSpPr>
          <p:sp>
            <p:nvSpPr>
              <p:cNvPr id="13" name="Right Triangle 12">
                <a:extLst>
                  <a:ext uri="{FF2B5EF4-FFF2-40B4-BE49-F238E27FC236}">
                    <a16:creationId xmlns:a16="http://schemas.microsoft.com/office/drawing/2014/main" id="{56F8245A-B807-DBAB-BC22-8C7C6D12D004}"/>
                  </a:ext>
                </a:extLst>
              </p:cNvPr>
              <p:cNvSpPr>
                <a:spLocks/>
              </p:cNvSpPr>
              <p:nvPr/>
            </p:nvSpPr>
            <p:spPr>
              <a:xfrm flipH="1">
                <a:off x="495330" y="4391704"/>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14" name="Right Triangle 13">
                <a:extLst>
                  <a:ext uri="{FF2B5EF4-FFF2-40B4-BE49-F238E27FC236}">
                    <a16:creationId xmlns:a16="http://schemas.microsoft.com/office/drawing/2014/main" id="{0F63C9B2-733D-D520-A09C-743F7467C226}"/>
                  </a:ext>
                </a:extLst>
              </p:cNvPr>
              <p:cNvSpPr>
                <a:spLocks/>
              </p:cNvSpPr>
              <p:nvPr/>
            </p:nvSpPr>
            <p:spPr>
              <a:xfrm>
                <a:off x="1243683" y="4391704"/>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15" name="Right Triangle 14">
                <a:extLst>
                  <a:ext uri="{FF2B5EF4-FFF2-40B4-BE49-F238E27FC236}">
                    <a16:creationId xmlns:a16="http://schemas.microsoft.com/office/drawing/2014/main" id="{9E062C5F-1A50-57DC-66A0-581DB48CC54C}"/>
                  </a:ext>
                </a:extLst>
              </p:cNvPr>
              <p:cNvSpPr>
                <a:spLocks/>
              </p:cNvSpPr>
              <p:nvPr/>
            </p:nvSpPr>
            <p:spPr>
              <a:xfrm flipH="1" flipV="1">
                <a:off x="495330" y="5175096"/>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16" name="Right Triangle 15">
                <a:extLst>
                  <a:ext uri="{FF2B5EF4-FFF2-40B4-BE49-F238E27FC236}">
                    <a16:creationId xmlns:a16="http://schemas.microsoft.com/office/drawing/2014/main" id="{BD821459-2A85-88BF-2DEE-8120B748918B}"/>
                  </a:ext>
                </a:extLst>
              </p:cNvPr>
              <p:cNvSpPr>
                <a:spLocks/>
              </p:cNvSpPr>
              <p:nvPr/>
            </p:nvSpPr>
            <p:spPr>
              <a:xfrm flipV="1">
                <a:off x="1243683" y="5175096"/>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grpSp>
        <p:nvGrpSpPr>
          <p:cNvPr id="2" name="Group 1">
            <a:extLst>
              <a:ext uri="{FF2B5EF4-FFF2-40B4-BE49-F238E27FC236}">
                <a16:creationId xmlns:a16="http://schemas.microsoft.com/office/drawing/2014/main" id="{2E43A660-91C0-24F5-22E9-C53D855A98E5}"/>
              </a:ext>
            </a:extLst>
          </p:cNvPr>
          <p:cNvGrpSpPr/>
          <p:nvPr userDrawn="1"/>
        </p:nvGrpSpPr>
        <p:grpSpPr>
          <a:xfrm flipH="1">
            <a:off x="9312448" y="178820"/>
            <a:ext cx="2590926" cy="6759429"/>
            <a:chOff x="-110168" y="178820"/>
            <a:chExt cx="2314828" cy="6039121"/>
          </a:xfrm>
        </p:grpSpPr>
        <p:grpSp>
          <p:nvGrpSpPr>
            <p:cNvPr id="3" name="Group 2">
              <a:extLst>
                <a:ext uri="{FF2B5EF4-FFF2-40B4-BE49-F238E27FC236}">
                  <a16:creationId xmlns:a16="http://schemas.microsoft.com/office/drawing/2014/main" id="{DB455000-64AA-51E9-518B-CEB0DD02BCEF}"/>
                </a:ext>
              </a:extLst>
            </p:cNvPr>
            <p:cNvGrpSpPr/>
            <p:nvPr/>
          </p:nvGrpSpPr>
          <p:grpSpPr>
            <a:xfrm flipH="1">
              <a:off x="434299" y="1633730"/>
              <a:ext cx="1087783" cy="1080726"/>
              <a:chOff x="9254146" y="-2793457"/>
              <a:chExt cx="2000758" cy="1987775"/>
            </a:xfrm>
          </p:grpSpPr>
          <p:sp>
            <p:nvSpPr>
              <p:cNvPr id="52" name="Right Triangle 51">
                <a:extLst>
                  <a:ext uri="{FF2B5EF4-FFF2-40B4-BE49-F238E27FC236}">
                    <a16:creationId xmlns:a16="http://schemas.microsoft.com/office/drawing/2014/main" id="{88239A76-EC1A-1AB7-505D-57A9D4015E2C}"/>
                  </a:ext>
                </a:extLst>
              </p:cNvPr>
              <p:cNvSpPr>
                <a:spLocks/>
              </p:cNvSpPr>
              <p:nvPr/>
            </p:nvSpPr>
            <p:spPr>
              <a:xfrm>
                <a:off x="10293328" y="-2793457"/>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53" name="Right Triangle 52">
                <a:extLst>
                  <a:ext uri="{FF2B5EF4-FFF2-40B4-BE49-F238E27FC236}">
                    <a16:creationId xmlns:a16="http://schemas.microsoft.com/office/drawing/2014/main" id="{A6B0333E-6803-AC86-0557-8B4FF807D29B}"/>
                  </a:ext>
                </a:extLst>
              </p:cNvPr>
              <p:cNvSpPr>
                <a:spLocks/>
              </p:cNvSpPr>
              <p:nvPr/>
            </p:nvSpPr>
            <p:spPr>
              <a:xfrm flipH="1">
                <a:off x="9254146" y="-2793457"/>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54" name="Right Triangle 53">
                <a:extLst>
                  <a:ext uri="{FF2B5EF4-FFF2-40B4-BE49-F238E27FC236}">
                    <a16:creationId xmlns:a16="http://schemas.microsoft.com/office/drawing/2014/main" id="{F797E05C-56BE-FF6B-D276-E01F7051A40C}"/>
                  </a:ext>
                </a:extLst>
              </p:cNvPr>
              <p:cNvSpPr>
                <a:spLocks/>
              </p:cNvSpPr>
              <p:nvPr/>
            </p:nvSpPr>
            <p:spPr>
              <a:xfrm flipV="1">
                <a:off x="10293328" y="-1767259"/>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55" name="Right Triangle 54">
                <a:extLst>
                  <a:ext uri="{FF2B5EF4-FFF2-40B4-BE49-F238E27FC236}">
                    <a16:creationId xmlns:a16="http://schemas.microsoft.com/office/drawing/2014/main" id="{3E227030-8D2F-DAAD-1BD1-3A12AA66584E}"/>
                  </a:ext>
                </a:extLst>
              </p:cNvPr>
              <p:cNvSpPr>
                <a:spLocks/>
              </p:cNvSpPr>
              <p:nvPr/>
            </p:nvSpPr>
            <p:spPr>
              <a:xfrm flipH="1" flipV="1">
                <a:off x="9254146" y="-1767258"/>
                <a:ext cx="961576" cy="961576"/>
              </a:xfrm>
              <a:prstGeom prst="rtTriangle">
                <a:avLst/>
              </a:prstGeom>
              <a:noFill/>
              <a:ln w="12700">
                <a:solidFill>
                  <a:srgbClr val="C7DAE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5" name="Group 4">
              <a:extLst>
                <a:ext uri="{FF2B5EF4-FFF2-40B4-BE49-F238E27FC236}">
                  <a16:creationId xmlns:a16="http://schemas.microsoft.com/office/drawing/2014/main" id="{EB5B7DCE-F4C7-50A0-B63E-DE13AB2B91E2}"/>
                </a:ext>
              </a:extLst>
            </p:cNvPr>
            <p:cNvGrpSpPr/>
            <p:nvPr/>
          </p:nvGrpSpPr>
          <p:grpSpPr>
            <a:xfrm flipH="1">
              <a:off x="1116877" y="2896911"/>
              <a:ext cx="1087783" cy="1080726"/>
              <a:chOff x="9254146" y="-2793457"/>
              <a:chExt cx="2000758" cy="1987775"/>
            </a:xfrm>
          </p:grpSpPr>
          <p:sp>
            <p:nvSpPr>
              <p:cNvPr id="48" name="Right Triangle 47">
                <a:extLst>
                  <a:ext uri="{FF2B5EF4-FFF2-40B4-BE49-F238E27FC236}">
                    <a16:creationId xmlns:a16="http://schemas.microsoft.com/office/drawing/2014/main" id="{1B726CD9-8D99-1414-A105-9BC0651BD0DA}"/>
                  </a:ext>
                </a:extLst>
              </p:cNvPr>
              <p:cNvSpPr>
                <a:spLocks/>
              </p:cNvSpPr>
              <p:nvPr/>
            </p:nvSpPr>
            <p:spPr>
              <a:xfrm>
                <a:off x="10293328"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49" name="Right Triangle 48">
                <a:extLst>
                  <a:ext uri="{FF2B5EF4-FFF2-40B4-BE49-F238E27FC236}">
                    <a16:creationId xmlns:a16="http://schemas.microsoft.com/office/drawing/2014/main" id="{498A4C4F-966D-0633-3A36-31AE40CE65AB}"/>
                  </a:ext>
                </a:extLst>
              </p:cNvPr>
              <p:cNvSpPr>
                <a:spLocks/>
              </p:cNvSpPr>
              <p:nvPr/>
            </p:nvSpPr>
            <p:spPr>
              <a:xfrm flipH="1">
                <a:off x="9254146"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50" name="Right Triangle 49">
                <a:extLst>
                  <a:ext uri="{FF2B5EF4-FFF2-40B4-BE49-F238E27FC236}">
                    <a16:creationId xmlns:a16="http://schemas.microsoft.com/office/drawing/2014/main" id="{40885959-EED1-664F-4A88-A775C76D1B26}"/>
                  </a:ext>
                </a:extLst>
              </p:cNvPr>
              <p:cNvSpPr>
                <a:spLocks/>
              </p:cNvSpPr>
              <p:nvPr/>
            </p:nvSpPr>
            <p:spPr>
              <a:xfrm flipV="1">
                <a:off x="10293328" y="-1767259"/>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51" name="Right Triangle 50">
                <a:extLst>
                  <a:ext uri="{FF2B5EF4-FFF2-40B4-BE49-F238E27FC236}">
                    <a16:creationId xmlns:a16="http://schemas.microsoft.com/office/drawing/2014/main" id="{855F1BD9-513E-AAE8-2C18-00807C4E78D1}"/>
                  </a:ext>
                </a:extLst>
              </p:cNvPr>
              <p:cNvSpPr>
                <a:spLocks/>
              </p:cNvSpPr>
              <p:nvPr/>
            </p:nvSpPr>
            <p:spPr>
              <a:xfrm flipH="1" flipV="1">
                <a:off x="9254146" y="-1767258"/>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33" name="Group 32">
              <a:extLst>
                <a:ext uri="{FF2B5EF4-FFF2-40B4-BE49-F238E27FC236}">
                  <a16:creationId xmlns:a16="http://schemas.microsoft.com/office/drawing/2014/main" id="{1FA9EB0F-70C1-B325-B61F-7D97961A502E}"/>
                </a:ext>
              </a:extLst>
            </p:cNvPr>
            <p:cNvGrpSpPr/>
            <p:nvPr/>
          </p:nvGrpSpPr>
          <p:grpSpPr>
            <a:xfrm flipH="1">
              <a:off x="12493" y="178820"/>
              <a:ext cx="797803" cy="792626"/>
              <a:chOff x="9254146" y="-2793457"/>
              <a:chExt cx="2000758" cy="1987775"/>
            </a:xfrm>
          </p:grpSpPr>
          <p:sp>
            <p:nvSpPr>
              <p:cNvPr id="44" name="Right Triangle 43">
                <a:extLst>
                  <a:ext uri="{FF2B5EF4-FFF2-40B4-BE49-F238E27FC236}">
                    <a16:creationId xmlns:a16="http://schemas.microsoft.com/office/drawing/2014/main" id="{11CCBED6-6577-2417-D9B5-88EC578BE251}"/>
                  </a:ext>
                </a:extLst>
              </p:cNvPr>
              <p:cNvSpPr>
                <a:spLocks/>
              </p:cNvSpPr>
              <p:nvPr/>
            </p:nvSpPr>
            <p:spPr>
              <a:xfrm>
                <a:off x="10293328"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alpha val="25000"/>
                    </a:schemeClr>
                  </a:solidFill>
                </a:endParaRPr>
              </a:p>
            </p:txBody>
          </p:sp>
          <p:sp>
            <p:nvSpPr>
              <p:cNvPr id="45" name="Right Triangle 44">
                <a:extLst>
                  <a:ext uri="{FF2B5EF4-FFF2-40B4-BE49-F238E27FC236}">
                    <a16:creationId xmlns:a16="http://schemas.microsoft.com/office/drawing/2014/main" id="{FF43D978-7ADD-A301-791F-61979ABAE18C}"/>
                  </a:ext>
                </a:extLst>
              </p:cNvPr>
              <p:cNvSpPr>
                <a:spLocks/>
              </p:cNvSpPr>
              <p:nvPr/>
            </p:nvSpPr>
            <p:spPr>
              <a:xfrm flipH="1">
                <a:off x="9254146" y="-2793457"/>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46" name="Right Triangle 45">
                <a:extLst>
                  <a:ext uri="{FF2B5EF4-FFF2-40B4-BE49-F238E27FC236}">
                    <a16:creationId xmlns:a16="http://schemas.microsoft.com/office/drawing/2014/main" id="{E1B11E0E-F45F-97CB-B81D-7E5096DF11E2}"/>
                  </a:ext>
                </a:extLst>
              </p:cNvPr>
              <p:cNvSpPr>
                <a:spLocks/>
              </p:cNvSpPr>
              <p:nvPr/>
            </p:nvSpPr>
            <p:spPr>
              <a:xfrm flipV="1">
                <a:off x="10293328" y="-1767259"/>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47" name="Right Triangle 46">
                <a:extLst>
                  <a:ext uri="{FF2B5EF4-FFF2-40B4-BE49-F238E27FC236}">
                    <a16:creationId xmlns:a16="http://schemas.microsoft.com/office/drawing/2014/main" id="{BF97BD88-6EED-E9D4-1359-F13F32936BCB}"/>
                  </a:ext>
                </a:extLst>
              </p:cNvPr>
              <p:cNvSpPr>
                <a:spLocks/>
              </p:cNvSpPr>
              <p:nvPr/>
            </p:nvSpPr>
            <p:spPr>
              <a:xfrm flipH="1" flipV="1">
                <a:off x="9254146" y="-1767258"/>
                <a:ext cx="961576" cy="961576"/>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34" name="Group 33">
              <a:extLst>
                <a:ext uri="{FF2B5EF4-FFF2-40B4-BE49-F238E27FC236}">
                  <a16:creationId xmlns:a16="http://schemas.microsoft.com/office/drawing/2014/main" id="{90BA305D-B30F-B135-E099-1AE39C948EFC}"/>
                </a:ext>
              </a:extLst>
            </p:cNvPr>
            <p:cNvGrpSpPr/>
            <p:nvPr/>
          </p:nvGrpSpPr>
          <p:grpSpPr>
            <a:xfrm>
              <a:off x="-110168" y="3976835"/>
              <a:ext cx="1351189" cy="1408663"/>
              <a:chOff x="-364441" y="3498342"/>
              <a:chExt cx="1453507" cy="1515334"/>
            </a:xfrm>
          </p:grpSpPr>
          <p:sp>
            <p:nvSpPr>
              <p:cNvPr id="40" name="Right Triangle 39">
                <a:extLst>
                  <a:ext uri="{FF2B5EF4-FFF2-40B4-BE49-F238E27FC236}">
                    <a16:creationId xmlns:a16="http://schemas.microsoft.com/office/drawing/2014/main" id="{FE6F07C4-541F-5D46-D333-132C95625D81}"/>
                  </a:ext>
                </a:extLst>
              </p:cNvPr>
              <p:cNvSpPr>
                <a:spLocks/>
              </p:cNvSpPr>
              <p:nvPr/>
            </p:nvSpPr>
            <p:spPr>
              <a:xfrm rot="5400000" flipH="1">
                <a:off x="370473" y="3513808"/>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41" name="Right Triangle 40">
                <a:extLst>
                  <a:ext uri="{FF2B5EF4-FFF2-40B4-BE49-F238E27FC236}">
                    <a16:creationId xmlns:a16="http://schemas.microsoft.com/office/drawing/2014/main" id="{F9E3D7FC-B78F-5334-1458-05A0AC8DAA60}"/>
                  </a:ext>
                </a:extLst>
              </p:cNvPr>
              <p:cNvSpPr>
                <a:spLocks/>
              </p:cNvSpPr>
              <p:nvPr/>
            </p:nvSpPr>
            <p:spPr>
              <a:xfrm rot="5400000">
                <a:off x="370473" y="4295083"/>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42" name="Right Triangle 41">
                <a:extLst>
                  <a:ext uri="{FF2B5EF4-FFF2-40B4-BE49-F238E27FC236}">
                    <a16:creationId xmlns:a16="http://schemas.microsoft.com/office/drawing/2014/main" id="{9AD545F0-B609-6622-A36B-DB68C9C0A94F}"/>
                  </a:ext>
                </a:extLst>
              </p:cNvPr>
              <p:cNvSpPr>
                <a:spLocks/>
              </p:cNvSpPr>
              <p:nvPr/>
            </p:nvSpPr>
            <p:spPr>
              <a:xfrm rot="5400000" flipH="1" flipV="1">
                <a:off x="-379907" y="3513808"/>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43" name="Right Triangle 42">
                <a:extLst>
                  <a:ext uri="{FF2B5EF4-FFF2-40B4-BE49-F238E27FC236}">
                    <a16:creationId xmlns:a16="http://schemas.microsoft.com/office/drawing/2014/main" id="{408E2754-960B-DF38-3F25-1DB2BFA3C363}"/>
                  </a:ext>
                </a:extLst>
              </p:cNvPr>
              <p:cNvSpPr>
                <a:spLocks/>
              </p:cNvSpPr>
              <p:nvPr/>
            </p:nvSpPr>
            <p:spPr>
              <a:xfrm rot="5400000" flipV="1">
                <a:off x="-379907" y="4295083"/>
                <a:ext cx="734059" cy="703127"/>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nvGrpSpPr>
            <p:cNvPr id="35" name="Group 34">
              <a:extLst>
                <a:ext uri="{FF2B5EF4-FFF2-40B4-BE49-F238E27FC236}">
                  <a16:creationId xmlns:a16="http://schemas.microsoft.com/office/drawing/2014/main" id="{8C549B5D-A490-95CA-CAC0-EB20D3A2BFB6}"/>
                </a:ext>
              </a:extLst>
            </p:cNvPr>
            <p:cNvGrpSpPr/>
            <p:nvPr/>
          </p:nvGrpSpPr>
          <p:grpSpPr>
            <a:xfrm>
              <a:off x="689080" y="4807309"/>
              <a:ext cx="1349305" cy="1410632"/>
              <a:chOff x="495330" y="4391704"/>
              <a:chExt cx="1451480" cy="1517451"/>
            </a:xfrm>
          </p:grpSpPr>
          <p:sp>
            <p:nvSpPr>
              <p:cNvPr id="36" name="Right Triangle 35">
                <a:extLst>
                  <a:ext uri="{FF2B5EF4-FFF2-40B4-BE49-F238E27FC236}">
                    <a16:creationId xmlns:a16="http://schemas.microsoft.com/office/drawing/2014/main" id="{09557949-6941-64E1-A8CB-073A05BC93B3}"/>
                  </a:ext>
                </a:extLst>
              </p:cNvPr>
              <p:cNvSpPr>
                <a:spLocks/>
              </p:cNvSpPr>
              <p:nvPr/>
            </p:nvSpPr>
            <p:spPr>
              <a:xfrm flipH="1">
                <a:off x="495330" y="4391704"/>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37" name="Right Triangle 36">
                <a:extLst>
                  <a:ext uri="{FF2B5EF4-FFF2-40B4-BE49-F238E27FC236}">
                    <a16:creationId xmlns:a16="http://schemas.microsoft.com/office/drawing/2014/main" id="{9E0D36D2-D9BD-3179-F7D0-649DBE87026D}"/>
                  </a:ext>
                </a:extLst>
              </p:cNvPr>
              <p:cNvSpPr>
                <a:spLocks/>
              </p:cNvSpPr>
              <p:nvPr/>
            </p:nvSpPr>
            <p:spPr>
              <a:xfrm>
                <a:off x="1243683" y="4391704"/>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38" name="Right Triangle 37">
                <a:extLst>
                  <a:ext uri="{FF2B5EF4-FFF2-40B4-BE49-F238E27FC236}">
                    <a16:creationId xmlns:a16="http://schemas.microsoft.com/office/drawing/2014/main" id="{07615090-38A2-C031-1DC3-B304EB5303A5}"/>
                  </a:ext>
                </a:extLst>
              </p:cNvPr>
              <p:cNvSpPr>
                <a:spLocks/>
              </p:cNvSpPr>
              <p:nvPr/>
            </p:nvSpPr>
            <p:spPr>
              <a:xfrm flipH="1" flipV="1">
                <a:off x="495330" y="5175096"/>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sp>
            <p:nvSpPr>
              <p:cNvPr id="39" name="Right Triangle 38">
                <a:extLst>
                  <a:ext uri="{FF2B5EF4-FFF2-40B4-BE49-F238E27FC236}">
                    <a16:creationId xmlns:a16="http://schemas.microsoft.com/office/drawing/2014/main" id="{EB4AA6A0-3B43-3ACF-659D-0FA6DB214920}"/>
                  </a:ext>
                </a:extLst>
              </p:cNvPr>
              <p:cNvSpPr>
                <a:spLocks/>
              </p:cNvSpPr>
              <p:nvPr/>
            </p:nvSpPr>
            <p:spPr>
              <a:xfrm flipV="1">
                <a:off x="1243683" y="5175096"/>
                <a:ext cx="703127" cy="734059"/>
              </a:xfrm>
              <a:prstGeom prst="rtTriangle">
                <a:avLst/>
              </a:prstGeom>
              <a:noFill/>
              <a:ln w="12700">
                <a:solidFill>
                  <a:srgbClr val="C7DAE0">
                    <a:alpha val="4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alpha val="25000"/>
                    </a:schemeClr>
                  </a:solidFill>
                </a:endParaRPr>
              </a:p>
            </p:txBody>
          </p:sp>
        </p:grpSp>
      </p:grpSp>
    </p:spTree>
    <p:extLst>
      <p:ext uri="{BB962C8B-B14F-4D97-AF65-F5344CB8AC3E}">
        <p14:creationId xmlns:p14="http://schemas.microsoft.com/office/powerpoint/2010/main" val="1407393073"/>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showMasterSp="0" preserve="1">
  <p:cSld name="Section ">
    <p:bg>
      <p:bgPr>
        <a:solidFill>
          <a:schemeClr val="accent5"/>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49F9374-E4E4-EACC-F0B7-E19AB7E05FE8}"/>
              </a:ext>
            </a:extLst>
          </p:cNvPr>
          <p:cNvGraphicFramePr>
            <a:graphicFrameLocks/>
          </p:cNvGraphicFramePr>
          <p:nvPr>
            <p:custDataLst>
              <p:tags r:id="rId1"/>
            </p:custDataLst>
            <p:extLst>
              <p:ext uri="{D42A27DB-BD31-4B8C-83A1-F6EECF244321}">
                <p14:modId xmlns:p14="http://schemas.microsoft.com/office/powerpoint/2010/main" val="3011722845"/>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649F9374-E4E4-EACC-F0B7-E19AB7E05FE8}"/>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2" name="SectionTitle"/>
          <p:cNvSpPr>
            <a:spLocks noGrp="1"/>
          </p:cNvSpPr>
          <p:nvPr>
            <p:ph type="body" sz="quarter" idx="11" hasCustomPrompt="1"/>
          </p:nvPr>
        </p:nvSpPr>
        <p:spPr>
          <a:xfrm>
            <a:off x="542133" y="3145503"/>
            <a:ext cx="5736430" cy="647100"/>
          </a:xfrm>
          <a:prstGeom prst="rect">
            <a:avLst/>
          </a:prstGeom>
          <a:noFill/>
        </p:spPr>
        <p:txBody>
          <a:bodyPr vert="horz" wrap="square" lIns="0" tIns="0" rIns="0" bIns="0" numCol="1" rtlCol="0" anchor="t" anchorCtr="0" compatLnSpc="1">
            <a:prstTxWarp prst="textNoShape">
              <a:avLst/>
            </a:prstTxWarp>
            <a:noAutofit/>
          </a:bodyPr>
          <a:lstStyle>
            <a:lvl1pPr marL="0" indent="0">
              <a:buFontTx/>
              <a:buNone/>
              <a:defRPr lang="en-US" sz="5400">
                <a:solidFill>
                  <a:schemeClr val="tx1"/>
                </a:solidFill>
                <a:ea typeface="+mn-ea"/>
              </a:defRPr>
            </a:lvl1pPr>
          </a:lstStyle>
          <a:p>
            <a:pPr marL="0" lvl="0" indent="0" fontAlgn="base">
              <a:lnSpc>
                <a:spcPts val="5000"/>
              </a:lnSpc>
              <a:spcBef>
                <a:spcPts val="0"/>
              </a:spcBef>
              <a:spcAft>
                <a:spcPts val="200"/>
              </a:spcAft>
              <a:buFont typeface="Arial" panose="020B0604020202020204" pitchFamily="34" charset="0"/>
              <a:buChar char="​"/>
            </a:pPr>
            <a:r>
              <a:rPr lang="en-US"/>
              <a:t>Section/Chapter</a:t>
            </a:r>
          </a:p>
        </p:txBody>
      </p:sp>
      <p:grpSp>
        <p:nvGrpSpPr>
          <p:cNvPr id="3" name="Group 2">
            <a:extLst>
              <a:ext uri="{FF2B5EF4-FFF2-40B4-BE49-F238E27FC236}">
                <a16:creationId xmlns:a16="http://schemas.microsoft.com/office/drawing/2014/main" id="{05C567DF-989A-52E7-D723-F2354A7EBB3A}"/>
              </a:ext>
            </a:extLst>
          </p:cNvPr>
          <p:cNvGrpSpPr/>
          <p:nvPr/>
        </p:nvGrpSpPr>
        <p:grpSpPr>
          <a:xfrm>
            <a:off x="6914120" y="-294118"/>
            <a:ext cx="5232962" cy="7446236"/>
            <a:chOff x="6914120" y="-633941"/>
            <a:chExt cx="5232962" cy="7446236"/>
          </a:xfrm>
        </p:grpSpPr>
        <p:sp>
          <p:nvSpPr>
            <p:cNvPr id="5" name="Right Triangle 4">
              <a:extLst>
                <a:ext uri="{FF2B5EF4-FFF2-40B4-BE49-F238E27FC236}">
                  <a16:creationId xmlns:a16="http://schemas.microsoft.com/office/drawing/2014/main" id="{832531B6-2397-F9A3-C23E-4FB8977F7879}"/>
                </a:ext>
              </a:extLst>
            </p:cNvPr>
            <p:cNvSpPr>
              <a:spLocks/>
            </p:cNvSpPr>
            <p:nvPr/>
          </p:nvSpPr>
          <p:spPr>
            <a:xfrm rot="5400000" flipH="1">
              <a:off x="7684220"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 name="Right Triangle 5">
              <a:extLst>
                <a:ext uri="{FF2B5EF4-FFF2-40B4-BE49-F238E27FC236}">
                  <a16:creationId xmlns:a16="http://schemas.microsoft.com/office/drawing/2014/main" id="{2FDEB307-4E17-580D-BF49-F948B1893A0E}"/>
                </a:ext>
              </a:extLst>
            </p:cNvPr>
            <p:cNvSpPr>
              <a:spLocks/>
            </p:cNvSpPr>
            <p:nvPr/>
          </p:nvSpPr>
          <p:spPr>
            <a:xfrm rot="5400000">
              <a:off x="7684220"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 name="Right Triangle 6">
              <a:extLst>
                <a:ext uri="{FF2B5EF4-FFF2-40B4-BE49-F238E27FC236}">
                  <a16:creationId xmlns:a16="http://schemas.microsoft.com/office/drawing/2014/main" id="{6228FEB0-D241-43EA-E6C7-DA65DA6D237C}"/>
                </a:ext>
              </a:extLst>
            </p:cNvPr>
            <p:cNvSpPr>
              <a:spLocks/>
            </p:cNvSpPr>
            <p:nvPr/>
          </p:nvSpPr>
          <p:spPr>
            <a:xfrm rot="5400000" flipH="1" flipV="1">
              <a:off x="6897915"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 name="Right Triangle 7">
              <a:extLst>
                <a:ext uri="{FF2B5EF4-FFF2-40B4-BE49-F238E27FC236}">
                  <a16:creationId xmlns:a16="http://schemas.microsoft.com/office/drawing/2014/main" id="{84341F23-D189-D641-BFDC-5FD455D8F7F6}"/>
                </a:ext>
              </a:extLst>
            </p:cNvPr>
            <p:cNvSpPr>
              <a:spLocks/>
            </p:cNvSpPr>
            <p:nvPr/>
          </p:nvSpPr>
          <p:spPr>
            <a:xfrm rot="5400000" flipV="1">
              <a:off x="6897915"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 name="Right Triangle 8">
              <a:extLst>
                <a:ext uri="{FF2B5EF4-FFF2-40B4-BE49-F238E27FC236}">
                  <a16:creationId xmlns:a16="http://schemas.microsoft.com/office/drawing/2014/main" id="{6347E94F-96F2-9DCC-8150-52DF9D7086F9}"/>
                </a:ext>
              </a:extLst>
            </p:cNvPr>
            <p:cNvSpPr>
              <a:spLocks/>
            </p:cNvSpPr>
            <p:nvPr/>
          </p:nvSpPr>
          <p:spPr>
            <a:xfrm flipH="1">
              <a:off x="7815054"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 name="Right Triangle 9">
              <a:extLst>
                <a:ext uri="{FF2B5EF4-FFF2-40B4-BE49-F238E27FC236}">
                  <a16:creationId xmlns:a16="http://schemas.microsoft.com/office/drawing/2014/main" id="{C7248C23-F653-A594-58F4-26519AE75152}"/>
                </a:ext>
              </a:extLst>
            </p:cNvPr>
            <p:cNvSpPr>
              <a:spLocks/>
            </p:cNvSpPr>
            <p:nvPr/>
          </p:nvSpPr>
          <p:spPr>
            <a:xfrm>
              <a:off x="8599234"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 name="Right Triangle 10">
              <a:extLst>
                <a:ext uri="{FF2B5EF4-FFF2-40B4-BE49-F238E27FC236}">
                  <a16:creationId xmlns:a16="http://schemas.microsoft.com/office/drawing/2014/main" id="{D8114B47-3604-8805-27B5-F3ED0297D6EC}"/>
                </a:ext>
              </a:extLst>
            </p:cNvPr>
            <p:cNvSpPr>
              <a:spLocks/>
            </p:cNvSpPr>
            <p:nvPr/>
          </p:nvSpPr>
          <p:spPr>
            <a:xfrm flipH="1" flipV="1">
              <a:off x="7815054"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 name="Right Triangle 11">
              <a:extLst>
                <a:ext uri="{FF2B5EF4-FFF2-40B4-BE49-F238E27FC236}">
                  <a16:creationId xmlns:a16="http://schemas.microsoft.com/office/drawing/2014/main" id="{C05B4BA8-A4B9-F30B-3DD5-D1F302B73B01}"/>
                </a:ext>
              </a:extLst>
            </p:cNvPr>
            <p:cNvSpPr>
              <a:spLocks/>
            </p:cNvSpPr>
            <p:nvPr/>
          </p:nvSpPr>
          <p:spPr>
            <a:xfrm flipV="1">
              <a:off x="8599234"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 name="Right Triangle 12">
              <a:extLst>
                <a:ext uri="{FF2B5EF4-FFF2-40B4-BE49-F238E27FC236}">
                  <a16:creationId xmlns:a16="http://schemas.microsoft.com/office/drawing/2014/main" id="{5F3F2959-995D-B84B-6A45-92C32CA269B0}"/>
                </a:ext>
              </a:extLst>
            </p:cNvPr>
            <p:cNvSpPr>
              <a:spLocks/>
            </p:cNvSpPr>
            <p:nvPr/>
          </p:nvSpPr>
          <p:spPr>
            <a:xfrm flipH="1">
              <a:off x="7815054"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 name="Right Triangle 13">
              <a:extLst>
                <a:ext uri="{FF2B5EF4-FFF2-40B4-BE49-F238E27FC236}">
                  <a16:creationId xmlns:a16="http://schemas.microsoft.com/office/drawing/2014/main" id="{ADD6F74C-0722-35D2-690A-3B458775938C}"/>
                </a:ext>
              </a:extLst>
            </p:cNvPr>
            <p:cNvSpPr>
              <a:spLocks/>
            </p:cNvSpPr>
            <p:nvPr/>
          </p:nvSpPr>
          <p:spPr>
            <a:xfrm>
              <a:off x="8599234"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 name="Right Triangle 14">
              <a:extLst>
                <a:ext uri="{FF2B5EF4-FFF2-40B4-BE49-F238E27FC236}">
                  <a16:creationId xmlns:a16="http://schemas.microsoft.com/office/drawing/2014/main" id="{9BEB413A-E8D6-FF05-CCF3-6AA09436A9B2}"/>
                </a:ext>
              </a:extLst>
            </p:cNvPr>
            <p:cNvSpPr>
              <a:spLocks/>
            </p:cNvSpPr>
            <p:nvPr/>
          </p:nvSpPr>
          <p:spPr>
            <a:xfrm flipH="1" flipV="1">
              <a:off x="7815054"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 name="Right Triangle 15">
              <a:extLst>
                <a:ext uri="{FF2B5EF4-FFF2-40B4-BE49-F238E27FC236}">
                  <a16:creationId xmlns:a16="http://schemas.microsoft.com/office/drawing/2014/main" id="{FBB1AC43-6B1C-627C-8162-F12FF86550A7}"/>
                </a:ext>
              </a:extLst>
            </p:cNvPr>
            <p:cNvSpPr>
              <a:spLocks/>
            </p:cNvSpPr>
            <p:nvPr/>
          </p:nvSpPr>
          <p:spPr>
            <a:xfrm flipV="1">
              <a:off x="8599234"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 name="Right Triangle 16">
              <a:extLst>
                <a:ext uri="{FF2B5EF4-FFF2-40B4-BE49-F238E27FC236}">
                  <a16:creationId xmlns:a16="http://schemas.microsoft.com/office/drawing/2014/main" id="{433A7BDE-0E3B-B507-7B1B-68F0D14EF4EA}"/>
                </a:ext>
              </a:extLst>
            </p:cNvPr>
            <p:cNvSpPr>
              <a:spLocks/>
            </p:cNvSpPr>
            <p:nvPr/>
          </p:nvSpPr>
          <p:spPr>
            <a:xfrm rot="5400000" flipH="1">
              <a:off x="7684219"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 name="Right Triangle 17">
              <a:extLst>
                <a:ext uri="{FF2B5EF4-FFF2-40B4-BE49-F238E27FC236}">
                  <a16:creationId xmlns:a16="http://schemas.microsoft.com/office/drawing/2014/main" id="{C118115F-E7E5-77D7-3BA3-2EE2428FB823}"/>
                </a:ext>
              </a:extLst>
            </p:cNvPr>
            <p:cNvSpPr>
              <a:spLocks/>
            </p:cNvSpPr>
            <p:nvPr/>
          </p:nvSpPr>
          <p:spPr>
            <a:xfrm rot="5400000">
              <a:off x="7684219"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9" name="Right Triangle 18">
              <a:extLst>
                <a:ext uri="{FF2B5EF4-FFF2-40B4-BE49-F238E27FC236}">
                  <a16:creationId xmlns:a16="http://schemas.microsoft.com/office/drawing/2014/main" id="{39B5C3FF-1532-F693-D82E-9206C69E0484}"/>
                </a:ext>
              </a:extLst>
            </p:cNvPr>
            <p:cNvSpPr>
              <a:spLocks/>
            </p:cNvSpPr>
            <p:nvPr/>
          </p:nvSpPr>
          <p:spPr>
            <a:xfrm rot="5400000" flipH="1" flipV="1">
              <a:off x="6897914"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0" name="Right Triangle 19">
              <a:extLst>
                <a:ext uri="{FF2B5EF4-FFF2-40B4-BE49-F238E27FC236}">
                  <a16:creationId xmlns:a16="http://schemas.microsoft.com/office/drawing/2014/main" id="{45F8683A-A152-F6C6-CD69-D47784E8FC97}"/>
                </a:ext>
              </a:extLst>
            </p:cNvPr>
            <p:cNvSpPr>
              <a:spLocks/>
            </p:cNvSpPr>
            <p:nvPr/>
          </p:nvSpPr>
          <p:spPr>
            <a:xfrm rot="5400000" flipV="1">
              <a:off x="6897914"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1" name="Right Triangle 20">
              <a:extLst>
                <a:ext uri="{FF2B5EF4-FFF2-40B4-BE49-F238E27FC236}">
                  <a16:creationId xmlns:a16="http://schemas.microsoft.com/office/drawing/2014/main" id="{30F8AEDE-CCAF-1E2A-F5E6-5338BEE7632D}"/>
                </a:ext>
              </a:extLst>
            </p:cNvPr>
            <p:cNvSpPr>
              <a:spLocks/>
            </p:cNvSpPr>
            <p:nvPr/>
          </p:nvSpPr>
          <p:spPr>
            <a:xfrm flipH="1" flipV="1">
              <a:off x="7815052"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2" name="Right Triangle 21">
              <a:extLst>
                <a:ext uri="{FF2B5EF4-FFF2-40B4-BE49-F238E27FC236}">
                  <a16:creationId xmlns:a16="http://schemas.microsoft.com/office/drawing/2014/main" id="{5A82CF3D-5D2F-C28F-ED87-DA4BA66827D1}"/>
                </a:ext>
              </a:extLst>
            </p:cNvPr>
            <p:cNvSpPr>
              <a:spLocks/>
            </p:cNvSpPr>
            <p:nvPr/>
          </p:nvSpPr>
          <p:spPr>
            <a:xfrm flipV="1">
              <a:off x="8599233"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3" name="Right Triangle 22">
              <a:extLst>
                <a:ext uri="{FF2B5EF4-FFF2-40B4-BE49-F238E27FC236}">
                  <a16:creationId xmlns:a16="http://schemas.microsoft.com/office/drawing/2014/main" id="{4D3E5CB5-2997-5A25-541D-6A83A13D636E}"/>
                </a:ext>
              </a:extLst>
            </p:cNvPr>
            <p:cNvSpPr>
              <a:spLocks/>
            </p:cNvSpPr>
            <p:nvPr/>
          </p:nvSpPr>
          <p:spPr>
            <a:xfrm rot="5400000" flipH="1">
              <a:off x="7684220"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C8B99CC6-8355-6E5F-9C94-8986C7C5C414}"/>
                </a:ext>
              </a:extLst>
            </p:cNvPr>
            <p:cNvSpPr>
              <a:spLocks/>
            </p:cNvSpPr>
            <p:nvPr/>
          </p:nvSpPr>
          <p:spPr>
            <a:xfrm rot="5400000">
              <a:off x="7684220"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AD3AC8BB-4C75-315F-3A9C-AFBC4CEDA4EE}"/>
                </a:ext>
              </a:extLst>
            </p:cNvPr>
            <p:cNvSpPr>
              <a:spLocks/>
            </p:cNvSpPr>
            <p:nvPr/>
          </p:nvSpPr>
          <p:spPr>
            <a:xfrm rot="5400000" flipH="1" flipV="1">
              <a:off x="6897915"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57625147-02AB-280E-6470-38374FC9933E}"/>
                </a:ext>
              </a:extLst>
            </p:cNvPr>
            <p:cNvSpPr>
              <a:spLocks/>
            </p:cNvSpPr>
            <p:nvPr/>
          </p:nvSpPr>
          <p:spPr>
            <a:xfrm rot="5400000" flipV="1">
              <a:off x="6897915"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F69201C0-5B1A-359A-5E22-D7C8A505AEF2}"/>
                </a:ext>
              </a:extLst>
            </p:cNvPr>
            <p:cNvSpPr>
              <a:spLocks/>
            </p:cNvSpPr>
            <p:nvPr/>
          </p:nvSpPr>
          <p:spPr>
            <a:xfrm flipH="1">
              <a:off x="7815054"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1E85F4D9-4E20-E9C4-E708-61B1F09F2D92}"/>
                </a:ext>
              </a:extLst>
            </p:cNvPr>
            <p:cNvSpPr>
              <a:spLocks/>
            </p:cNvSpPr>
            <p:nvPr/>
          </p:nvSpPr>
          <p:spPr>
            <a:xfrm>
              <a:off x="8599234"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51ACA73B-2530-CE69-BCCB-9FCDE598EB61}"/>
                </a:ext>
              </a:extLst>
            </p:cNvPr>
            <p:cNvSpPr>
              <a:spLocks/>
            </p:cNvSpPr>
            <p:nvPr/>
          </p:nvSpPr>
          <p:spPr>
            <a:xfrm rot="5400000" flipH="1" flipV="1">
              <a:off x="10493152"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06C99A60-1225-47CC-F6F9-EECDEE8D8964}"/>
                </a:ext>
              </a:extLst>
            </p:cNvPr>
            <p:cNvSpPr>
              <a:spLocks/>
            </p:cNvSpPr>
            <p:nvPr/>
          </p:nvSpPr>
          <p:spPr>
            <a:xfrm rot="5400000" flipV="1">
              <a:off x="10493152"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3BABDA09-77DA-4B17-766B-C07042678F2F}"/>
                </a:ext>
              </a:extLst>
            </p:cNvPr>
            <p:cNvSpPr>
              <a:spLocks/>
            </p:cNvSpPr>
            <p:nvPr/>
          </p:nvSpPr>
          <p:spPr>
            <a:xfrm rot="5400000" flipH="1">
              <a:off x="9481839"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D1D997E3-DB2A-A6F4-4DBD-DB65F65D2FB5}"/>
                </a:ext>
              </a:extLst>
            </p:cNvPr>
            <p:cNvSpPr>
              <a:spLocks/>
            </p:cNvSpPr>
            <p:nvPr/>
          </p:nvSpPr>
          <p:spPr>
            <a:xfrm rot="5400000">
              <a:off x="9481839"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945F337D-DAEF-1D98-96DC-EC83ACC2A06F}"/>
                </a:ext>
              </a:extLst>
            </p:cNvPr>
            <p:cNvSpPr>
              <a:spLocks/>
            </p:cNvSpPr>
            <p:nvPr/>
          </p:nvSpPr>
          <p:spPr>
            <a:xfrm rot="5400000" flipH="1" flipV="1">
              <a:off x="8695533"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FBFF66B0-88E2-A3E2-EB3C-1145C7BA8509}"/>
                </a:ext>
              </a:extLst>
            </p:cNvPr>
            <p:cNvSpPr>
              <a:spLocks/>
            </p:cNvSpPr>
            <p:nvPr/>
          </p:nvSpPr>
          <p:spPr>
            <a:xfrm rot="5400000" flipV="1">
              <a:off x="8695533"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9525B77E-FB19-3025-D895-69161FEE35CD}"/>
                </a:ext>
              </a:extLst>
            </p:cNvPr>
            <p:cNvSpPr>
              <a:spLocks/>
            </p:cNvSpPr>
            <p:nvPr/>
          </p:nvSpPr>
          <p:spPr>
            <a:xfrm flipH="1">
              <a:off x="9612672"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C1120002-247D-0305-38A0-F32B8B4D2756}"/>
                </a:ext>
              </a:extLst>
            </p:cNvPr>
            <p:cNvSpPr>
              <a:spLocks/>
            </p:cNvSpPr>
            <p:nvPr/>
          </p:nvSpPr>
          <p:spPr>
            <a:xfrm>
              <a:off x="10396853"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5071E39E-9801-6F3D-0BBD-8A391EF510A1}"/>
                </a:ext>
              </a:extLst>
            </p:cNvPr>
            <p:cNvSpPr>
              <a:spLocks/>
            </p:cNvSpPr>
            <p:nvPr/>
          </p:nvSpPr>
          <p:spPr>
            <a:xfrm flipH="1" flipV="1">
              <a:off x="9612672"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63144B4A-DA90-F791-8E00-D2606C963B67}"/>
                </a:ext>
              </a:extLst>
            </p:cNvPr>
            <p:cNvSpPr>
              <a:spLocks/>
            </p:cNvSpPr>
            <p:nvPr/>
          </p:nvSpPr>
          <p:spPr>
            <a:xfrm flipV="1">
              <a:off x="10396853"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C47AC0A2-7BDA-40A2-42AA-8613FCA05733}"/>
                </a:ext>
              </a:extLst>
            </p:cNvPr>
            <p:cNvSpPr>
              <a:spLocks/>
            </p:cNvSpPr>
            <p:nvPr/>
          </p:nvSpPr>
          <p:spPr>
            <a:xfrm flipH="1">
              <a:off x="9612672"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8C018F97-1160-3420-7C72-67C277B1113D}"/>
                </a:ext>
              </a:extLst>
            </p:cNvPr>
            <p:cNvSpPr>
              <a:spLocks/>
            </p:cNvSpPr>
            <p:nvPr/>
          </p:nvSpPr>
          <p:spPr>
            <a:xfrm>
              <a:off x="10396853"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906CA03A-8E21-9B8D-F294-1B93B8EEC123}"/>
                </a:ext>
              </a:extLst>
            </p:cNvPr>
            <p:cNvSpPr>
              <a:spLocks/>
            </p:cNvSpPr>
            <p:nvPr/>
          </p:nvSpPr>
          <p:spPr>
            <a:xfrm flipH="1" flipV="1">
              <a:off x="9612672"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E46C3A18-BA58-DA95-1F52-0606BC881A8F}"/>
                </a:ext>
              </a:extLst>
            </p:cNvPr>
            <p:cNvSpPr>
              <a:spLocks/>
            </p:cNvSpPr>
            <p:nvPr/>
          </p:nvSpPr>
          <p:spPr>
            <a:xfrm flipV="1">
              <a:off x="10396853"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3B9C9B9F-670C-2785-A433-0522675199B7}"/>
                </a:ext>
              </a:extLst>
            </p:cNvPr>
            <p:cNvSpPr>
              <a:spLocks/>
            </p:cNvSpPr>
            <p:nvPr/>
          </p:nvSpPr>
          <p:spPr>
            <a:xfrm rot="5400000" flipH="1" flipV="1">
              <a:off x="10493151"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9B1185DA-A999-FFEB-D649-E0C702A02997}"/>
                </a:ext>
              </a:extLst>
            </p:cNvPr>
            <p:cNvSpPr>
              <a:spLocks/>
            </p:cNvSpPr>
            <p:nvPr/>
          </p:nvSpPr>
          <p:spPr>
            <a:xfrm rot="5400000" flipV="1">
              <a:off x="10493151"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518020DE-D4D7-EF28-40B1-74699CD5D956}"/>
                </a:ext>
              </a:extLst>
            </p:cNvPr>
            <p:cNvSpPr>
              <a:spLocks/>
            </p:cNvSpPr>
            <p:nvPr/>
          </p:nvSpPr>
          <p:spPr>
            <a:xfrm rot="5400000" flipH="1">
              <a:off x="9481838"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E44EC8E4-4ACE-0D75-61B1-8B7C9B1561EF}"/>
                </a:ext>
              </a:extLst>
            </p:cNvPr>
            <p:cNvSpPr>
              <a:spLocks/>
            </p:cNvSpPr>
            <p:nvPr/>
          </p:nvSpPr>
          <p:spPr>
            <a:xfrm rot="5400000">
              <a:off x="9481838"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C4D8215B-FB40-657A-AECF-6A832FE0318C}"/>
                </a:ext>
              </a:extLst>
            </p:cNvPr>
            <p:cNvSpPr>
              <a:spLocks/>
            </p:cNvSpPr>
            <p:nvPr/>
          </p:nvSpPr>
          <p:spPr>
            <a:xfrm rot="5400000" flipH="1" flipV="1">
              <a:off x="8695532"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369A4AB8-3F25-3B72-CB35-DDE799F5104E}"/>
                </a:ext>
              </a:extLst>
            </p:cNvPr>
            <p:cNvSpPr>
              <a:spLocks/>
            </p:cNvSpPr>
            <p:nvPr/>
          </p:nvSpPr>
          <p:spPr>
            <a:xfrm rot="5400000" flipV="1">
              <a:off x="8695532"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1346B51F-AAD0-BCDD-C101-DCEDCCCF1393}"/>
                </a:ext>
              </a:extLst>
            </p:cNvPr>
            <p:cNvSpPr>
              <a:spLocks/>
            </p:cNvSpPr>
            <p:nvPr/>
          </p:nvSpPr>
          <p:spPr>
            <a:xfrm flipH="1" flipV="1">
              <a:off x="9612670"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50E55D4A-8A47-8C66-07F4-8C5C9FFEDF8F}"/>
                </a:ext>
              </a:extLst>
            </p:cNvPr>
            <p:cNvSpPr>
              <a:spLocks/>
            </p:cNvSpPr>
            <p:nvPr/>
          </p:nvSpPr>
          <p:spPr>
            <a:xfrm flipV="1">
              <a:off x="10396852"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9C786C7F-C4E1-715C-4C7C-F3AA9270FBBC}"/>
                </a:ext>
              </a:extLst>
            </p:cNvPr>
            <p:cNvSpPr>
              <a:spLocks/>
            </p:cNvSpPr>
            <p:nvPr/>
          </p:nvSpPr>
          <p:spPr>
            <a:xfrm rot="5400000" flipH="1" flipV="1">
              <a:off x="10493152"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9553824D-36EA-2A41-A079-57B90588248F}"/>
                </a:ext>
              </a:extLst>
            </p:cNvPr>
            <p:cNvSpPr>
              <a:spLocks/>
            </p:cNvSpPr>
            <p:nvPr/>
          </p:nvSpPr>
          <p:spPr>
            <a:xfrm rot="5400000" flipV="1">
              <a:off x="10493152"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96F61AFD-5971-8AC0-9890-4E575F997121}"/>
                </a:ext>
              </a:extLst>
            </p:cNvPr>
            <p:cNvSpPr>
              <a:spLocks/>
            </p:cNvSpPr>
            <p:nvPr/>
          </p:nvSpPr>
          <p:spPr>
            <a:xfrm rot="5400000" flipH="1">
              <a:off x="9481839"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09076EE7-5583-9D54-0722-39DCF91923B5}"/>
                </a:ext>
              </a:extLst>
            </p:cNvPr>
            <p:cNvSpPr>
              <a:spLocks/>
            </p:cNvSpPr>
            <p:nvPr/>
          </p:nvSpPr>
          <p:spPr>
            <a:xfrm rot="5400000">
              <a:off x="9481839"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513E865E-3488-0834-93F7-CC6BE637A718}"/>
                </a:ext>
              </a:extLst>
            </p:cNvPr>
            <p:cNvSpPr>
              <a:spLocks/>
            </p:cNvSpPr>
            <p:nvPr/>
          </p:nvSpPr>
          <p:spPr>
            <a:xfrm rot="5400000" flipH="1" flipV="1">
              <a:off x="8695533"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86A5F4ED-E73E-B3F0-32AE-45CE9F7EA08E}"/>
                </a:ext>
              </a:extLst>
            </p:cNvPr>
            <p:cNvSpPr>
              <a:spLocks/>
            </p:cNvSpPr>
            <p:nvPr/>
          </p:nvSpPr>
          <p:spPr>
            <a:xfrm rot="5400000" flipV="1">
              <a:off x="8695533"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824119C6-3F86-1038-3FED-B5957750EA67}"/>
                </a:ext>
              </a:extLst>
            </p:cNvPr>
            <p:cNvSpPr>
              <a:spLocks/>
            </p:cNvSpPr>
            <p:nvPr/>
          </p:nvSpPr>
          <p:spPr>
            <a:xfrm flipH="1">
              <a:off x="9612672"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BEA07760-5AE2-E849-35C7-40FF3FDF6E4F}"/>
                </a:ext>
              </a:extLst>
            </p:cNvPr>
            <p:cNvSpPr>
              <a:spLocks/>
            </p:cNvSpPr>
            <p:nvPr/>
          </p:nvSpPr>
          <p:spPr>
            <a:xfrm>
              <a:off x="10396853"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1C00C79C-5BC8-CF9A-5EC7-85E40B25F00D}"/>
                </a:ext>
              </a:extLst>
            </p:cNvPr>
            <p:cNvSpPr>
              <a:spLocks/>
            </p:cNvSpPr>
            <p:nvPr/>
          </p:nvSpPr>
          <p:spPr>
            <a:xfrm rot="5400000" flipH="1">
              <a:off x="11279458"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48E83A82-3A0C-0A9D-403B-9A8762D4F5F7}"/>
                </a:ext>
              </a:extLst>
            </p:cNvPr>
            <p:cNvSpPr>
              <a:spLocks/>
            </p:cNvSpPr>
            <p:nvPr/>
          </p:nvSpPr>
          <p:spPr>
            <a:xfrm rot="5400000">
              <a:off x="11279458"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3616DF8E-6AA9-AF22-735C-F0CA4A99748A}"/>
                </a:ext>
              </a:extLst>
            </p:cNvPr>
            <p:cNvSpPr>
              <a:spLocks/>
            </p:cNvSpPr>
            <p:nvPr/>
          </p:nvSpPr>
          <p:spPr>
            <a:xfrm flipH="1">
              <a:off x="11410292"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D2CAFDC8-7379-D0E2-8ACC-5DE0F9046732}"/>
                </a:ext>
              </a:extLst>
            </p:cNvPr>
            <p:cNvSpPr>
              <a:spLocks/>
            </p:cNvSpPr>
            <p:nvPr/>
          </p:nvSpPr>
          <p:spPr>
            <a:xfrm flipH="1" flipV="1">
              <a:off x="11410292"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74667EE7-0ECA-A697-994E-E6FCB1C1DD26}"/>
                </a:ext>
              </a:extLst>
            </p:cNvPr>
            <p:cNvSpPr>
              <a:spLocks/>
            </p:cNvSpPr>
            <p:nvPr/>
          </p:nvSpPr>
          <p:spPr>
            <a:xfrm flipH="1">
              <a:off x="11410292"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168CB4E0-FFDC-40C8-9F9C-38BAA3CDCAE0}"/>
                </a:ext>
              </a:extLst>
            </p:cNvPr>
            <p:cNvSpPr>
              <a:spLocks/>
            </p:cNvSpPr>
            <p:nvPr/>
          </p:nvSpPr>
          <p:spPr>
            <a:xfrm flipH="1" flipV="1">
              <a:off x="11410292"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521CAA45-CE88-551D-C158-B5A0A972D6A9}"/>
                </a:ext>
              </a:extLst>
            </p:cNvPr>
            <p:cNvSpPr>
              <a:spLocks/>
            </p:cNvSpPr>
            <p:nvPr/>
          </p:nvSpPr>
          <p:spPr>
            <a:xfrm rot="5400000" flipH="1">
              <a:off x="11279457"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5DA64C90-BDC1-2F1D-51B0-AECE594F64C8}"/>
                </a:ext>
              </a:extLst>
            </p:cNvPr>
            <p:cNvSpPr>
              <a:spLocks/>
            </p:cNvSpPr>
            <p:nvPr/>
          </p:nvSpPr>
          <p:spPr>
            <a:xfrm rot="5400000">
              <a:off x="11279457"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CA58ABDE-2EAD-6228-AA57-803FC1D9F8BA}"/>
                </a:ext>
              </a:extLst>
            </p:cNvPr>
            <p:cNvSpPr>
              <a:spLocks/>
            </p:cNvSpPr>
            <p:nvPr/>
          </p:nvSpPr>
          <p:spPr>
            <a:xfrm flipH="1" flipV="1">
              <a:off x="11410290"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B3DA05BA-564D-8965-A3C4-34DB9FEACE8D}"/>
                </a:ext>
              </a:extLst>
            </p:cNvPr>
            <p:cNvSpPr>
              <a:spLocks/>
            </p:cNvSpPr>
            <p:nvPr/>
          </p:nvSpPr>
          <p:spPr>
            <a:xfrm rot="5400000" flipH="1">
              <a:off x="11279458"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049E40A7-AE99-8ADE-24F3-77768F00CCD8}"/>
                </a:ext>
              </a:extLst>
            </p:cNvPr>
            <p:cNvSpPr>
              <a:spLocks/>
            </p:cNvSpPr>
            <p:nvPr/>
          </p:nvSpPr>
          <p:spPr>
            <a:xfrm rot="5400000">
              <a:off x="11279458"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107D4A76-5B72-7011-DD07-76423F963D82}"/>
                </a:ext>
              </a:extLst>
            </p:cNvPr>
            <p:cNvSpPr>
              <a:spLocks/>
            </p:cNvSpPr>
            <p:nvPr/>
          </p:nvSpPr>
          <p:spPr>
            <a:xfrm flipH="1">
              <a:off x="11410292"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569433BF-DB88-AFC0-AE05-F1936A7593A9}"/>
                </a:ext>
              </a:extLst>
            </p:cNvPr>
            <p:cNvSpPr>
              <a:spLocks/>
            </p:cNvSpPr>
            <p:nvPr/>
          </p:nvSpPr>
          <p:spPr>
            <a:xfrm flipH="1" flipV="1">
              <a:off x="7815052"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B8D80F92-D2C4-DF14-2A17-50CBE0507B04}"/>
                </a:ext>
              </a:extLst>
            </p:cNvPr>
            <p:cNvSpPr>
              <a:spLocks/>
            </p:cNvSpPr>
            <p:nvPr/>
          </p:nvSpPr>
          <p:spPr>
            <a:xfrm flipV="1">
              <a:off x="8599232"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A7DE1D2C-807B-580E-F698-72C7CE73D968}"/>
                </a:ext>
              </a:extLst>
            </p:cNvPr>
            <p:cNvSpPr>
              <a:spLocks/>
            </p:cNvSpPr>
            <p:nvPr/>
          </p:nvSpPr>
          <p:spPr>
            <a:xfrm rot="5400000" flipH="1">
              <a:off x="7684218"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1E698B6D-90F0-DAA4-631D-2275E2D6690C}"/>
                </a:ext>
              </a:extLst>
            </p:cNvPr>
            <p:cNvSpPr>
              <a:spLocks/>
            </p:cNvSpPr>
            <p:nvPr/>
          </p:nvSpPr>
          <p:spPr>
            <a:xfrm rot="5400000">
              <a:off x="7684218"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A7918986-E601-274D-0AC4-50282E133F1F}"/>
                </a:ext>
              </a:extLst>
            </p:cNvPr>
            <p:cNvSpPr>
              <a:spLocks/>
            </p:cNvSpPr>
            <p:nvPr/>
          </p:nvSpPr>
          <p:spPr>
            <a:xfrm rot="5400000" flipH="1" flipV="1">
              <a:off x="6897913"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9B6543C0-5309-0CE4-52D8-14271DB2005F}"/>
                </a:ext>
              </a:extLst>
            </p:cNvPr>
            <p:cNvSpPr>
              <a:spLocks/>
            </p:cNvSpPr>
            <p:nvPr/>
          </p:nvSpPr>
          <p:spPr>
            <a:xfrm rot="5400000" flipV="1">
              <a:off x="6897913"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353C014C-BD5D-03E1-1AB6-4BA99F51319B}"/>
                </a:ext>
              </a:extLst>
            </p:cNvPr>
            <p:cNvSpPr>
              <a:spLocks/>
            </p:cNvSpPr>
            <p:nvPr/>
          </p:nvSpPr>
          <p:spPr>
            <a:xfrm flipH="1">
              <a:off x="7815052"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820D8D7F-A4E8-0153-3D36-37F6FED0BFBD}"/>
                </a:ext>
              </a:extLst>
            </p:cNvPr>
            <p:cNvSpPr>
              <a:spLocks/>
            </p:cNvSpPr>
            <p:nvPr/>
          </p:nvSpPr>
          <p:spPr>
            <a:xfrm>
              <a:off x="8599232"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669B1A98-ED91-F0F3-5D87-61C8C8F8BC27}"/>
                </a:ext>
              </a:extLst>
            </p:cNvPr>
            <p:cNvSpPr>
              <a:spLocks/>
            </p:cNvSpPr>
            <p:nvPr/>
          </p:nvSpPr>
          <p:spPr>
            <a:xfrm flipH="1" flipV="1">
              <a:off x="9612670"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C1308BED-1D79-F232-FEB1-53AC3BAFA1DE}"/>
                </a:ext>
              </a:extLst>
            </p:cNvPr>
            <p:cNvSpPr>
              <a:spLocks/>
            </p:cNvSpPr>
            <p:nvPr/>
          </p:nvSpPr>
          <p:spPr>
            <a:xfrm flipV="1">
              <a:off x="10396851"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9528065B-24A3-F950-283E-EAD944252B8B}"/>
                </a:ext>
              </a:extLst>
            </p:cNvPr>
            <p:cNvSpPr>
              <a:spLocks/>
            </p:cNvSpPr>
            <p:nvPr/>
          </p:nvSpPr>
          <p:spPr>
            <a:xfrm rot="5400000" flipH="1" flipV="1">
              <a:off x="10493150"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2" name="Right Triangle 81">
              <a:extLst>
                <a:ext uri="{FF2B5EF4-FFF2-40B4-BE49-F238E27FC236}">
                  <a16:creationId xmlns:a16="http://schemas.microsoft.com/office/drawing/2014/main" id="{D13346C4-757D-EC89-BEAD-57E88AB7ACEC}"/>
                </a:ext>
              </a:extLst>
            </p:cNvPr>
            <p:cNvSpPr>
              <a:spLocks/>
            </p:cNvSpPr>
            <p:nvPr/>
          </p:nvSpPr>
          <p:spPr>
            <a:xfrm rot="5400000" flipV="1">
              <a:off x="10493150"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880E7923-72F4-5E55-8368-DF85E70CC6FC}"/>
                </a:ext>
              </a:extLst>
            </p:cNvPr>
            <p:cNvSpPr>
              <a:spLocks/>
            </p:cNvSpPr>
            <p:nvPr/>
          </p:nvSpPr>
          <p:spPr>
            <a:xfrm rot="5400000" flipH="1">
              <a:off x="9481837"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E24AFC6D-BFE9-9726-478D-4526476E9462}"/>
                </a:ext>
              </a:extLst>
            </p:cNvPr>
            <p:cNvSpPr>
              <a:spLocks/>
            </p:cNvSpPr>
            <p:nvPr/>
          </p:nvSpPr>
          <p:spPr>
            <a:xfrm rot="5400000">
              <a:off x="9481837"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492B1018-99E7-7BE9-654F-596ECADFCD49}"/>
                </a:ext>
              </a:extLst>
            </p:cNvPr>
            <p:cNvSpPr>
              <a:spLocks/>
            </p:cNvSpPr>
            <p:nvPr/>
          </p:nvSpPr>
          <p:spPr>
            <a:xfrm rot="5400000" flipH="1" flipV="1">
              <a:off x="8695531"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1874AF6F-C41A-08CA-080D-5797777A0B85}"/>
                </a:ext>
              </a:extLst>
            </p:cNvPr>
            <p:cNvSpPr>
              <a:spLocks/>
            </p:cNvSpPr>
            <p:nvPr/>
          </p:nvSpPr>
          <p:spPr>
            <a:xfrm rot="5400000" flipV="1">
              <a:off x="8695531"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846902D5-56F3-707B-EB3E-E5D3451FD957}"/>
                </a:ext>
              </a:extLst>
            </p:cNvPr>
            <p:cNvSpPr>
              <a:spLocks/>
            </p:cNvSpPr>
            <p:nvPr/>
          </p:nvSpPr>
          <p:spPr>
            <a:xfrm flipH="1">
              <a:off x="9612670"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5C10B227-47B5-0CBE-BBD0-64DB19FAE40A}"/>
                </a:ext>
              </a:extLst>
            </p:cNvPr>
            <p:cNvSpPr>
              <a:spLocks/>
            </p:cNvSpPr>
            <p:nvPr/>
          </p:nvSpPr>
          <p:spPr>
            <a:xfrm>
              <a:off x="10396851"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D97D9215-89BC-B6AA-C9E1-A9CD65CD6417}"/>
                </a:ext>
              </a:extLst>
            </p:cNvPr>
            <p:cNvSpPr>
              <a:spLocks/>
            </p:cNvSpPr>
            <p:nvPr/>
          </p:nvSpPr>
          <p:spPr>
            <a:xfrm flipH="1" flipV="1">
              <a:off x="11410290"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982373BC-4D40-D90C-CEFD-DFFC87B41B34}"/>
                </a:ext>
              </a:extLst>
            </p:cNvPr>
            <p:cNvSpPr>
              <a:spLocks/>
            </p:cNvSpPr>
            <p:nvPr/>
          </p:nvSpPr>
          <p:spPr>
            <a:xfrm rot="5400000" flipH="1">
              <a:off x="11279456"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1" name="Right Triangle 90">
              <a:extLst>
                <a:ext uri="{FF2B5EF4-FFF2-40B4-BE49-F238E27FC236}">
                  <a16:creationId xmlns:a16="http://schemas.microsoft.com/office/drawing/2014/main" id="{215E4E1E-EACD-5D33-3AF6-B1C3F5C2A49D}"/>
                </a:ext>
              </a:extLst>
            </p:cNvPr>
            <p:cNvSpPr>
              <a:spLocks/>
            </p:cNvSpPr>
            <p:nvPr/>
          </p:nvSpPr>
          <p:spPr>
            <a:xfrm rot="5400000">
              <a:off x="11279456"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2" name="Right Triangle 91">
              <a:extLst>
                <a:ext uri="{FF2B5EF4-FFF2-40B4-BE49-F238E27FC236}">
                  <a16:creationId xmlns:a16="http://schemas.microsoft.com/office/drawing/2014/main" id="{4426FDB3-BB48-8485-452E-165D2F057025}"/>
                </a:ext>
              </a:extLst>
            </p:cNvPr>
            <p:cNvSpPr>
              <a:spLocks/>
            </p:cNvSpPr>
            <p:nvPr/>
          </p:nvSpPr>
          <p:spPr>
            <a:xfrm flipH="1">
              <a:off x="11410290"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grpSp>
        <p:nvGrpSpPr>
          <p:cNvPr id="93" name="Group 92">
            <a:extLst>
              <a:ext uri="{FF2B5EF4-FFF2-40B4-BE49-F238E27FC236}">
                <a16:creationId xmlns:a16="http://schemas.microsoft.com/office/drawing/2014/main" id="{B2E9FA30-662E-8974-6ADF-A63414699979}"/>
              </a:ext>
            </a:extLst>
          </p:cNvPr>
          <p:cNvGrpSpPr/>
          <p:nvPr userDrawn="1"/>
        </p:nvGrpSpPr>
        <p:grpSpPr>
          <a:xfrm>
            <a:off x="6914120" y="-294118"/>
            <a:ext cx="5232962" cy="7446236"/>
            <a:chOff x="6914120" y="-633941"/>
            <a:chExt cx="5232962" cy="7446236"/>
          </a:xfrm>
        </p:grpSpPr>
        <p:sp>
          <p:nvSpPr>
            <p:cNvPr id="94" name="Right Triangle 93">
              <a:extLst>
                <a:ext uri="{FF2B5EF4-FFF2-40B4-BE49-F238E27FC236}">
                  <a16:creationId xmlns:a16="http://schemas.microsoft.com/office/drawing/2014/main" id="{44FB8235-19E4-4680-7783-636CC36BBCA6}"/>
                </a:ext>
              </a:extLst>
            </p:cNvPr>
            <p:cNvSpPr>
              <a:spLocks/>
            </p:cNvSpPr>
            <p:nvPr/>
          </p:nvSpPr>
          <p:spPr>
            <a:xfrm rot="5400000" flipH="1">
              <a:off x="7684220"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4AC14DCE-FF6B-CF9E-D9BC-7E7129694A8F}"/>
                </a:ext>
              </a:extLst>
            </p:cNvPr>
            <p:cNvSpPr>
              <a:spLocks/>
            </p:cNvSpPr>
            <p:nvPr/>
          </p:nvSpPr>
          <p:spPr>
            <a:xfrm rot="5400000">
              <a:off x="7684220"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CB9B7D82-6344-AA7E-D7D2-9BFB23ECEEC5}"/>
                </a:ext>
              </a:extLst>
            </p:cNvPr>
            <p:cNvSpPr>
              <a:spLocks/>
            </p:cNvSpPr>
            <p:nvPr/>
          </p:nvSpPr>
          <p:spPr>
            <a:xfrm rot="5400000" flipH="1" flipV="1">
              <a:off x="6897915"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13D4609D-6158-F50F-7A1A-9A896719BF1A}"/>
                </a:ext>
              </a:extLst>
            </p:cNvPr>
            <p:cNvSpPr>
              <a:spLocks/>
            </p:cNvSpPr>
            <p:nvPr/>
          </p:nvSpPr>
          <p:spPr>
            <a:xfrm rot="5400000" flipV="1">
              <a:off x="6897915"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E7379680-77AE-B054-335B-6528445F58DD}"/>
                </a:ext>
              </a:extLst>
            </p:cNvPr>
            <p:cNvSpPr>
              <a:spLocks/>
            </p:cNvSpPr>
            <p:nvPr/>
          </p:nvSpPr>
          <p:spPr>
            <a:xfrm flipH="1">
              <a:off x="7815054"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C2AACC6F-2C7F-467C-B24F-BD3A1A1C9304}"/>
                </a:ext>
              </a:extLst>
            </p:cNvPr>
            <p:cNvSpPr>
              <a:spLocks/>
            </p:cNvSpPr>
            <p:nvPr/>
          </p:nvSpPr>
          <p:spPr>
            <a:xfrm>
              <a:off x="8599234"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8B998259-5E57-B3C5-1E89-070A2C25C5DF}"/>
                </a:ext>
              </a:extLst>
            </p:cNvPr>
            <p:cNvSpPr>
              <a:spLocks/>
            </p:cNvSpPr>
            <p:nvPr/>
          </p:nvSpPr>
          <p:spPr>
            <a:xfrm flipH="1" flipV="1">
              <a:off x="7815054"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6307236D-36DF-F98D-C0DD-CA4F7FB9355A}"/>
                </a:ext>
              </a:extLst>
            </p:cNvPr>
            <p:cNvSpPr>
              <a:spLocks/>
            </p:cNvSpPr>
            <p:nvPr/>
          </p:nvSpPr>
          <p:spPr>
            <a:xfrm flipV="1">
              <a:off x="8599234"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E09FEFA9-BBA0-234A-49C6-C15E3FD1A856}"/>
                </a:ext>
              </a:extLst>
            </p:cNvPr>
            <p:cNvSpPr>
              <a:spLocks/>
            </p:cNvSpPr>
            <p:nvPr/>
          </p:nvSpPr>
          <p:spPr>
            <a:xfrm flipH="1">
              <a:off x="7815054"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DC93403C-237C-E0F8-4D46-9E7EF2AAE365}"/>
                </a:ext>
              </a:extLst>
            </p:cNvPr>
            <p:cNvSpPr>
              <a:spLocks/>
            </p:cNvSpPr>
            <p:nvPr/>
          </p:nvSpPr>
          <p:spPr>
            <a:xfrm>
              <a:off x="8599234"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26064B7C-C4E5-3B5C-55BB-C8553EEFA94E}"/>
                </a:ext>
              </a:extLst>
            </p:cNvPr>
            <p:cNvSpPr>
              <a:spLocks/>
            </p:cNvSpPr>
            <p:nvPr/>
          </p:nvSpPr>
          <p:spPr>
            <a:xfrm flipH="1" flipV="1">
              <a:off x="7815054"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33920AE5-924A-5375-A8C7-381B7BA47D84}"/>
                </a:ext>
              </a:extLst>
            </p:cNvPr>
            <p:cNvSpPr>
              <a:spLocks/>
            </p:cNvSpPr>
            <p:nvPr/>
          </p:nvSpPr>
          <p:spPr>
            <a:xfrm flipV="1">
              <a:off x="8599234"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5905E1DE-8202-7835-69FD-E3C2CC4D2C9C}"/>
                </a:ext>
              </a:extLst>
            </p:cNvPr>
            <p:cNvSpPr>
              <a:spLocks/>
            </p:cNvSpPr>
            <p:nvPr/>
          </p:nvSpPr>
          <p:spPr>
            <a:xfrm rot="5400000" flipH="1">
              <a:off x="7684219"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DFDC6BE5-1937-6A7B-75C4-BBDF52F33B35}"/>
                </a:ext>
              </a:extLst>
            </p:cNvPr>
            <p:cNvSpPr>
              <a:spLocks/>
            </p:cNvSpPr>
            <p:nvPr/>
          </p:nvSpPr>
          <p:spPr>
            <a:xfrm rot="5400000">
              <a:off x="7684219"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66D87AE6-A990-0D0A-E560-22E0019BEDA4}"/>
                </a:ext>
              </a:extLst>
            </p:cNvPr>
            <p:cNvSpPr>
              <a:spLocks/>
            </p:cNvSpPr>
            <p:nvPr/>
          </p:nvSpPr>
          <p:spPr>
            <a:xfrm rot="5400000" flipH="1" flipV="1">
              <a:off x="6897914"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D9130329-EFC1-8B7A-E299-10AB500D03CE}"/>
                </a:ext>
              </a:extLst>
            </p:cNvPr>
            <p:cNvSpPr>
              <a:spLocks/>
            </p:cNvSpPr>
            <p:nvPr/>
          </p:nvSpPr>
          <p:spPr>
            <a:xfrm rot="5400000" flipV="1">
              <a:off x="6897914"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68259D23-CD7A-BE0A-B7E5-641075A7B309}"/>
                </a:ext>
              </a:extLst>
            </p:cNvPr>
            <p:cNvSpPr>
              <a:spLocks/>
            </p:cNvSpPr>
            <p:nvPr/>
          </p:nvSpPr>
          <p:spPr>
            <a:xfrm flipH="1" flipV="1">
              <a:off x="7815052"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9F699666-1F12-5EBF-C7B9-7CE4C3AD6050}"/>
                </a:ext>
              </a:extLst>
            </p:cNvPr>
            <p:cNvSpPr>
              <a:spLocks/>
            </p:cNvSpPr>
            <p:nvPr/>
          </p:nvSpPr>
          <p:spPr>
            <a:xfrm flipV="1">
              <a:off x="8599233"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2D24B2A5-EF6A-9358-8DED-B855D594EE32}"/>
                </a:ext>
              </a:extLst>
            </p:cNvPr>
            <p:cNvSpPr>
              <a:spLocks/>
            </p:cNvSpPr>
            <p:nvPr/>
          </p:nvSpPr>
          <p:spPr>
            <a:xfrm rot="5400000" flipH="1">
              <a:off x="7684220"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4F514AF9-BC4A-AD4D-7EA4-DF7285D7E743}"/>
                </a:ext>
              </a:extLst>
            </p:cNvPr>
            <p:cNvSpPr>
              <a:spLocks/>
            </p:cNvSpPr>
            <p:nvPr/>
          </p:nvSpPr>
          <p:spPr>
            <a:xfrm rot="5400000">
              <a:off x="7684220"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06BB33C5-2991-D041-484E-123EB8DE9D2C}"/>
                </a:ext>
              </a:extLst>
            </p:cNvPr>
            <p:cNvSpPr>
              <a:spLocks/>
            </p:cNvSpPr>
            <p:nvPr/>
          </p:nvSpPr>
          <p:spPr>
            <a:xfrm rot="5400000" flipH="1" flipV="1">
              <a:off x="6897915"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C7E26419-88F4-509A-1916-0205011B1D3B}"/>
                </a:ext>
              </a:extLst>
            </p:cNvPr>
            <p:cNvSpPr>
              <a:spLocks/>
            </p:cNvSpPr>
            <p:nvPr/>
          </p:nvSpPr>
          <p:spPr>
            <a:xfrm rot="5400000" flipV="1">
              <a:off x="6897915"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14BF7BF1-AFFC-5ECB-C9C7-1274205F6E0F}"/>
                </a:ext>
              </a:extLst>
            </p:cNvPr>
            <p:cNvSpPr>
              <a:spLocks/>
            </p:cNvSpPr>
            <p:nvPr/>
          </p:nvSpPr>
          <p:spPr>
            <a:xfrm flipH="1">
              <a:off x="7815054"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006968F7-41EC-13CB-0754-E8D3AB1F4735}"/>
                </a:ext>
              </a:extLst>
            </p:cNvPr>
            <p:cNvSpPr>
              <a:spLocks/>
            </p:cNvSpPr>
            <p:nvPr/>
          </p:nvSpPr>
          <p:spPr>
            <a:xfrm>
              <a:off x="8599234"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BB526FDE-524B-9670-68F7-3CE8C02C12D8}"/>
                </a:ext>
              </a:extLst>
            </p:cNvPr>
            <p:cNvSpPr>
              <a:spLocks/>
            </p:cNvSpPr>
            <p:nvPr/>
          </p:nvSpPr>
          <p:spPr>
            <a:xfrm rot="5400000" flipH="1" flipV="1">
              <a:off x="10493152"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3880DCCE-040D-AA0C-ABC1-8168CB93139D}"/>
                </a:ext>
              </a:extLst>
            </p:cNvPr>
            <p:cNvSpPr>
              <a:spLocks/>
            </p:cNvSpPr>
            <p:nvPr/>
          </p:nvSpPr>
          <p:spPr>
            <a:xfrm rot="5400000" flipV="1">
              <a:off x="10493152"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F9842F4D-B9B9-82C8-6171-AFEEECEC4618}"/>
                </a:ext>
              </a:extLst>
            </p:cNvPr>
            <p:cNvSpPr>
              <a:spLocks/>
            </p:cNvSpPr>
            <p:nvPr/>
          </p:nvSpPr>
          <p:spPr>
            <a:xfrm rot="5400000" flipH="1">
              <a:off x="9481839"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6E2797D4-4C30-24E2-7299-8BF6BC7E694B}"/>
                </a:ext>
              </a:extLst>
            </p:cNvPr>
            <p:cNvSpPr>
              <a:spLocks/>
            </p:cNvSpPr>
            <p:nvPr/>
          </p:nvSpPr>
          <p:spPr>
            <a:xfrm rot="5400000">
              <a:off x="9481839"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E5D26037-B063-C495-8006-FC42120D3571}"/>
                </a:ext>
              </a:extLst>
            </p:cNvPr>
            <p:cNvSpPr>
              <a:spLocks/>
            </p:cNvSpPr>
            <p:nvPr/>
          </p:nvSpPr>
          <p:spPr>
            <a:xfrm rot="5400000" flipH="1" flipV="1">
              <a:off x="8695533"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2520E130-5E9B-085A-EF54-E9AFD6F862A1}"/>
                </a:ext>
              </a:extLst>
            </p:cNvPr>
            <p:cNvSpPr>
              <a:spLocks/>
            </p:cNvSpPr>
            <p:nvPr/>
          </p:nvSpPr>
          <p:spPr>
            <a:xfrm rot="5400000" flipV="1">
              <a:off x="8695533"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8A3D8D72-47CD-113E-0633-C92C826F2A11}"/>
                </a:ext>
              </a:extLst>
            </p:cNvPr>
            <p:cNvSpPr>
              <a:spLocks/>
            </p:cNvSpPr>
            <p:nvPr/>
          </p:nvSpPr>
          <p:spPr>
            <a:xfrm flipH="1">
              <a:off x="9612672"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13B47899-BFB0-7852-D4E5-63F37B89A942}"/>
                </a:ext>
              </a:extLst>
            </p:cNvPr>
            <p:cNvSpPr>
              <a:spLocks/>
            </p:cNvSpPr>
            <p:nvPr/>
          </p:nvSpPr>
          <p:spPr>
            <a:xfrm>
              <a:off x="10396853"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573489A4-AA74-DDB7-3AAE-50B0B65D1905}"/>
                </a:ext>
              </a:extLst>
            </p:cNvPr>
            <p:cNvSpPr>
              <a:spLocks/>
            </p:cNvSpPr>
            <p:nvPr/>
          </p:nvSpPr>
          <p:spPr>
            <a:xfrm flipH="1" flipV="1">
              <a:off x="9612672"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76A365EC-510F-5667-BE9C-6D1DACC33AD8}"/>
                </a:ext>
              </a:extLst>
            </p:cNvPr>
            <p:cNvSpPr>
              <a:spLocks/>
            </p:cNvSpPr>
            <p:nvPr/>
          </p:nvSpPr>
          <p:spPr>
            <a:xfrm flipV="1">
              <a:off x="10396853"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26E40326-602F-A989-76CD-3701E1A816E3}"/>
                </a:ext>
              </a:extLst>
            </p:cNvPr>
            <p:cNvSpPr>
              <a:spLocks/>
            </p:cNvSpPr>
            <p:nvPr/>
          </p:nvSpPr>
          <p:spPr>
            <a:xfrm flipH="1">
              <a:off x="9612672"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3AE017BD-EA3E-0EB6-3C02-B9DA451EDCF0}"/>
                </a:ext>
              </a:extLst>
            </p:cNvPr>
            <p:cNvSpPr>
              <a:spLocks/>
            </p:cNvSpPr>
            <p:nvPr/>
          </p:nvSpPr>
          <p:spPr>
            <a:xfrm>
              <a:off x="10396853"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18D71C56-8353-2D77-0035-F3BE51A23A3D}"/>
                </a:ext>
              </a:extLst>
            </p:cNvPr>
            <p:cNvSpPr>
              <a:spLocks/>
            </p:cNvSpPr>
            <p:nvPr/>
          </p:nvSpPr>
          <p:spPr>
            <a:xfrm flipH="1" flipV="1">
              <a:off x="9612672"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A68372FB-F9EB-B944-071B-5DE0C25A2AA8}"/>
                </a:ext>
              </a:extLst>
            </p:cNvPr>
            <p:cNvSpPr>
              <a:spLocks/>
            </p:cNvSpPr>
            <p:nvPr/>
          </p:nvSpPr>
          <p:spPr>
            <a:xfrm flipV="1">
              <a:off x="10396853"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862F1BA6-1211-5400-1B03-F5D04F363150}"/>
                </a:ext>
              </a:extLst>
            </p:cNvPr>
            <p:cNvSpPr>
              <a:spLocks/>
            </p:cNvSpPr>
            <p:nvPr/>
          </p:nvSpPr>
          <p:spPr>
            <a:xfrm rot="5400000" flipH="1" flipV="1">
              <a:off x="10493151"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88D567FE-B1E4-72E8-8726-AAC93566A16D}"/>
                </a:ext>
              </a:extLst>
            </p:cNvPr>
            <p:cNvSpPr>
              <a:spLocks/>
            </p:cNvSpPr>
            <p:nvPr/>
          </p:nvSpPr>
          <p:spPr>
            <a:xfrm rot="5400000" flipV="1">
              <a:off x="10493151"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9BDA0ED2-20AC-73DB-76A2-14A2E5FE91EF}"/>
                </a:ext>
              </a:extLst>
            </p:cNvPr>
            <p:cNvSpPr>
              <a:spLocks/>
            </p:cNvSpPr>
            <p:nvPr/>
          </p:nvSpPr>
          <p:spPr>
            <a:xfrm rot="5400000" flipH="1">
              <a:off x="9481838"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7FD74019-59EE-BF19-AC04-8A7321C4B704}"/>
                </a:ext>
              </a:extLst>
            </p:cNvPr>
            <p:cNvSpPr>
              <a:spLocks/>
            </p:cNvSpPr>
            <p:nvPr/>
          </p:nvSpPr>
          <p:spPr>
            <a:xfrm rot="5400000">
              <a:off x="9481838"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19FA1968-5BF7-4976-435F-E749F254029C}"/>
                </a:ext>
              </a:extLst>
            </p:cNvPr>
            <p:cNvSpPr>
              <a:spLocks/>
            </p:cNvSpPr>
            <p:nvPr/>
          </p:nvSpPr>
          <p:spPr>
            <a:xfrm rot="5400000" flipH="1" flipV="1">
              <a:off x="8695532"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9516D6AD-853C-3745-638D-A024A8D3D840}"/>
                </a:ext>
              </a:extLst>
            </p:cNvPr>
            <p:cNvSpPr>
              <a:spLocks/>
            </p:cNvSpPr>
            <p:nvPr/>
          </p:nvSpPr>
          <p:spPr>
            <a:xfrm rot="5400000" flipV="1">
              <a:off x="8695532"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5BA8B854-13BA-9446-3F41-D2C7C6E58CD6}"/>
                </a:ext>
              </a:extLst>
            </p:cNvPr>
            <p:cNvSpPr>
              <a:spLocks/>
            </p:cNvSpPr>
            <p:nvPr/>
          </p:nvSpPr>
          <p:spPr>
            <a:xfrm flipH="1" flipV="1">
              <a:off x="9612670"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F265E40D-4F84-C9EB-E6C0-EF7DE7CEBA40}"/>
                </a:ext>
              </a:extLst>
            </p:cNvPr>
            <p:cNvSpPr>
              <a:spLocks/>
            </p:cNvSpPr>
            <p:nvPr/>
          </p:nvSpPr>
          <p:spPr>
            <a:xfrm flipV="1">
              <a:off x="10396852"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68805B9D-1735-E0B7-2709-4B79A73D87BD}"/>
                </a:ext>
              </a:extLst>
            </p:cNvPr>
            <p:cNvSpPr>
              <a:spLocks/>
            </p:cNvSpPr>
            <p:nvPr/>
          </p:nvSpPr>
          <p:spPr>
            <a:xfrm rot="5400000" flipH="1" flipV="1">
              <a:off x="10493152"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DE6D120D-ED02-960B-FDE5-4362EB2B0B7F}"/>
                </a:ext>
              </a:extLst>
            </p:cNvPr>
            <p:cNvSpPr>
              <a:spLocks/>
            </p:cNvSpPr>
            <p:nvPr/>
          </p:nvSpPr>
          <p:spPr>
            <a:xfrm rot="5400000" flipV="1">
              <a:off x="10493152"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A33B811A-A9C7-A6FD-CE70-C244DF415DA2}"/>
                </a:ext>
              </a:extLst>
            </p:cNvPr>
            <p:cNvSpPr>
              <a:spLocks/>
            </p:cNvSpPr>
            <p:nvPr/>
          </p:nvSpPr>
          <p:spPr>
            <a:xfrm rot="5400000" flipH="1">
              <a:off x="9481839"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69E56132-4708-C990-5B4C-AE9B0C69B7C2}"/>
                </a:ext>
              </a:extLst>
            </p:cNvPr>
            <p:cNvSpPr>
              <a:spLocks/>
            </p:cNvSpPr>
            <p:nvPr/>
          </p:nvSpPr>
          <p:spPr>
            <a:xfrm rot="5400000">
              <a:off x="9481839"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4" name="Right Triangle 143">
              <a:extLst>
                <a:ext uri="{FF2B5EF4-FFF2-40B4-BE49-F238E27FC236}">
                  <a16:creationId xmlns:a16="http://schemas.microsoft.com/office/drawing/2014/main" id="{4967499E-3FEE-22A9-69D5-089013AED673}"/>
                </a:ext>
              </a:extLst>
            </p:cNvPr>
            <p:cNvSpPr>
              <a:spLocks/>
            </p:cNvSpPr>
            <p:nvPr/>
          </p:nvSpPr>
          <p:spPr>
            <a:xfrm rot="5400000" flipH="1" flipV="1">
              <a:off x="8695533"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5" name="Right Triangle 144">
              <a:extLst>
                <a:ext uri="{FF2B5EF4-FFF2-40B4-BE49-F238E27FC236}">
                  <a16:creationId xmlns:a16="http://schemas.microsoft.com/office/drawing/2014/main" id="{49D46D44-C6ED-ED7F-9A5A-8EF3D183DE35}"/>
                </a:ext>
              </a:extLst>
            </p:cNvPr>
            <p:cNvSpPr>
              <a:spLocks/>
            </p:cNvSpPr>
            <p:nvPr/>
          </p:nvSpPr>
          <p:spPr>
            <a:xfrm rot="5400000" flipV="1">
              <a:off x="8695533"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6" name="Right Triangle 145">
              <a:extLst>
                <a:ext uri="{FF2B5EF4-FFF2-40B4-BE49-F238E27FC236}">
                  <a16:creationId xmlns:a16="http://schemas.microsoft.com/office/drawing/2014/main" id="{07E06DC4-CA10-D2B5-2E45-D5EAFB2E33BD}"/>
                </a:ext>
              </a:extLst>
            </p:cNvPr>
            <p:cNvSpPr>
              <a:spLocks/>
            </p:cNvSpPr>
            <p:nvPr/>
          </p:nvSpPr>
          <p:spPr>
            <a:xfrm flipH="1">
              <a:off x="9612672"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7" name="Right Triangle 146">
              <a:extLst>
                <a:ext uri="{FF2B5EF4-FFF2-40B4-BE49-F238E27FC236}">
                  <a16:creationId xmlns:a16="http://schemas.microsoft.com/office/drawing/2014/main" id="{48410495-85AA-B999-9927-3F3929AEEB35}"/>
                </a:ext>
              </a:extLst>
            </p:cNvPr>
            <p:cNvSpPr>
              <a:spLocks/>
            </p:cNvSpPr>
            <p:nvPr/>
          </p:nvSpPr>
          <p:spPr>
            <a:xfrm>
              <a:off x="10396853"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8" name="Right Triangle 147">
              <a:extLst>
                <a:ext uri="{FF2B5EF4-FFF2-40B4-BE49-F238E27FC236}">
                  <a16:creationId xmlns:a16="http://schemas.microsoft.com/office/drawing/2014/main" id="{9473EF53-D098-7789-AD1F-3441E2211B36}"/>
                </a:ext>
              </a:extLst>
            </p:cNvPr>
            <p:cNvSpPr>
              <a:spLocks/>
            </p:cNvSpPr>
            <p:nvPr/>
          </p:nvSpPr>
          <p:spPr>
            <a:xfrm rot="5400000" flipH="1">
              <a:off x="11279458" y="3248684"/>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9" name="Right Triangle 148">
              <a:extLst>
                <a:ext uri="{FF2B5EF4-FFF2-40B4-BE49-F238E27FC236}">
                  <a16:creationId xmlns:a16="http://schemas.microsoft.com/office/drawing/2014/main" id="{FF2A4D61-214C-9489-98DD-D953FCE03670}"/>
                </a:ext>
              </a:extLst>
            </p:cNvPr>
            <p:cNvSpPr>
              <a:spLocks/>
            </p:cNvSpPr>
            <p:nvPr/>
          </p:nvSpPr>
          <p:spPr>
            <a:xfrm rot="5400000">
              <a:off x="11279458" y="406736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0" name="Right Triangle 149">
              <a:extLst>
                <a:ext uri="{FF2B5EF4-FFF2-40B4-BE49-F238E27FC236}">
                  <a16:creationId xmlns:a16="http://schemas.microsoft.com/office/drawing/2014/main" id="{0CCA7023-2639-1028-062B-E93D48CA159E}"/>
                </a:ext>
              </a:extLst>
            </p:cNvPr>
            <p:cNvSpPr>
              <a:spLocks/>
            </p:cNvSpPr>
            <p:nvPr/>
          </p:nvSpPr>
          <p:spPr>
            <a:xfrm flipH="1">
              <a:off x="11410292" y="229412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1" name="Right Triangle 150">
              <a:extLst>
                <a:ext uri="{FF2B5EF4-FFF2-40B4-BE49-F238E27FC236}">
                  <a16:creationId xmlns:a16="http://schemas.microsoft.com/office/drawing/2014/main" id="{38679E37-071A-9CC7-84F4-78A708B57ECE}"/>
                </a:ext>
              </a:extLst>
            </p:cNvPr>
            <p:cNvSpPr>
              <a:spLocks/>
            </p:cNvSpPr>
            <p:nvPr/>
          </p:nvSpPr>
          <p:spPr>
            <a:xfrm flipH="1" flipV="1">
              <a:off x="11410292" y="311502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2" name="Right Triangle 151">
              <a:extLst>
                <a:ext uri="{FF2B5EF4-FFF2-40B4-BE49-F238E27FC236}">
                  <a16:creationId xmlns:a16="http://schemas.microsoft.com/office/drawing/2014/main" id="{C49F5DF1-D212-2EA5-ED37-1DF55CD300BC}"/>
                </a:ext>
              </a:extLst>
            </p:cNvPr>
            <p:cNvSpPr>
              <a:spLocks/>
            </p:cNvSpPr>
            <p:nvPr/>
          </p:nvSpPr>
          <p:spPr>
            <a:xfrm flipH="1">
              <a:off x="11410292" y="4168609"/>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3" name="Right Triangle 152">
              <a:extLst>
                <a:ext uri="{FF2B5EF4-FFF2-40B4-BE49-F238E27FC236}">
                  <a16:creationId xmlns:a16="http://schemas.microsoft.com/office/drawing/2014/main" id="{227CF5CC-3327-1870-3A1F-86723CABA860}"/>
                </a:ext>
              </a:extLst>
            </p:cNvPr>
            <p:cNvSpPr>
              <a:spLocks/>
            </p:cNvSpPr>
            <p:nvPr/>
          </p:nvSpPr>
          <p:spPr>
            <a:xfrm flipH="1" flipV="1">
              <a:off x="11410292" y="4989507"/>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4" name="Right Triangle 153">
              <a:extLst>
                <a:ext uri="{FF2B5EF4-FFF2-40B4-BE49-F238E27FC236}">
                  <a16:creationId xmlns:a16="http://schemas.microsoft.com/office/drawing/2014/main" id="{E977906A-CC01-D49A-5DB3-A2BC0168349B}"/>
                </a:ext>
              </a:extLst>
            </p:cNvPr>
            <p:cNvSpPr>
              <a:spLocks/>
            </p:cNvSpPr>
            <p:nvPr/>
          </p:nvSpPr>
          <p:spPr>
            <a:xfrm rot="5400000" flipH="1">
              <a:off x="11279457" y="1374203"/>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5" name="Right Triangle 154">
              <a:extLst>
                <a:ext uri="{FF2B5EF4-FFF2-40B4-BE49-F238E27FC236}">
                  <a16:creationId xmlns:a16="http://schemas.microsoft.com/office/drawing/2014/main" id="{F25C6C49-645B-D992-38FB-7F62393B4826}"/>
                </a:ext>
              </a:extLst>
            </p:cNvPr>
            <p:cNvSpPr>
              <a:spLocks/>
            </p:cNvSpPr>
            <p:nvPr/>
          </p:nvSpPr>
          <p:spPr>
            <a:xfrm rot="5400000">
              <a:off x="11279457" y="2192879"/>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6" name="Right Triangle 155">
              <a:extLst>
                <a:ext uri="{FF2B5EF4-FFF2-40B4-BE49-F238E27FC236}">
                  <a16:creationId xmlns:a16="http://schemas.microsoft.com/office/drawing/2014/main" id="{4B9EE354-D34E-C911-8B50-7164A6EC9EE4}"/>
                </a:ext>
              </a:extLst>
            </p:cNvPr>
            <p:cNvSpPr>
              <a:spLocks/>
            </p:cNvSpPr>
            <p:nvPr/>
          </p:nvSpPr>
          <p:spPr>
            <a:xfrm flipH="1" flipV="1">
              <a:off x="11410290" y="124054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7" name="Right Triangle 156">
              <a:extLst>
                <a:ext uri="{FF2B5EF4-FFF2-40B4-BE49-F238E27FC236}">
                  <a16:creationId xmlns:a16="http://schemas.microsoft.com/office/drawing/2014/main" id="{60C2E84C-5FC1-AB0C-ACDA-FF0286FCF5FC}"/>
                </a:ext>
              </a:extLst>
            </p:cNvPr>
            <p:cNvSpPr>
              <a:spLocks/>
            </p:cNvSpPr>
            <p:nvPr/>
          </p:nvSpPr>
          <p:spPr>
            <a:xfrm rot="5400000" flipH="1">
              <a:off x="11279458" y="512316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8" name="Right Triangle 157">
              <a:extLst>
                <a:ext uri="{FF2B5EF4-FFF2-40B4-BE49-F238E27FC236}">
                  <a16:creationId xmlns:a16="http://schemas.microsoft.com/office/drawing/2014/main" id="{1CF2AE0F-517E-1995-FF3F-6516FEF239A3}"/>
                </a:ext>
              </a:extLst>
            </p:cNvPr>
            <p:cNvSpPr>
              <a:spLocks/>
            </p:cNvSpPr>
            <p:nvPr/>
          </p:nvSpPr>
          <p:spPr>
            <a:xfrm rot="5400000">
              <a:off x="11279458" y="5941846"/>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9" name="Right Triangle 158">
              <a:extLst>
                <a:ext uri="{FF2B5EF4-FFF2-40B4-BE49-F238E27FC236}">
                  <a16:creationId xmlns:a16="http://schemas.microsoft.com/office/drawing/2014/main" id="{5C866F7F-E940-0161-E457-B8B32C6B3C14}"/>
                </a:ext>
              </a:extLst>
            </p:cNvPr>
            <p:cNvSpPr>
              <a:spLocks/>
            </p:cNvSpPr>
            <p:nvPr/>
          </p:nvSpPr>
          <p:spPr>
            <a:xfrm flipH="1">
              <a:off x="11410292" y="6043092"/>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0" name="Right Triangle 159">
              <a:extLst>
                <a:ext uri="{FF2B5EF4-FFF2-40B4-BE49-F238E27FC236}">
                  <a16:creationId xmlns:a16="http://schemas.microsoft.com/office/drawing/2014/main" id="{3B6CD501-B0EF-CC3D-2D49-6096ADD2E8A8}"/>
                </a:ext>
              </a:extLst>
            </p:cNvPr>
            <p:cNvSpPr>
              <a:spLocks/>
            </p:cNvSpPr>
            <p:nvPr/>
          </p:nvSpPr>
          <p:spPr>
            <a:xfrm flipH="1" flipV="1">
              <a:off x="7815052"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1" name="Right Triangle 160">
              <a:extLst>
                <a:ext uri="{FF2B5EF4-FFF2-40B4-BE49-F238E27FC236}">
                  <a16:creationId xmlns:a16="http://schemas.microsoft.com/office/drawing/2014/main" id="{581F671F-B6B8-3FE6-D494-1DE14BFD2B69}"/>
                </a:ext>
              </a:extLst>
            </p:cNvPr>
            <p:cNvSpPr>
              <a:spLocks/>
            </p:cNvSpPr>
            <p:nvPr/>
          </p:nvSpPr>
          <p:spPr>
            <a:xfrm flipV="1">
              <a:off x="8599232"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2" name="Right Triangle 161">
              <a:extLst>
                <a:ext uri="{FF2B5EF4-FFF2-40B4-BE49-F238E27FC236}">
                  <a16:creationId xmlns:a16="http://schemas.microsoft.com/office/drawing/2014/main" id="{B27CC885-4733-D4A6-B282-4D7EDA4A4CD7}"/>
                </a:ext>
              </a:extLst>
            </p:cNvPr>
            <p:cNvSpPr>
              <a:spLocks/>
            </p:cNvSpPr>
            <p:nvPr/>
          </p:nvSpPr>
          <p:spPr>
            <a:xfrm rot="5400000" flipH="1">
              <a:off x="7684218"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3" name="Right Triangle 162">
              <a:extLst>
                <a:ext uri="{FF2B5EF4-FFF2-40B4-BE49-F238E27FC236}">
                  <a16:creationId xmlns:a16="http://schemas.microsoft.com/office/drawing/2014/main" id="{8520736E-BA29-0A5D-2A87-54315EBF59FD}"/>
                </a:ext>
              </a:extLst>
            </p:cNvPr>
            <p:cNvSpPr>
              <a:spLocks/>
            </p:cNvSpPr>
            <p:nvPr/>
          </p:nvSpPr>
          <p:spPr>
            <a:xfrm rot="5400000">
              <a:off x="7684218"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4" name="Right Triangle 163">
              <a:extLst>
                <a:ext uri="{FF2B5EF4-FFF2-40B4-BE49-F238E27FC236}">
                  <a16:creationId xmlns:a16="http://schemas.microsoft.com/office/drawing/2014/main" id="{1A2BB0A6-D00F-1F6D-2480-B245DC94D944}"/>
                </a:ext>
              </a:extLst>
            </p:cNvPr>
            <p:cNvSpPr>
              <a:spLocks/>
            </p:cNvSpPr>
            <p:nvPr/>
          </p:nvSpPr>
          <p:spPr>
            <a:xfrm rot="5400000" flipH="1" flipV="1">
              <a:off x="6897913"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5" name="Right Triangle 164">
              <a:extLst>
                <a:ext uri="{FF2B5EF4-FFF2-40B4-BE49-F238E27FC236}">
                  <a16:creationId xmlns:a16="http://schemas.microsoft.com/office/drawing/2014/main" id="{C8A1E43A-7059-61FA-409D-45D72EB1B8D9}"/>
                </a:ext>
              </a:extLst>
            </p:cNvPr>
            <p:cNvSpPr>
              <a:spLocks/>
            </p:cNvSpPr>
            <p:nvPr/>
          </p:nvSpPr>
          <p:spPr>
            <a:xfrm rot="5400000" flipV="1">
              <a:off x="6897913"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6" name="Right Triangle 165">
              <a:extLst>
                <a:ext uri="{FF2B5EF4-FFF2-40B4-BE49-F238E27FC236}">
                  <a16:creationId xmlns:a16="http://schemas.microsoft.com/office/drawing/2014/main" id="{ACEE919D-A0FC-0FD8-322C-DA4A293092CF}"/>
                </a:ext>
              </a:extLst>
            </p:cNvPr>
            <p:cNvSpPr>
              <a:spLocks/>
            </p:cNvSpPr>
            <p:nvPr/>
          </p:nvSpPr>
          <p:spPr>
            <a:xfrm flipH="1">
              <a:off x="7815052"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7" name="Right Triangle 166">
              <a:extLst>
                <a:ext uri="{FF2B5EF4-FFF2-40B4-BE49-F238E27FC236}">
                  <a16:creationId xmlns:a16="http://schemas.microsoft.com/office/drawing/2014/main" id="{3E475AFC-4415-FB46-D4FC-565036B7FB9F}"/>
                </a:ext>
              </a:extLst>
            </p:cNvPr>
            <p:cNvSpPr>
              <a:spLocks/>
            </p:cNvSpPr>
            <p:nvPr/>
          </p:nvSpPr>
          <p:spPr>
            <a:xfrm>
              <a:off x="8599232"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8" name="Right Triangle 167">
              <a:extLst>
                <a:ext uri="{FF2B5EF4-FFF2-40B4-BE49-F238E27FC236}">
                  <a16:creationId xmlns:a16="http://schemas.microsoft.com/office/drawing/2014/main" id="{8A6E6454-165E-9A8D-6FCC-49AFFC6B110B}"/>
                </a:ext>
              </a:extLst>
            </p:cNvPr>
            <p:cNvSpPr>
              <a:spLocks/>
            </p:cNvSpPr>
            <p:nvPr/>
          </p:nvSpPr>
          <p:spPr>
            <a:xfrm flipH="1" flipV="1">
              <a:off x="9612670"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9" name="Right Triangle 168">
              <a:extLst>
                <a:ext uri="{FF2B5EF4-FFF2-40B4-BE49-F238E27FC236}">
                  <a16:creationId xmlns:a16="http://schemas.microsoft.com/office/drawing/2014/main" id="{63E96855-BF8E-68F6-7151-57CE1188CA94}"/>
                </a:ext>
              </a:extLst>
            </p:cNvPr>
            <p:cNvSpPr>
              <a:spLocks/>
            </p:cNvSpPr>
            <p:nvPr/>
          </p:nvSpPr>
          <p:spPr>
            <a:xfrm flipV="1">
              <a:off x="10396851"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0" name="Right Triangle 169">
              <a:extLst>
                <a:ext uri="{FF2B5EF4-FFF2-40B4-BE49-F238E27FC236}">
                  <a16:creationId xmlns:a16="http://schemas.microsoft.com/office/drawing/2014/main" id="{1DC4DEEE-623F-AD39-799A-93C336EF3F76}"/>
                </a:ext>
              </a:extLst>
            </p:cNvPr>
            <p:cNvSpPr>
              <a:spLocks/>
            </p:cNvSpPr>
            <p:nvPr/>
          </p:nvSpPr>
          <p:spPr>
            <a:xfrm rot="5400000" flipH="1" flipV="1">
              <a:off x="10493150"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1" name="Right Triangle 170">
              <a:extLst>
                <a:ext uri="{FF2B5EF4-FFF2-40B4-BE49-F238E27FC236}">
                  <a16:creationId xmlns:a16="http://schemas.microsoft.com/office/drawing/2014/main" id="{D4F16DF4-ED31-C169-0EBC-CFC52677D1B1}"/>
                </a:ext>
              </a:extLst>
            </p:cNvPr>
            <p:cNvSpPr>
              <a:spLocks/>
            </p:cNvSpPr>
            <p:nvPr/>
          </p:nvSpPr>
          <p:spPr>
            <a:xfrm rot="5400000" flipV="1">
              <a:off x="10493150"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2" name="Right Triangle 171">
              <a:extLst>
                <a:ext uri="{FF2B5EF4-FFF2-40B4-BE49-F238E27FC236}">
                  <a16:creationId xmlns:a16="http://schemas.microsoft.com/office/drawing/2014/main" id="{D9CF8E8F-4DD0-38C3-055E-2ECA1BBF5D4F}"/>
                </a:ext>
              </a:extLst>
            </p:cNvPr>
            <p:cNvSpPr>
              <a:spLocks/>
            </p:cNvSpPr>
            <p:nvPr/>
          </p:nvSpPr>
          <p:spPr>
            <a:xfrm rot="5400000" flipH="1">
              <a:off x="9481837"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3" name="Right Triangle 172">
              <a:extLst>
                <a:ext uri="{FF2B5EF4-FFF2-40B4-BE49-F238E27FC236}">
                  <a16:creationId xmlns:a16="http://schemas.microsoft.com/office/drawing/2014/main" id="{73F11B41-8C5F-A6E4-4EAD-8BF581A8E78F}"/>
                </a:ext>
              </a:extLst>
            </p:cNvPr>
            <p:cNvSpPr>
              <a:spLocks/>
            </p:cNvSpPr>
            <p:nvPr/>
          </p:nvSpPr>
          <p:spPr>
            <a:xfrm rot="5400000">
              <a:off x="9481837"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4" name="Right Triangle 173">
              <a:extLst>
                <a:ext uri="{FF2B5EF4-FFF2-40B4-BE49-F238E27FC236}">
                  <a16:creationId xmlns:a16="http://schemas.microsoft.com/office/drawing/2014/main" id="{4BF99D0D-76F0-B84E-AADB-A17D337E008E}"/>
                </a:ext>
              </a:extLst>
            </p:cNvPr>
            <p:cNvSpPr>
              <a:spLocks/>
            </p:cNvSpPr>
            <p:nvPr/>
          </p:nvSpPr>
          <p:spPr>
            <a:xfrm rot="5400000" flipH="1" flipV="1">
              <a:off x="8695531"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5" name="Right Triangle 174">
              <a:extLst>
                <a:ext uri="{FF2B5EF4-FFF2-40B4-BE49-F238E27FC236}">
                  <a16:creationId xmlns:a16="http://schemas.microsoft.com/office/drawing/2014/main" id="{C4C4CC5D-91B9-6F4F-C5F3-B5B955430C47}"/>
                </a:ext>
              </a:extLst>
            </p:cNvPr>
            <p:cNvSpPr>
              <a:spLocks/>
            </p:cNvSpPr>
            <p:nvPr/>
          </p:nvSpPr>
          <p:spPr>
            <a:xfrm rot="5400000" flipV="1">
              <a:off x="8695531"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6" name="Right Triangle 175">
              <a:extLst>
                <a:ext uri="{FF2B5EF4-FFF2-40B4-BE49-F238E27FC236}">
                  <a16:creationId xmlns:a16="http://schemas.microsoft.com/office/drawing/2014/main" id="{E1D5DCD9-C5B3-25A1-2E23-9E3CAEF346CF}"/>
                </a:ext>
              </a:extLst>
            </p:cNvPr>
            <p:cNvSpPr>
              <a:spLocks/>
            </p:cNvSpPr>
            <p:nvPr/>
          </p:nvSpPr>
          <p:spPr>
            <a:xfrm flipH="1">
              <a:off x="9612670"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7" name="Right Triangle 176">
              <a:extLst>
                <a:ext uri="{FF2B5EF4-FFF2-40B4-BE49-F238E27FC236}">
                  <a16:creationId xmlns:a16="http://schemas.microsoft.com/office/drawing/2014/main" id="{9F1AA0D5-E8EF-5F18-164C-43BF2708780B}"/>
                </a:ext>
              </a:extLst>
            </p:cNvPr>
            <p:cNvSpPr>
              <a:spLocks/>
            </p:cNvSpPr>
            <p:nvPr/>
          </p:nvSpPr>
          <p:spPr>
            <a:xfrm>
              <a:off x="10396851"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8" name="Right Triangle 177">
              <a:extLst>
                <a:ext uri="{FF2B5EF4-FFF2-40B4-BE49-F238E27FC236}">
                  <a16:creationId xmlns:a16="http://schemas.microsoft.com/office/drawing/2014/main" id="{0DB41517-1AC4-592C-4D45-6C43593EF299}"/>
                </a:ext>
              </a:extLst>
            </p:cNvPr>
            <p:cNvSpPr>
              <a:spLocks/>
            </p:cNvSpPr>
            <p:nvPr/>
          </p:nvSpPr>
          <p:spPr>
            <a:xfrm flipH="1" flipV="1">
              <a:off x="11410290" y="-633941"/>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9" name="Right Triangle 178">
              <a:extLst>
                <a:ext uri="{FF2B5EF4-FFF2-40B4-BE49-F238E27FC236}">
                  <a16:creationId xmlns:a16="http://schemas.microsoft.com/office/drawing/2014/main" id="{6C6DFC49-5FEC-B2B7-B33B-77ABE5E7EF24}"/>
                </a:ext>
              </a:extLst>
            </p:cNvPr>
            <p:cNvSpPr>
              <a:spLocks/>
            </p:cNvSpPr>
            <p:nvPr/>
          </p:nvSpPr>
          <p:spPr>
            <a:xfrm rot="5400000" flipH="1">
              <a:off x="11279456" y="-500282"/>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0" name="Right Triangle 179">
              <a:extLst>
                <a:ext uri="{FF2B5EF4-FFF2-40B4-BE49-F238E27FC236}">
                  <a16:creationId xmlns:a16="http://schemas.microsoft.com/office/drawing/2014/main" id="{80D04F7E-EE8D-FE57-EEEF-FA8434EFA6E3}"/>
                </a:ext>
              </a:extLst>
            </p:cNvPr>
            <p:cNvSpPr>
              <a:spLocks/>
            </p:cNvSpPr>
            <p:nvPr/>
          </p:nvSpPr>
          <p:spPr>
            <a:xfrm rot="5400000">
              <a:off x="11279456" y="318398"/>
              <a:ext cx="769203" cy="736790"/>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1" name="Right Triangle 180">
              <a:extLst>
                <a:ext uri="{FF2B5EF4-FFF2-40B4-BE49-F238E27FC236}">
                  <a16:creationId xmlns:a16="http://schemas.microsoft.com/office/drawing/2014/main" id="{C432D527-2C30-CA34-5F9C-131557E2DECD}"/>
                </a:ext>
              </a:extLst>
            </p:cNvPr>
            <p:cNvSpPr>
              <a:spLocks/>
            </p:cNvSpPr>
            <p:nvPr/>
          </p:nvSpPr>
          <p:spPr>
            <a:xfrm flipH="1">
              <a:off x="11410290" y="419644"/>
              <a:ext cx="736790" cy="769203"/>
            </a:xfrm>
            <a:prstGeom prst="rtTriangle">
              <a:avLst/>
            </a:prstGeom>
            <a:noFill/>
            <a:ln w="12700">
              <a:solidFill>
                <a:schemeClr val="tx1">
                  <a:alpha val="14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grpSp>
    </p:spTree>
    <p:extLst>
      <p:ext uri="{BB962C8B-B14F-4D97-AF65-F5344CB8AC3E}">
        <p14:creationId xmlns:p14="http://schemas.microsoft.com/office/powerpoint/2010/main" val="1571134903"/>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showMasterSp="0" preserve="1">
  <p:cSld name="Section 2">
    <p:bg>
      <p:bgPr>
        <a:solidFill>
          <a:srgbClr val="E1DDD4"/>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49F9374-E4E4-EACC-F0B7-E19AB7E05FE8}"/>
              </a:ext>
            </a:extLst>
          </p:cNvPr>
          <p:cNvGraphicFramePr>
            <a:graphicFrameLocks/>
          </p:cNvGraphicFramePr>
          <p:nvPr>
            <p:custDataLst>
              <p:tags r:id="rId1"/>
            </p:custDataLst>
            <p:extLst>
              <p:ext uri="{D42A27DB-BD31-4B8C-83A1-F6EECF244321}">
                <p14:modId xmlns:p14="http://schemas.microsoft.com/office/powerpoint/2010/main" val="49253181"/>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649F9374-E4E4-EACC-F0B7-E19AB7E05FE8}"/>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3" name="Right Triangle 2">
            <a:extLst>
              <a:ext uri="{FF2B5EF4-FFF2-40B4-BE49-F238E27FC236}">
                <a16:creationId xmlns:a16="http://schemas.microsoft.com/office/drawing/2014/main" id="{016DCCD3-5A13-3358-0C33-4802CBB3E028}"/>
              </a:ext>
            </a:extLst>
          </p:cNvPr>
          <p:cNvSpPr>
            <a:spLocks/>
          </p:cNvSpPr>
          <p:nvPr/>
        </p:nvSpPr>
        <p:spPr>
          <a:xfrm rot="16200000">
            <a:off x="8299456"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 name="Right Triangle 4">
            <a:extLst>
              <a:ext uri="{FF2B5EF4-FFF2-40B4-BE49-F238E27FC236}">
                <a16:creationId xmlns:a16="http://schemas.microsoft.com/office/drawing/2014/main" id="{5D4559E8-FD5A-FD93-7F1C-43FDDA91BEF2}"/>
              </a:ext>
            </a:extLst>
          </p:cNvPr>
          <p:cNvSpPr>
            <a:spLocks/>
          </p:cNvSpPr>
          <p:nvPr/>
        </p:nvSpPr>
        <p:spPr>
          <a:xfrm rot="16200000" flipH="1">
            <a:off x="8299456"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 name="Right Triangle 5">
            <a:extLst>
              <a:ext uri="{FF2B5EF4-FFF2-40B4-BE49-F238E27FC236}">
                <a16:creationId xmlns:a16="http://schemas.microsoft.com/office/drawing/2014/main" id="{5D919816-D501-0DF8-E161-B73D12483856}"/>
              </a:ext>
            </a:extLst>
          </p:cNvPr>
          <p:cNvSpPr>
            <a:spLocks/>
          </p:cNvSpPr>
          <p:nvPr/>
        </p:nvSpPr>
        <p:spPr>
          <a:xfrm rot="16200000" flipV="1">
            <a:off x="9201970"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 name="Right Triangle 10">
            <a:extLst>
              <a:ext uri="{FF2B5EF4-FFF2-40B4-BE49-F238E27FC236}">
                <a16:creationId xmlns:a16="http://schemas.microsoft.com/office/drawing/2014/main" id="{68499FDA-D209-A5E1-F4BF-9CA1FB87937F}"/>
              </a:ext>
            </a:extLst>
          </p:cNvPr>
          <p:cNvSpPr>
            <a:spLocks/>
          </p:cNvSpPr>
          <p:nvPr/>
        </p:nvSpPr>
        <p:spPr>
          <a:xfrm rot="16200000" flipH="1" flipV="1">
            <a:off x="9201970"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 name="Right Triangle 12">
            <a:extLst>
              <a:ext uri="{FF2B5EF4-FFF2-40B4-BE49-F238E27FC236}">
                <a16:creationId xmlns:a16="http://schemas.microsoft.com/office/drawing/2014/main" id="{5C39EA56-3499-254F-91DD-3606EEE1C0D4}"/>
              </a:ext>
            </a:extLst>
          </p:cNvPr>
          <p:cNvSpPr>
            <a:spLocks/>
          </p:cNvSpPr>
          <p:nvPr/>
        </p:nvSpPr>
        <p:spPr>
          <a:xfrm rot="16200000">
            <a:off x="6236164"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 name="Right Triangle 13">
            <a:extLst>
              <a:ext uri="{FF2B5EF4-FFF2-40B4-BE49-F238E27FC236}">
                <a16:creationId xmlns:a16="http://schemas.microsoft.com/office/drawing/2014/main" id="{9469BBF8-600D-1376-8DBA-8F0362B20994}"/>
              </a:ext>
            </a:extLst>
          </p:cNvPr>
          <p:cNvSpPr>
            <a:spLocks/>
          </p:cNvSpPr>
          <p:nvPr/>
        </p:nvSpPr>
        <p:spPr>
          <a:xfrm rot="16200000" flipH="1">
            <a:off x="6236164"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 name="Right Triangle 14">
            <a:extLst>
              <a:ext uri="{FF2B5EF4-FFF2-40B4-BE49-F238E27FC236}">
                <a16:creationId xmlns:a16="http://schemas.microsoft.com/office/drawing/2014/main" id="{1AFB3949-5F2B-136D-5E72-E60C8AAA079C}"/>
              </a:ext>
            </a:extLst>
          </p:cNvPr>
          <p:cNvSpPr>
            <a:spLocks/>
          </p:cNvSpPr>
          <p:nvPr/>
        </p:nvSpPr>
        <p:spPr>
          <a:xfrm rot="16200000" flipV="1">
            <a:off x="7138678"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 name="Right Triangle 15">
            <a:extLst>
              <a:ext uri="{FF2B5EF4-FFF2-40B4-BE49-F238E27FC236}">
                <a16:creationId xmlns:a16="http://schemas.microsoft.com/office/drawing/2014/main" id="{317EE221-FF2C-FF30-4121-BCB915FF7361}"/>
              </a:ext>
            </a:extLst>
          </p:cNvPr>
          <p:cNvSpPr>
            <a:spLocks/>
          </p:cNvSpPr>
          <p:nvPr/>
        </p:nvSpPr>
        <p:spPr>
          <a:xfrm rot="16200000" flipH="1" flipV="1">
            <a:off x="7138678"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 name="Right Triangle 16">
            <a:extLst>
              <a:ext uri="{FF2B5EF4-FFF2-40B4-BE49-F238E27FC236}">
                <a16:creationId xmlns:a16="http://schemas.microsoft.com/office/drawing/2014/main" id="{7DF30AF2-C2C5-11C9-815F-4F77F36A1811}"/>
              </a:ext>
            </a:extLst>
          </p:cNvPr>
          <p:cNvSpPr>
            <a:spLocks/>
          </p:cNvSpPr>
          <p:nvPr/>
        </p:nvSpPr>
        <p:spPr>
          <a:xfrm>
            <a:off x="8186487"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 name="Right Triangle 17">
            <a:extLst>
              <a:ext uri="{FF2B5EF4-FFF2-40B4-BE49-F238E27FC236}">
                <a16:creationId xmlns:a16="http://schemas.microsoft.com/office/drawing/2014/main" id="{B3AA33AE-159A-62FA-FE0B-C4BC12FF49ED}"/>
              </a:ext>
            </a:extLst>
          </p:cNvPr>
          <p:cNvSpPr>
            <a:spLocks/>
          </p:cNvSpPr>
          <p:nvPr/>
        </p:nvSpPr>
        <p:spPr>
          <a:xfrm flipH="1">
            <a:off x="7286412"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9" name="Right Triangle 18">
            <a:extLst>
              <a:ext uri="{FF2B5EF4-FFF2-40B4-BE49-F238E27FC236}">
                <a16:creationId xmlns:a16="http://schemas.microsoft.com/office/drawing/2014/main" id="{984E752A-EAC9-ED6A-2238-632F2A800662}"/>
              </a:ext>
            </a:extLst>
          </p:cNvPr>
          <p:cNvSpPr>
            <a:spLocks/>
          </p:cNvSpPr>
          <p:nvPr/>
        </p:nvSpPr>
        <p:spPr>
          <a:xfrm flipV="1">
            <a:off x="8186487"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0" name="Right Triangle 19">
            <a:extLst>
              <a:ext uri="{FF2B5EF4-FFF2-40B4-BE49-F238E27FC236}">
                <a16:creationId xmlns:a16="http://schemas.microsoft.com/office/drawing/2014/main" id="{0CCD501B-687C-2948-844B-AE8AB5A7C086}"/>
              </a:ext>
            </a:extLst>
          </p:cNvPr>
          <p:cNvSpPr>
            <a:spLocks/>
          </p:cNvSpPr>
          <p:nvPr/>
        </p:nvSpPr>
        <p:spPr>
          <a:xfrm flipH="1" flipV="1">
            <a:off x="7286412"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1" name="Right Triangle 20">
            <a:extLst>
              <a:ext uri="{FF2B5EF4-FFF2-40B4-BE49-F238E27FC236}">
                <a16:creationId xmlns:a16="http://schemas.microsoft.com/office/drawing/2014/main" id="{921A852D-535A-E135-53B1-18ED4F2852D3}"/>
              </a:ext>
            </a:extLst>
          </p:cNvPr>
          <p:cNvSpPr>
            <a:spLocks/>
          </p:cNvSpPr>
          <p:nvPr/>
        </p:nvSpPr>
        <p:spPr>
          <a:xfrm>
            <a:off x="8186487"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2" name="Right Triangle 21">
            <a:extLst>
              <a:ext uri="{FF2B5EF4-FFF2-40B4-BE49-F238E27FC236}">
                <a16:creationId xmlns:a16="http://schemas.microsoft.com/office/drawing/2014/main" id="{F3C593F0-7B30-30F7-6606-A9CC58651431}"/>
              </a:ext>
            </a:extLst>
          </p:cNvPr>
          <p:cNvSpPr>
            <a:spLocks/>
          </p:cNvSpPr>
          <p:nvPr/>
        </p:nvSpPr>
        <p:spPr>
          <a:xfrm flipH="1">
            <a:off x="7286412"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3" name="Right Triangle 22">
            <a:extLst>
              <a:ext uri="{FF2B5EF4-FFF2-40B4-BE49-F238E27FC236}">
                <a16:creationId xmlns:a16="http://schemas.microsoft.com/office/drawing/2014/main" id="{C6A6CC1A-8D70-F147-AEE8-BE5F7297B2C1}"/>
              </a:ext>
            </a:extLst>
          </p:cNvPr>
          <p:cNvSpPr>
            <a:spLocks/>
          </p:cNvSpPr>
          <p:nvPr/>
        </p:nvSpPr>
        <p:spPr>
          <a:xfrm flipV="1">
            <a:off x="8186487"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78C8CF49-BFC3-5988-959A-A5E927217A60}"/>
              </a:ext>
            </a:extLst>
          </p:cNvPr>
          <p:cNvSpPr>
            <a:spLocks/>
          </p:cNvSpPr>
          <p:nvPr/>
        </p:nvSpPr>
        <p:spPr>
          <a:xfrm flipH="1" flipV="1">
            <a:off x="7286412"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F8686239-87DA-C889-070A-3DFFC0630424}"/>
              </a:ext>
            </a:extLst>
          </p:cNvPr>
          <p:cNvSpPr>
            <a:spLocks/>
          </p:cNvSpPr>
          <p:nvPr/>
        </p:nvSpPr>
        <p:spPr>
          <a:xfrm>
            <a:off x="6123197"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09407E85-B9C6-3153-F8F6-9A116FC09C2C}"/>
              </a:ext>
            </a:extLst>
          </p:cNvPr>
          <p:cNvSpPr>
            <a:spLocks/>
          </p:cNvSpPr>
          <p:nvPr/>
        </p:nvSpPr>
        <p:spPr>
          <a:xfrm flipH="1">
            <a:off x="5223122"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03E4CD68-6C43-78E9-F69C-F95806B207ED}"/>
              </a:ext>
            </a:extLst>
          </p:cNvPr>
          <p:cNvSpPr>
            <a:spLocks/>
          </p:cNvSpPr>
          <p:nvPr/>
        </p:nvSpPr>
        <p:spPr>
          <a:xfrm flipV="1">
            <a:off x="6123197"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6414FCFA-D543-E15C-0C90-90A868452F78}"/>
              </a:ext>
            </a:extLst>
          </p:cNvPr>
          <p:cNvSpPr>
            <a:spLocks/>
          </p:cNvSpPr>
          <p:nvPr/>
        </p:nvSpPr>
        <p:spPr>
          <a:xfrm flipH="1" flipV="1">
            <a:off x="5223122"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9A28BBA8-5611-E7AE-B7DF-85467A01AB84}"/>
              </a:ext>
            </a:extLst>
          </p:cNvPr>
          <p:cNvSpPr>
            <a:spLocks/>
          </p:cNvSpPr>
          <p:nvPr/>
        </p:nvSpPr>
        <p:spPr>
          <a:xfrm rot="16200000">
            <a:off x="10362746"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16780A11-CCF8-E00C-BC13-AAECC16C8BDC}"/>
              </a:ext>
            </a:extLst>
          </p:cNvPr>
          <p:cNvSpPr>
            <a:spLocks/>
          </p:cNvSpPr>
          <p:nvPr/>
        </p:nvSpPr>
        <p:spPr>
          <a:xfrm rot="16200000" flipH="1">
            <a:off x="10362746"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47A37AC0-B8E5-E01F-4A54-76376EAB029D}"/>
              </a:ext>
            </a:extLst>
          </p:cNvPr>
          <p:cNvSpPr>
            <a:spLocks/>
          </p:cNvSpPr>
          <p:nvPr/>
        </p:nvSpPr>
        <p:spPr>
          <a:xfrm rot="16200000" flipV="1">
            <a:off x="11265260"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DDAB6BFC-0F90-CFA9-071C-A122C4B01BDD}"/>
              </a:ext>
            </a:extLst>
          </p:cNvPr>
          <p:cNvSpPr>
            <a:spLocks/>
          </p:cNvSpPr>
          <p:nvPr/>
        </p:nvSpPr>
        <p:spPr>
          <a:xfrm rot="16200000" flipH="1" flipV="1">
            <a:off x="11265260"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8AD20566-A8D6-8CF4-8527-B212FA7ED34F}"/>
              </a:ext>
            </a:extLst>
          </p:cNvPr>
          <p:cNvSpPr>
            <a:spLocks/>
          </p:cNvSpPr>
          <p:nvPr/>
        </p:nvSpPr>
        <p:spPr>
          <a:xfrm flipH="1">
            <a:off x="11412994"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381BC182-0BDB-7627-72EC-0558C630D35B}"/>
              </a:ext>
            </a:extLst>
          </p:cNvPr>
          <p:cNvSpPr>
            <a:spLocks/>
          </p:cNvSpPr>
          <p:nvPr/>
        </p:nvSpPr>
        <p:spPr>
          <a:xfrm flipH="1" flipV="1">
            <a:off x="11412994"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A728AA21-1353-D18C-4373-F3FDA4F51E82}"/>
              </a:ext>
            </a:extLst>
          </p:cNvPr>
          <p:cNvSpPr>
            <a:spLocks/>
          </p:cNvSpPr>
          <p:nvPr/>
        </p:nvSpPr>
        <p:spPr>
          <a:xfrm flipH="1">
            <a:off x="11412994"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53055432-375F-AEEF-D7A0-0A71C4DA8F2C}"/>
              </a:ext>
            </a:extLst>
          </p:cNvPr>
          <p:cNvSpPr>
            <a:spLocks/>
          </p:cNvSpPr>
          <p:nvPr/>
        </p:nvSpPr>
        <p:spPr>
          <a:xfrm flipH="1" flipV="1">
            <a:off x="11412994"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B65D202F-0ABA-7744-AE45-7FAAA842BEBB}"/>
              </a:ext>
            </a:extLst>
          </p:cNvPr>
          <p:cNvSpPr>
            <a:spLocks/>
          </p:cNvSpPr>
          <p:nvPr/>
        </p:nvSpPr>
        <p:spPr>
          <a:xfrm>
            <a:off x="10249779"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0F3F99E3-FF1A-F76D-D21E-769F5B2231FE}"/>
              </a:ext>
            </a:extLst>
          </p:cNvPr>
          <p:cNvSpPr>
            <a:spLocks/>
          </p:cNvSpPr>
          <p:nvPr/>
        </p:nvSpPr>
        <p:spPr>
          <a:xfrm flipH="1">
            <a:off x="9349703"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A0EE6B8B-4C31-FB61-7DE0-D4169C3A9C59}"/>
              </a:ext>
            </a:extLst>
          </p:cNvPr>
          <p:cNvSpPr>
            <a:spLocks/>
          </p:cNvSpPr>
          <p:nvPr/>
        </p:nvSpPr>
        <p:spPr>
          <a:xfrm flipV="1">
            <a:off x="10249779"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68B486AA-A87D-7669-2F43-9B9E4FEF93CA}"/>
              </a:ext>
            </a:extLst>
          </p:cNvPr>
          <p:cNvSpPr>
            <a:spLocks/>
          </p:cNvSpPr>
          <p:nvPr/>
        </p:nvSpPr>
        <p:spPr>
          <a:xfrm flipH="1" flipV="1">
            <a:off x="9349703"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81D8BECD-8EDF-17F8-8C7F-F39FCDCB9E5B}"/>
              </a:ext>
            </a:extLst>
          </p:cNvPr>
          <p:cNvSpPr>
            <a:spLocks/>
          </p:cNvSpPr>
          <p:nvPr/>
        </p:nvSpPr>
        <p:spPr>
          <a:xfrm>
            <a:off x="10249779"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4626A69B-08C5-2AC0-5255-7B9673682198}"/>
              </a:ext>
            </a:extLst>
          </p:cNvPr>
          <p:cNvSpPr>
            <a:spLocks/>
          </p:cNvSpPr>
          <p:nvPr/>
        </p:nvSpPr>
        <p:spPr>
          <a:xfrm flipH="1">
            <a:off x="9349703"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E3C8FD94-45DA-EE28-C64B-12E0755A5C6F}"/>
              </a:ext>
            </a:extLst>
          </p:cNvPr>
          <p:cNvSpPr>
            <a:spLocks/>
          </p:cNvSpPr>
          <p:nvPr/>
        </p:nvSpPr>
        <p:spPr>
          <a:xfrm flipV="1">
            <a:off x="10249779"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A9817790-B19B-7F7E-14B0-33A701F1080C}"/>
              </a:ext>
            </a:extLst>
          </p:cNvPr>
          <p:cNvSpPr>
            <a:spLocks/>
          </p:cNvSpPr>
          <p:nvPr/>
        </p:nvSpPr>
        <p:spPr>
          <a:xfrm flipH="1" flipV="1">
            <a:off x="9349703"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A2ED7B4C-E5E4-D822-8CB7-B6BB14AEAE9E}"/>
              </a:ext>
            </a:extLst>
          </p:cNvPr>
          <p:cNvSpPr>
            <a:spLocks/>
          </p:cNvSpPr>
          <p:nvPr/>
        </p:nvSpPr>
        <p:spPr>
          <a:xfrm rot="16200000">
            <a:off x="8299457"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6" name="Right Triangle 45">
            <a:extLst>
              <a:ext uri="{FF2B5EF4-FFF2-40B4-BE49-F238E27FC236}">
                <a16:creationId xmlns:a16="http://schemas.microsoft.com/office/drawing/2014/main" id="{FA1D0AB6-2DEB-1B30-0F36-F6E2A47D7436}"/>
              </a:ext>
            </a:extLst>
          </p:cNvPr>
          <p:cNvSpPr>
            <a:spLocks/>
          </p:cNvSpPr>
          <p:nvPr/>
        </p:nvSpPr>
        <p:spPr>
          <a:xfrm rot="16200000" flipH="1">
            <a:off x="8299457"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0562828C-E1E7-2EFE-D08C-5361A6147E85}"/>
              </a:ext>
            </a:extLst>
          </p:cNvPr>
          <p:cNvSpPr>
            <a:spLocks/>
          </p:cNvSpPr>
          <p:nvPr/>
        </p:nvSpPr>
        <p:spPr>
          <a:xfrm rot="16200000" flipV="1">
            <a:off x="9201971"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0B1C54DA-0E3C-927C-A79A-89C8EB428105}"/>
              </a:ext>
            </a:extLst>
          </p:cNvPr>
          <p:cNvSpPr>
            <a:spLocks/>
          </p:cNvSpPr>
          <p:nvPr/>
        </p:nvSpPr>
        <p:spPr>
          <a:xfrm rot="16200000" flipH="1" flipV="1">
            <a:off x="9201971"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E1005779-0FE5-E32E-91D7-FF91B9B84656}"/>
              </a:ext>
            </a:extLst>
          </p:cNvPr>
          <p:cNvSpPr>
            <a:spLocks/>
          </p:cNvSpPr>
          <p:nvPr/>
        </p:nvSpPr>
        <p:spPr>
          <a:xfrm rot="16200000">
            <a:off x="10362747"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A92C2586-BE92-C40F-4E67-BE5AC54925A7}"/>
              </a:ext>
            </a:extLst>
          </p:cNvPr>
          <p:cNvSpPr>
            <a:spLocks/>
          </p:cNvSpPr>
          <p:nvPr/>
        </p:nvSpPr>
        <p:spPr>
          <a:xfrm rot="16200000" flipH="1">
            <a:off x="10362747"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661964D4-D209-65A1-AE4D-6BC565A60440}"/>
              </a:ext>
            </a:extLst>
          </p:cNvPr>
          <p:cNvSpPr>
            <a:spLocks/>
          </p:cNvSpPr>
          <p:nvPr/>
        </p:nvSpPr>
        <p:spPr>
          <a:xfrm rot="16200000" flipV="1">
            <a:off x="11265261"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791DA627-A77C-CAD3-7BCA-CF81B0570318}"/>
              </a:ext>
            </a:extLst>
          </p:cNvPr>
          <p:cNvSpPr>
            <a:spLocks/>
          </p:cNvSpPr>
          <p:nvPr/>
        </p:nvSpPr>
        <p:spPr>
          <a:xfrm rot="16200000" flipH="1" flipV="1">
            <a:off x="11265261"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AF6A6927-10B4-8A25-286B-2084FC9A6766}"/>
              </a:ext>
            </a:extLst>
          </p:cNvPr>
          <p:cNvSpPr>
            <a:spLocks/>
          </p:cNvSpPr>
          <p:nvPr/>
        </p:nvSpPr>
        <p:spPr>
          <a:xfrm flipH="1">
            <a:off x="11412995" y="-17230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A3281494-672A-5CE5-2D98-CA31C8DC4807}"/>
              </a:ext>
            </a:extLst>
          </p:cNvPr>
          <p:cNvSpPr>
            <a:spLocks/>
          </p:cNvSpPr>
          <p:nvPr/>
        </p:nvSpPr>
        <p:spPr>
          <a:xfrm flipH="1" flipV="1">
            <a:off x="11412995" y="76991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50F2991D-31D0-7919-4019-0A82A0BB97B9}"/>
              </a:ext>
            </a:extLst>
          </p:cNvPr>
          <p:cNvSpPr>
            <a:spLocks/>
          </p:cNvSpPr>
          <p:nvPr/>
        </p:nvSpPr>
        <p:spPr>
          <a:xfrm>
            <a:off x="10249780" y="-17230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DF668C42-6802-5FFE-5696-0AA3FD254A6F}"/>
              </a:ext>
            </a:extLst>
          </p:cNvPr>
          <p:cNvSpPr>
            <a:spLocks/>
          </p:cNvSpPr>
          <p:nvPr/>
        </p:nvSpPr>
        <p:spPr>
          <a:xfrm flipH="1">
            <a:off x="9349704" y="-17230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F24462CA-839A-6CF1-319B-053D96990DC3}"/>
              </a:ext>
            </a:extLst>
          </p:cNvPr>
          <p:cNvSpPr>
            <a:spLocks/>
          </p:cNvSpPr>
          <p:nvPr/>
        </p:nvSpPr>
        <p:spPr>
          <a:xfrm flipV="1">
            <a:off x="10249780" y="76991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E8CC0786-D856-1709-E6D9-EB659B387DB6}"/>
              </a:ext>
            </a:extLst>
          </p:cNvPr>
          <p:cNvSpPr>
            <a:spLocks/>
          </p:cNvSpPr>
          <p:nvPr/>
        </p:nvSpPr>
        <p:spPr>
          <a:xfrm flipH="1" flipV="1">
            <a:off x="9349704" y="76991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C23756D9-AFC4-5359-939F-2144E55B60CB}"/>
              </a:ext>
            </a:extLst>
          </p:cNvPr>
          <p:cNvSpPr>
            <a:spLocks/>
          </p:cNvSpPr>
          <p:nvPr/>
        </p:nvSpPr>
        <p:spPr>
          <a:xfrm rot="16200000">
            <a:off x="8299456"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149C9099-67A0-4D65-677C-6ADE870B7193}"/>
              </a:ext>
            </a:extLst>
          </p:cNvPr>
          <p:cNvSpPr>
            <a:spLocks/>
          </p:cNvSpPr>
          <p:nvPr/>
        </p:nvSpPr>
        <p:spPr>
          <a:xfrm rot="16200000" flipH="1">
            <a:off x="8299456"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F7666720-14AB-3F54-FB69-D39E6EA6473C}"/>
              </a:ext>
            </a:extLst>
          </p:cNvPr>
          <p:cNvSpPr>
            <a:spLocks/>
          </p:cNvSpPr>
          <p:nvPr/>
        </p:nvSpPr>
        <p:spPr>
          <a:xfrm rot="16200000" flipV="1">
            <a:off x="9201970"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E0A4290D-9FAC-2C3D-8719-AC624F7B07C9}"/>
              </a:ext>
            </a:extLst>
          </p:cNvPr>
          <p:cNvSpPr>
            <a:spLocks/>
          </p:cNvSpPr>
          <p:nvPr/>
        </p:nvSpPr>
        <p:spPr>
          <a:xfrm rot="16200000" flipH="1" flipV="1">
            <a:off x="9201970"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F3AD9919-F31E-8C7D-DC77-42DFD17E6974}"/>
              </a:ext>
            </a:extLst>
          </p:cNvPr>
          <p:cNvSpPr>
            <a:spLocks/>
          </p:cNvSpPr>
          <p:nvPr/>
        </p:nvSpPr>
        <p:spPr>
          <a:xfrm rot="16200000">
            <a:off x="6236164"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8473F3C0-4B99-4574-7947-B76EFD0640BF}"/>
              </a:ext>
            </a:extLst>
          </p:cNvPr>
          <p:cNvSpPr>
            <a:spLocks/>
          </p:cNvSpPr>
          <p:nvPr/>
        </p:nvSpPr>
        <p:spPr>
          <a:xfrm rot="16200000" flipH="1">
            <a:off x="6236164"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4B181F86-EB85-13B7-C270-F404331AA8B1}"/>
              </a:ext>
            </a:extLst>
          </p:cNvPr>
          <p:cNvSpPr>
            <a:spLocks/>
          </p:cNvSpPr>
          <p:nvPr/>
        </p:nvSpPr>
        <p:spPr>
          <a:xfrm rot="16200000" flipV="1">
            <a:off x="7138678"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C4B9AF07-7173-AA99-E6AC-356CEBF10DA5}"/>
              </a:ext>
            </a:extLst>
          </p:cNvPr>
          <p:cNvSpPr>
            <a:spLocks/>
          </p:cNvSpPr>
          <p:nvPr/>
        </p:nvSpPr>
        <p:spPr>
          <a:xfrm rot="16200000" flipH="1" flipV="1">
            <a:off x="7138678"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BE97CACD-49F9-9DBE-AA72-885BB7F73C36}"/>
              </a:ext>
            </a:extLst>
          </p:cNvPr>
          <p:cNvSpPr>
            <a:spLocks/>
          </p:cNvSpPr>
          <p:nvPr/>
        </p:nvSpPr>
        <p:spPr>
          <a:xfrm>
            <a:off x="8186487"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6F86B954-D81F-98FA-D3D5-49D1DA482EA7}"/>
              </a:ext>
            </a:extLst>
          </p:cNvPr>
          <p:cNvSpPr>
            <a:spLocks/>
          </p:cNvSpPr>
          <p:nvPr/>
        </p:nvSpPr>
        <p:spPr>
          <a:xfrm flipH="1">
            <a:off x="7286412"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FF703FC3-263D-8E9E-722A-8348817C9618}"/>
              </a:ext>
            </a:extLst>
          </p:cNvPr>
          <p:cNvSpPr>
            <a:spLocks/>
          </p:cNvSpPr>
          <p:nvPr/>
        </p:nvSpPr>
        <p:spPr>
          <a:xfrm rot="16200000">
            <a:off x="4172874"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9A6EADFA-2CC7-8E29-0417-8FBDAC941694}"/>
              </a:ext>
            </a:extLst>
          </p:cNvPr>
          <p:cNvSpPr>
            <a:spLocks/>
          </p:cNvSpPr>
          <p:nvPr/>
        </p:nvSpPr>
        <p:spPr>
          <a:xfrm rot="16200000" flipH="1">
            <a:off x="4172874"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B81EDD46-03E9-2824-0568-C5C16C5EA103}"/>
              </a:ext>
            </a:extLst>
          </p:cNvPr>
          <p:cNvSpPr>
            <a:spLocks/>
          </p:cNvSpPr>
          <p:nvPr/>
        </p:nvSpPr>
        <p:spPr>
          <a:xfrm rot="16200000" flipV="1">
            <a:off x="5075388"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FC3AFB2B-771D-CD07-5587-FA1D6BFEDE2A}"/>
              </a:ext>
            </a:extLst>
          </p:cNvPr>
          <p:cNvSpPr>
            <a:spLocks/>
          </p:cNvSpPr>
          <p:nvPr/>
        </p:nvSpPr>
        <p:spPr>
          <a:xfrm rot="16200000" flipH="1" flipV="1">
            <a:off x="5075388"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AED7487C-3228-4F28-BEBB-A79AF160FFC4}"/>
              </a:ext>
            </a:extLst>
          </p:cNvPr>
          <p:cNvSpPr>
            <a:spLocks/>
          </p:cNvSpPr>
          <p:nvPr/>
        </p:nvSpPr>
        <p:spPr>
          <a:xfrm>
            <a:off x="6123197"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EDE21DA0-565C-2993-108B-A77FC6D8B80A}"/>
              </a:ext>
            </a:extLst>
          </p:cNvPr>
          <p:cNvSpPr>
            <a:spLocks/>
          </p:cNvSpPr>
          <p:nvPr/>
        </p:nvSpPr>
        <p:spPr>
          <a:xfrm flipH="1">
            <a:off x="5223122"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825520B4-7515-32E6-638E-0B1356AC39AD}"/>
              </a:ext>
            </a:extLst>
          </p:cNvPr>
          <p:cNvSpPr>
            <a:spLocks/>
          </p:cNvSpPr>
          <p:nvPr/>
        </p:nvSpPr>
        <p:spPr>
          <a:xfrm>
            <a:off x="4059906"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BF1D7597-81C2-FF06-F6F6-27A23791C331}"/>
              </a:ext>
            </a:extLst>
          </p:cNvPr>
          <p:cNvSpPr>
            <a:spLocks/>
          </p:cNvSpPr>
          <p:nvPr/>
        </p:nvSpPr>
        <p:spPr>
          <a:xfrm flipH="1">
            <a:off x="3159830"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Right Triangle 76">
            <a:extLst>
              <a:ext uri="{FF2B5EF4-FFF2-40B4-BE49-F238E27FC236}">
                <a16:creationId xmlns:a16="http://schemas.microsoft.com/office/drawing/2014/main" id="{66C67440-4AD0-4926-ABD3-01F7317CB1D6}"/>
              </a:ext>
            </a:extLst>
          </p:cNvPr>
          <p:cNvSpPr>
            <a:spLocks/>
          </p:cNvSpPr>
          <p:nvPr/>
        </p:nvSpPr>
        <p:spPr>
          <a:xfrm rot="16200000">
            <a:off x="10362746"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78EA7D63-0A0C-64CE-99FE-16511F08E6DF}"/>
              </a:ext>
            </a:extLst>
          </p:cNvPr>
          <p:cNvSpPr>
            <a:spLocks/>
          </p:cNvSpPr>
          <p:nvPr/>
        </p:nvSpPr>
        <p:spPr>
          <a:xfrm rot="16200000" flipH="1">
            <a:off x="10362746"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9206F5E0-B9C0-C92E-43AF-6E98BD2323F6}"/>
              </a:ext>
            </a:extLst>
          </p:cNvPr>
          <p:cNvSpPr>
            <a:spLocks/>
          </p:cNvSpPr>
          <p:nvPr/>
        </p:nvSpPr>
        <p:spPr>
          <a:xfrm rot="16200000" flipV="1">
            <a:off x="11265260"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79711F29-18B6-12DA-2292-80E7FBE51CA6}"/>
              </a:ext>
            </a:extLst>
          </p:cNvPr>
          <p:cNvSpPr>
            <a:spLocks/>
          </p:cNvSpPr>
          <p:nvPr/>
        </p:nvSpPr>
        <p:spPr>
          <a:xfrm rot="16200000" flipH="1" flipV="1">
            <a:off x="11265260"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6462F4D9-7196-7698-DF79-99578807E868}"/>
              </a:ext>
            </a:extLst>
          </p:cNvPr>
          <p:cNvSpPr>
            <a:spLocks/>
          </p:cNvSpPr>
          <p:nvPr/>
        </p:nvSpPr>
        <p:spPr>
          <a:xfrm flipH="1">
            <a:off x="11412994"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2" name="Right Triangle 81">
            <a:extLst>
              <a:ext uri="{FF2B5EF4-FFF2-40B4-BE49-F238E27FC236}">
                <a16:creationId xmlns:a16="http://schemas.microsoft.com/office/drawing/2014/main" id="{D6C553F4-B4F2-3B87-1D9C-C80E8AA27B26}"/>
              </a:ext>
            </a:extLst>
          </p:cNvPr>
          <p:cNvSpPr>
            <a:spLocks/>
          </p:cNvSpPr>
          <p:nvPr/>
        </p:nvSpPr>
        <p:spPr>
          <a:xfrm>
            <a:off x="10249779"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6E11F6DE-03ED-54DF-3D98-6DBEAEDC3FE4}"/>
              </a:ext>
            </a:extLst>
          </p:cNvPr>
          <p:cNvSpPr>
            <a:spLocks/>
          </p:cNvSpPr>
          <p:nvPr/>
        </p:nvSpPr>
        <p:spPr>
          <a:xfrm flipH="1">
            <a:off x="9349703"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0796980F-A845-571E-B7EF-49FDE38A0375}"/>
              </a:ext>
            </a:extLst>
          </p:cNvPr>
          <p:cNvSpPr>
            <a:spLocks/>
          </p:cNvSpPr>
          <p:nvPr/>
        </p:nvSpPr>
        <p:spPr>
          <a:xfrm rot="16200000" flipH="1">
            <a:off x="10362747" y="-288518"/>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0B446ED9-B239-90C0-161E-5F708DB14752}"/>
              </a:ext>
            </a:extLst>
          </p:cNvPr>
          <p:cNvSpPr>
            <a:spLocks/>
          </p:cNvSpPr>
          <p:nvPr/>
        </p:nvSpPr>
        <p:spPr>
          <a:xfrm rot="16200000" flipH="1" flipV="1">
            <a:off x="11265261" y="-288518"/>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SectionTitle">
            <a:extLst>
              <a:ext uri="{FF2B5EF4-FFF2-40B4-BE49-F238E27FC236}">
                <a16:creationId xmlns:a16="http://schemas.microsoft.com/office/drawing/2014/main" id="{38AD0042-EF0A-DA86-D385-D5D7188DF053}"/>
              </a:ext>
            </a:extLst>
          </p:cNvPr>
          <p:cNvSpPr>
            <a:spLocks noGrp="1"/>
          </p:cNvSpPr>
          <p:nvPr>
            <p:ph type="body" sz="quarter" idx="12" hasCustomPrompt="1"/>
          </p:nvPr>
        </p:nvSpPr>
        <p:spPr>
          <a:xfrm>
            <a:off x="542133" y="3145503"/>
            <a:ext cx="6919910" cy="647100"/>
          </a:xfrm>
          <a:prstGeom prst="rect">
            <a:avLst/>
          </a:prstGeom>
          <a:noFill/>
        </p:spPr>
        <p:txBody>
          <a:bodyPr vert="horz" wrap="square" lIns="0" tIns="0" rIns="0" bIns="0" numCol="1" rtlCol="0" anchor="t" anchorCtr="0" compatLnSpc="1">
            <a:prstTxWarp prst="textNoShape">
              <a:avLst/>
            </a:prstTxWarp>
            <a:noAutofit/>
          </a:bodyPr>
          <a:lstStyle>
            <a:lvl1pPr marL="0" indent="0">
              <a:buFontTx/>
              <a:buNone/>
              <a:defRPr lang="en-US" sz="5400">
                <a:solidFill>
                  <a:schemeClr val="tx1"/>
                </a:solidFill>
                <a:ea typeface="+mn-ea"/>
              </a:defRPr>
            </a:lvl1pPr>
          </a:lstStyle>
          <a:p>
            <a:pPr marL="0" lvl="0" indent="0" fontAlgn="base">
              <a:lnSpc>
                <a:spcPts val="5000"/>
              </a:lnSpc>
              <a:spcBef>
                <a:spcPts val="0"/>
              </a:spcBef>
              <a:spcAft>
                <a:spcPts val="200"/>
              </a:spcAft>
              <a:buFont typeface="Arial" panose="020B0604020202020204" pitchFamily="34" charset="0"/>
              <a:buChar char="​"/>
            </a:pPr>
            <a:r>
              <a:rPr lang="en-US"/>
              <a:t>Section/Chapter</a:t>
            </a:r>
          </a:p>
        </p:txBody>
      </p:sp>
      <p:sp>
        <p:nvSpPr>
          <p:cNvPr id="2" name="Right Triangle 1">
            <a:extLst>
              <a:ext uri="{FF2B5EF4-FFF2-40B4-BE49-F238E27FC236}">
                <a16:creationId xmlns:a16="http://schemas.microsoft.com/office/drawing/2014/main" id="{4C7CA295-A278-D5A4-393C-65BEDDC66D13}"/>
              </a:ext>
            </a:extLst>
          </p:cNvPr>
          <p:cNvSpPr>
            <a:spLocks/>
          </p:cNvSpPr>
          <p:nvPr userDrawn="1"/>
        </p:nvSpPr>
        <p:spPr>
          <a:xfrm rot="16200000">
            <a:off x="8299456"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 name="Right Triangle 6">
            <a:extLst>
              <a:ext uri="{FF2B5EF4-FFF2-40B4-BE49-F238E27FC236}">
                <a16:creationId xmlns:a16="http://schemas.microsoft.com/office/drawing/2014/main" id="{36328089-D314-5D5E-10B8-C6F21FEA39D2}"/>
              </a:ext>
            </a:extLst>
          </p:cNvPr>
          <p:cNvSpPr>
            <a:spLocks/>
          </p:cNvSpPr>
          <p:nvPr userDrawn="1"/>
        </p:nvSpPr>
        <p:spPr>
          <a:xfrm rot="16200000" flipH="1">
            <a:off x="8299456"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 name="Right Triangle 7">
            <a:extLst>
              <a:ext uri="{FF2B5EF4-FFF2-40B4-BE49-F238E27FC236}">
                <a16:creationId xmlns:a16="http://schemas.microsoft.com/office/drawing/2014/main" id="{176EA67C-FA0B-E7E0-2FCD-5BF5835E7E3F}"/>
              </a:ext>
            </a:extLst>
          </p:cNvPr>
          <p:cNvSpPr>
            <a:spLocks/>
          </p:cNvSpPr>
          <p:nvPr userDrawn="1"/>
        </p:nvSpPr>
        <p:spPr>
          <a:xfrm rot="16200000" flipV="1">
            <a:off x="9201970"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 name="Right Triangle 8">
            <a:extLst>
              <a:ext uri="{FF2B5EF4-FFF2-40B4-BE49-F238E27FC236}">
                <a16:creationId xmlns:a16="http://schemas.microsoft.com/office/drawing/2014/main" id="{FFDC409B-A132-023B-4B1F-0FE06053E600}"/>
              </a:ext>
            </a:extLst>
          </p:cNvPr>
          <p:cNvSpPr>
            <a:spLocks/>
          </p:cNvSpPr>
          <p:nvPr userDrawn="1"/>
        </p:nvSpPr>
        <p:spPr>
          <a:xfrm rot="16200000" flipH="1" flipV="1">
            <a:off x="9201970"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 name="Right Triangle 9">
            <a:extLst>
              <a:ext uri="{FF2B5EF4-FFF2-40B4-BE49-F238E27FC236}">
                <a16:creationId xmlns:a16="http://schemas.microsoft.com/office/drawing/2014/main" id="{E4A46C47-DFC3-C6F2-FE3A-1D78A954BBED}"/>
              </a:ext>
            </a:extLst>
          </p:cNvPr>
          <p:cNvSpPr>
            <a:spLocks/>
          </p:cNvSpPr>
          <p:nvPr userDrawn="1"/>
        </p:nvSpPr>
        <p:spPr>
          <a:xfrm rot="16200000">
            <a:off x="6236164"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 name="Right Triangle 11">
            <a:extLst>
              <a:ext uri="{FF2B5EF4-FFF2-40B4-BE49-F238E27FC236}">
                <a16:creationId xmlns:a16="http://schemas.microsoft.com/office/drawing/2014/main" id="{3347187C-5E11-B2E4-584D-517F07AAB10F}"/>
              </a:ext>
            </a:extLst>
          </p:cNvPr>
          <p:cNvSpPr>
            <a:spLocks/>
          </p:cNvSpPr>
          <p:nvPr userDrawn="1"/>
        </p:nvSpPr>
        <p:spPr>
          <a:xfrm rot="16200000" flipH="1">
            <a:off x="6236164"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11D4F33A-4783-1EBD-4487-FC8878FECF7F}"/>
              </a:ext>
            </a:extLst>
          </p:cNvPr>
          <p:cNvSpPr>
            <a:spLocks/>
          </p:cNvSpPr>
          <p:nvPr userDrawn="1"/>
        </p:nvSpPr>
        <p:spPr>
          <a:xfrm rot="16200000" flipV="1">
            <a:off x="7138678"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2D613DBF-4CCA-36EE-4881-40D2E5E3063F}"/>
              </a:ext>
            </a:extLst>
          </p:cNvPr>
          <p:cNvSpPr>
            <a:spLocks/>
          </p:cNvSpPr>
          <p:nvPr userDrawn="1"/>
        </p:nvSpPr>
        <p:spPr>
          <a:xfrm rot="16200000" flipH="1" flipV="1">
            <a:off x="7138678"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02FDFE52-06F5-520A-2797-A1101D65ADE3}"/>
              </a:ext>
            </a:extLst>
          </p:cNvPr>
          <p:cNvSpPr>
            <a:spLocks/>
          </p:cNvSpPr>
          <p:nvPr userDrawn="1"/>
        </p:nvSpPr>
        <p:spPr>
          <a:xfrm>
            <a:off x="8186487"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D42FEAE5-C0BC-746F-5376-6C307460D7CD}"/>
              </a:ext>
            </a:extLst>
          </p:cNvPr>
          <p:cNvSpPr>
            <a:spLocks/>
          </p:cNvSpPr>
          <p:nvPr userDrawn="1"/>
        </p:nvSpPr>
        <p:spPr>
          <a:xfrm flipH="1">
            <a:off x="7286412"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1" name="Right Triangle 90">
            <a:extLst>
              <a:ext uri="{FF2B5EF4-FFF2-40B4-BE49-F238E27FC236}">
                <a16:creationId xmlns:a16="http://schemas.microsoft.com/office/drawing/2014/main" id="{19DA174F-D0DC-2F7A-A0FD-DCEB191272BC}"/>
              </a:ext>
            </a:extLst>
          </p:cNvPr>
          <p:cNvSpPr>
            <a:spLocks/>
          </p:cNvSpPr>
          <p:nvPr userDrawn="1"/>
        </p:nvSpPr>
        <p:spPr>
          <a:xfrm flipV="1">
            <a:off x="8186487"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2" name="Right Triangle 91">
            <a:extLst>
              <a:ext uri="{FF2B5EF4-FFF2-40B4-BE49-F238E27FC236}">
                <a16:creationId xmlns:a16="http://schemas.microsoft.com/office/drawing/2014/main" id="{AD697246-A227-0113-A110-4C85EBF853E0}"/>
              </a:ext>
            </a:extLst>
          </p:cNvPr>
          <p:cNvSpPr>
            <a:spLocks/>
          </p:cNvSpPr>
          <p:nvPr userDrawn="1"/>
        </p:nvSpPr>
        <p:spPr>
          <a:xfrm flipH="1" flipV="1">
            <a:off x="7286412"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595CB4C6-78B7-B4EF-9337-6377A94D4162}"/>
              </a:ext>
            </a:extLst>
          </p:cNvPr>
          <p:cNvSpPr>
            <a:spLocks/>
          </p:cNvSpPr>
          <p:nvPr userDrawn="1"/>
        </p:nvSpPr>
        <p:spPr>
          <a:xfrm>
            <a:off x="8186487"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925088C1-5B1F-4AA1-D521-B3B5528B8245}"/>
              </a:ext>
            </a:extLst>
          </p:cNvPr>
          <p:cNvSpPr>
            <a:spLocks/>
          </p:cNvSpPr>
          <p:nvPr userDrawn="1"/>
        </p:nvSpPr>
        <p:spPr>
          <a:xfrm flipH="1">
            <a:off x="7286412"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C6703C8F-4F66-F2D6-999F-5F9A3F1AC6C5}"/>
              </a:ext>
            </a:extLst>
          </p:cNvPr>
          <p:cNvSpPr>
            <a:spLocks/>
          </p:cNvSpPr>
          <p:nvPr userDrawn="1"/>
        </p:nvSpPr>
        <p:spPr>
          <a:xfrm flipV="1">
            <a:off x="8186487"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57E129A1-7B95-99B3-6A39-AE5E400208CD}"/>
              </a:ext>
            </a:extLst>
          </p:cNvPr>
          <p:cNvSpPr>
            <a:spLocks/>
          </p:cNvSpPr>
          <p:nvPr userDrawn="1"/>
        </p:nvSpPr>
        <p:spPr>
          <a:xfrm flipH="1" flipV="1">
            <a:off x="7286412"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57A142F1-F061-ABA7-1B8F-260B4A978A7D}"/>
              </a:ext>
            </a:extLst>
          </p:cNvPr>
          <p:cNvSpPr>
            <a:spLocks/>
          </p:cNvSpPr>
          <p:nvPr userDrawn="1"/>
        </p:nvSpPr>
        <p:spPr>
          <a:xfrm>
            <a:off x="6123197"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1329788F-3AD7-F23F-598B-4C2C31324BD2}"/>
              </a:ext>
            </a:extLst>
          </p:cNvPr>
          <p:cNvSpPr>
            <a:spLocks/>
          </p:cNvSpPr>
          <p:nvPr userDrawn="1"/>
        </p:nvSpPr>
        <p:spPr>
          <a:xfrm flipH="1">
            <a:off x="5223122"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5D9EDFF1-A469-5C9F-AC03-5F6D4AA51901}"/>
              </a:ext>
            </a:extLst>
          </p:cNvPr>
          <p:cNvSpPr>
            <a:spLocks/>
          </p:cNvSpPr>
          <p:nvPr userDrawn="1"/>
        </p:nvSpPr>
        <p:spPr>
          <a:xfrm flipV="1">
            <a:off x="6123197"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CF6E7118-5055-043A-A090-63B992FF644A}"/>
              </a:ext>
            </a:extLst>
          </p:cNvPr>
          <p:cNvSpPr>
            <a:spLocks/>
          </p:cNvSpPr>
          <p:nvPr userDrawn="1"/>
        </p:nvSpPr>
        <p:spPr>
          <a:xfrm flipH="1" flipV="1">
            <a:off x="5223122"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065A57A4-69F9-3746-DDE9-CDE161B1D3E5}"/>
              </a:ext>
            </a:extLst>
          </p:cNvPr>
          <p:cNvSpPr>
            <a:spLocks/>
          </p:cNvSpPr>
          <p:nvPr userDrawn="1"/>
        </p:nvSpPr>
        <p:spPr>
          <a:xfrm rot="16200000">
            <a:off x="10362746"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56965E27-2B9B-078C-30CE-33D03E8C4D84}"/>
              </a:ext>
            </a:extLst>
          </p:cNvPr>
          <p:cNvSpPr>
            <a:spLocks/>
          </p:cNvSpPr>
          <p:nvPr userDrawn="1"/>
        </p:nvSpPr>
        <p:spPr>
          <a:xfrm rot="16200000" flipH="1">
            <a:off x="10362746"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253D1C8E-DC01-058A-FC55-DCEA1AFEA955}"/>
              </a:ext>
            </a:extLst>
          </p:cNvPr>
          <p:cNvSpPr>
            <a:spLocks/>
          </p:cNvSpPr>
          <p:nvPr userDrawn="1"/>
        </p:nvSpPr>
        <p:spPr>
          <a:xfrm rot="16200000" flipV="1">
            <a:off x="11265260" y="3074840"/>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77C0E3DE-4B59-08D4-44AC-C80AF274905B}"/>
              </a:ext>
            </a:extLst>
          </p:cNvPr>
          <p:cNvSpPr>
            <a:spLocks/>
          </p:cNvSpPr>
          <p:nvPr userDrawn="1"/>
        </p:nvSpPr>
        <p:spPr>
          <a:xfrm rot="16200000" flipH="1" flipV="1">
            <a:off x="11265260" y="4014512"/>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7DE847DB-2349-2CC6-7852-0E67BFC0B935}"/>
              </a:ext>
            </a:extLst>
          </p:cNvPr>
          <p:cNvSpPr>
            <a:spLocks/>
          </p:cNvSpPr>
          <p:nvPr userDrawn="1"/>
        </p:nvSpPr>
        <p:spPr>
          <a:xfrm flipH="1">
            <a:off x="11412994"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327C71CA-859F-D9CB-3957-1FA6B7113355}"/>
              </a:ext>
            </a:extLst>
          </p:cNvPr>
          <p:cNvSpPr>
            <a:spLocks/>
          </p:cNvSpPr>
          <p:nvPr userDrawn="1"/>
        </p:nvSpPr>
        <p:spPr>
          <a:xfrm flipH="1" flipV="1">
            <a:off x="11412994"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4119BF17-D21C-EECD-8070-3C4BAD2A9E36}"/>
              </a:ext>
            </a:extLst>
          </p:cNvPr>
          <p:cNvSpPr>
            <a:spLocks/>
          </p:cNvSpPr>
          <p:nvPr userDrawn="1"/>
        </p:nvSpPr>
        <p:spPr>
          <a:xfrm flipH="1">
            <a:off x="11412994"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074A077B-FBF9-1879-DA79-BE3DC394BF77}"/>
              </a:ext>
            </a:extLst>
          </p:cNvPr>
          <p:cNvSpPr>
            <a:spLocks/>
          </p:cNvSpPr>
          <p:nvPr userDrawn="1"/>
        </p:nvSpPr>
        <p:spPr>
          <a:xfrm flipH="1" flipV="1">
            <a:off x="11412994"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9F2FFE91-0338-BFF9-144A-4DF5635A3367}"/>
              </a:ext>
            </a:extLst>
          </p:cNvPr>
          <p:cNvSpPr>
            <a:spLocks/>
          </p:cNvSpPr>
          <p:nvPr userDrawn="1"/>
        </p:nvSpPr>
        <p:spPr>
          <a:xfrm>
            <a:off x="10249779"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D7113F21-4472-D32B-218F-A5AF595660A8}"/>
              </a:ext>
            </a:extLst>
          </p:cNvPr>
          <p:cNvSpPr>
            <a:spLocks/>
          </p:cNvSpPr>
          <p:nvPr userDrawn="1"/>
        </p:nvSpPr>
        <p:spPr>
          <a:xfrm flipH="1">
            <a:off x="9349703" y="1979208"/>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B941947E-080F-5C08-9B1D-8ADBD88152D5}"/>
              </a:ext>
            </a:extLst>
          </p:cNvPr>
          <p:cNvSpPr>
            <a:spLocks/>
          </p:cNvSpPr>
          <p:nvPr userDrawn="1"/>
        </p:nvSpPr>
        <p:spPr>
          <a:xfrm flipV="1">
            <a:off x="10249779"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0CBD38CF-5975-7F3A-AE06-DE6553C56F62}"/>
              </a:ext>
            </a:extLst>
          </p:cNvPr>
          <p:cNvSpPr>
            <a:spLocks/>
          </p:cNvSpPr>
          <p:nvPr userDrawn="1"/>
        </p:nvSpPr>
        <p:spPr>
          <a:xfrm flipH="1" flipV="1">
            <a:off x="9349703" y="2921426"/>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D2B5B18D-8424-7500-F6E4-A26EFC53B3AC}"/>
              </a:ext>
            </a:extLst>
          </p:cNvPr>
          <p:cNvSpPr>
            <a:spLocks/>
          </p:cNvSpPr>
          <p:nvPr userDrawn="1"/>
        </p:nvSpPr>
        <p:spPr>
          <a:xfrm>
            <a:off x="10249779"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99F98421-2CD8-D878-D5D5-DED34219798F}"/>
              </a:ext>
            </a:extLst>
          </p:cNvPr>
          <p:cNvSpPr>
            <a:spLocks/>
          </p:cNvSpPr>
          <p:nvPr userDrawn="1"/>
        </p:nvSpPr>
        <p:spPr>
          <a:xfrm flipH="1">
            <a:off x="9349703" y="413072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5" name="Right Triangle 114">
            <a:extLst>
              <a:ext uri="{FF2B5EF4-FFF2-40B4-BE49-F238E27FC236}">
                <a16:creationId xmlns:a16="http://schemas.microsoft.com/office/drawing/2014/main" id="{FC4E1E59-AEAC-821B-5C07-C54713B8BAD8}"/>
              </a:ext>
            </a:extLst>
          </p:cNvPr>
          <p:cNvSpPr>
            <a:spLocks/>
          </p:cNvSpPr>
          <p:nvPr userDrawn="1"/>
        </p:nvSpPr>
        <p:spPr>
          <a:xfrm flipV="1">
            <a:off x="10249779"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4FB4F0F3-B466-150C-7747-F79097FC71A0}"/>
              </a:ext>
            </a:extLst>
          </p:cNvPr>
          <p:cNvSpPr>
            <a:spLocks/>
          </p:cNvSpPr>
          <p:nvPr userDrawn="1"/>
        </p:nvSpPr>
        <p:spPr>
          <a:xfrm flipH="1" flipV="1">
            <a:off x="9349703" y="5072940"/>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EEE19888-799E-23BE-0EB7-EAD801FDB964}"/>
              </a:ext>
            </a:extLst>
          </p:cNvPr>
          <p:cNvSpPr>
            <a:spLocks/>
          </p:cNvSpPr>
          <p:nvPr userDrawn="1"/>
        </p:nvSpPr>
        <p:spPr>
          <a:xfrm rot="16200000">
            <a:off x="8299457"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3698F87A-0CDB-7D48-DF3E-0E2D5DE80773}"/>
              </a:ext>
            </a:extLst>
          </p:cNvPr>
          <p:cNvSpPr>
            <a:spLocks/>
          </p:cNvSpPr>
          <p:nvPr userDrawn="1"/>
        </p:nvSpPr>
        <p:spPr>
          <a:xfrm rot="16200000" flipH="1">
            <a:off x="8299457"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83E9696C-369F-CEFD-9F7F-CAE2351034F6}"/>
              </a:ext>
            </a:extLst>
          </p:cNvPr>
          <p:cNvSpPr>
            <a:spLocks/>
          </p:cNvSpPr>
          <p:nvPr userDrawn="1"/>
        </p:nvSpPr>
        <p:spPr>
          <a:xfrm rot="16200000" flipV="1">
            <a:off x="9201971"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3993F017-F9BE-D227-A668-DB37776F7817}"/>
              </a:ext>
            </a:extLst>
          </p:cNvPr>
          <p:cNvSpPr>
            <a:spLocks/>
          </p:cNvSpPr>
          <p:nvPr userDrawn="1"/>
        </p:nvSpPr>
        <p:spPr>
          <a:xfrm rot="16200000" flipH="1" flipV="1">
            <a:off x="9201971"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FF715535-683B-DE15-1D7A-C89FDE13E082}"/>
              </a:ext>
            </a:extLst>
          </p:cNvPr>
          <p:cNvSpPr>
            <a:spLocks/>
          </p:cNvSpPr>
          <p:nvPr userDrawn="1"/>
        </p:nvSpPr>
        <p:spPr>
          <a:xfrm rot="16200000">
            <a:off x="10362747"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DD5D715C-832E-37F7-8D3A-089EDF559AB5}"/>
              </a:ext>
            </a:extLst>
          </p:cNvPr>
          <p:cNvSpPr>
            <a:spLocks/>
          </p:cNvSpPr>
          <p:nvPr userDrawn="1"/>
        </p:nvSpPr>
        <p:spPr>
          <a:xfrm rot="16200000" flipH="1">
            <a:off x="10362747"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BA8403FD-C80C-5203-4399-99067C205E4D}"/>
              </a:ext>
            </a:extLst>
          </p:cNvPr>
          <p:cNvSpPr>
            <a:spLocks/>
          </p:cNvSpPr>
          <p:nvPr userDrawn="1"/>
        </p:nvSpPr>
        <p:spPr>
          <a:xfrm rot="16200000" flipV="1">
            <a:off x="11265261" y="9233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D8F232E3-8B6D-37AB-2157-C83B12851D83}"/>
              </a:ext>
            </a:extLst>
          </p:cNvPr>
          <p:cNvSpPr>
            <a:spLocks/>
          </p:cNvSpPr>
          <p:nvPr userDrawn="1"/>
        </p:nvSpPr>
        <p:spPr>
          <a:xfrm rot="16200000" flipH="1" flipV="1">
            <a:off x="11265261" y="1862997"/>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FA31B324-A46A-3304-5185-5587E9B0B477}"/>
              </a:ext>
            </a:extLst>
          </p:cNvPr>
          <p:cNvSpPr>
            <a:spLocks/>
          </p:cNvSpPr>
          <p:nvPr userDrawn="1"/>
        </p:nvSpPr>
        <p:spPr>
          <a:xfrm flipH="1">
            <a:off x="11412995" y="-17230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29CE8904-8B97-4ED8-E7EE-66BCA471AC39}"/>
              </a:ext>
            </a:extLst>
          </p:cNvPr>
          <p:cNvSpPr>
            <a:spLocks/>
          </p:cNvSpPr>
          <p:nvPr userDrawn="1"/>
        </p:nvSpPr>
        <p:spPr>
          <a:xfrm flipH="1" flipV="1">
            <a:off x="11412995" y="76991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4DFA6099-DAFA-581C-B771-ECFF8FB71A86}"/>
              </a:ext>
            </a:extLst>
          </p:cNvPr>
          <p:cNvSpPr>
            <a:spLocks/>
          </p:cNvSpPr>
          <p:nvPr userDrawn="1"/>
        </p:nvSpPr>
        <p:spPr>
          <a:xfrm>
            <a:off x="10249780" y="-17230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95FC03A0-B5C7-A072-C75B-6D6FBB0009D9}"/>
              </a:ext>
            </a:extLst>
          </p:cNvPr>
          <p:cNvSpPr>
            <a:spLocks/>
          </p:cNvSpPr>
          <p:nvPr userDrawn="1"/>
        </p:nvSpPr>
        <p:spPr>
          <a:xfrm flipH="1">
            <a:off x="9349704" y="-17230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0F86385C-6F3A-4452-5666-205DA0FE0036}"/>
              </a:ext>
            </a:extLst>
          </p:cNvPr>
          <p:cNvSpPr>
            <a:spLocks/>
          </p:cNvSpPr>
          <p:nvPr userDrawn="1"/>
        </p:nvSpPr>
        <p:spPr>
          <a:xfrm flipV="1">
            <a:off x="10249780" y="76991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383FC00A-6307-C0BF-AAD4-3835E5643FD3}"/>
              </a:ext>
            </a:extLst>
          </p:cNvPr>
          <p:cNvSpPr>
            <a:spLocks/>
          </p:cNvSpPr>
          <p:nvPr userDrawn="1"/>
        </p:nvSpPr>
        <p:spPr>
          <a:xfrm flipH="1" flipV="1">
            <a:off x="9349704" y="769912"/>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F793F2B7-C1CC-48D3-CC28-0DBBB0905560}"/>
              </a:ext>
            </a:extLst>
          </p:cNvPr>
          <p:cNvSpPr>
            <a:spLocks/>
          </p:cNvSpPr>
          <p:nvPr userDrawn="1"/>
        </p:nvSpPr>
        <p:spPr>
          <a:xfrm rot="16200000">
            <a:off x="8299456"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9656621D-B877-5391-EC30-03F928A64446}"/>
              </a:ext>
            </a:extLst>
          </p:cNvPr>
          <p:cNvSpPr>
            <a:spLocks/>
          </p:cNvSpPr>
          <p:nvPr userDrawn="1"/>
        </p:nvSpPr>
        <p:spPr>
          <a:xfrm rot="16200000" flipH="1">
            <a:off x="8299456"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7ADEEDEE-1CA7-D3B9-3555-BDD368F7FDC7}"/>
              </a:ext>
            </a:extLst>
          </p:cNvPr>
          <p:cNvSpPr>
            <a:spLocks/>
          </p:cNvSpPr>
          <p:nvPr userDrawn="1"/>
        </p:nvSpPr>
        <p:spPr>
          <a:xfrm rot="16200000" flipV="1">
            <a:off x="9201970"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FDB3D36D-1C64-D888-4A03-F9DC19C2BF33}"/>
              </a:ext>
            </a:extLst>
          </p:cNvPr>
          <p:cNvSpPr>
            <a:spLocks/>
          </p:cNvSpPr>
          <p:nvPr userDrawn="1"/>
        </p:nvSpPr>
        <p:spPr>
          <a:xfrm rot="16200000" flipH="1" flipV="1">
            <a:off x="9201970"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FCB906EE-FFC1-C882-0D14-1B0665A6D919}"/>
              </a:ext>
            </a:extLst>
          </p:cNvPr>
          <p:cNvSpPr>
            <a:spLocks/>
          </p:cNvSpPr>
          <p:nvPr userDrawn="1"/>
        </p:nvSpPr>
        <p:spPr>
          <a:xfrm rot="16200000">
            <a:off x="6236164"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A9B2E3B2-B630-3243-30B9-729B4F4195DA}"/>
              </a:ext>
            </a:extLst>
          </p:cNvPr>
          <p:cNvSpPr>
            <a:spLocks/>
          </p:cNvSpPr>
          <p:nvPr userDrawn="1"/>
        </p:nvSpPr>
        <p:spPr>
          <a:xfrm rot="16200000" flipH="1">
            <a:off x="6236164"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0FBF32B9-E49A-EFC8-8A61-17964A570530}"/>
              </a:ext>
            </a:extLst>
          </p:cNvPr>
          <p:cNvSpPr>
            <a:spLocks/>
          </p:cNvSpPr>
          <p:nvPr userDrawn="1"/>
        </p:nvSpPr>
        <p:spPr>
          <a:xfrm rot="16200000" flipV="1">
            <a:off x="7138678"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29445C98-34F4-5168-67E1-E58F550C97C7}"/>
              </a:ext>
            </a:extLst>
          </p:cNvPr>
          <p:cNvSpPr>
            <a:spLocks/>
          </p:cNvSpPr>
          <p:nvPr userDrawn="1"/>
        </p:nvSpPr>
        <p:spPr>
          <a:xfrm rot="16200000" flipH="1" flipV="1">
            <a:off x="7138678"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AFC6193C-7A23-E25B-DA80-68DDA20CB833}"/>
              </a:ext>
            </a:extLst>
          </p:cNvPr>
          <p:cNvSpPr>
            <a:spLocks/>
          </p:cNvSpPr>
          <p:nvPr userDrawn="1"/>
        </p:nvSpPr>
        <p:spPr>
          <a:xfrm>
            <a:off x="8186487"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3F4632F0-B42E-B742-E599-7C2B10AB6EED}"/>
              </a:ext>
            </a:extLst>
          </p:cNvPr>
          <p:cNvSpPr>
            <a:spLocks/>
          </p:cNvSpPr>
          <p:nvPr userDrawn="1"/>
        </p:nvSpPr>
        <p:spPr>
          <a:xfrm flipH="1">
            <a:off x="7286412"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3CEE59CF-0FB9-A33A-AD4F-157AF00C0BF8}"/>
              </a:ext>
            </a:extLst>
          </p:cNvPr>
          <p:cNvSpPr>
            <a:spLocks/>
          </p:cNvSpPr>
          <p:nvPr userDrawn="1"/>
        </p:nvSpPr>
        <p:spPr>
          <a:xfrm rot="16200000">
            <a:off x="4172874"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D7A246A1-3169-B201-0C7D-8BE43F86F908}"/>
              </a:ext>
            </a:extLst>
          </p:cNvPr>
          <p:cNvSpPr>
            <a:spLocks/>
          </p:cNvSpPr>
          <p:nvPr userDrawn="1"/>
        </p:nvSpPr>
        <p:spPr>
          <a:xfrm rot="16200000" flipH="1">
            <a:off x="4172874"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E2FF024E-55C3-5E27-925E-9009AD277ED6}"/>
              </a:ext>
            </a:extLst>
          </p:cNvPr>
          <p:cNvSpPr>
            <a:spLocks/>
          </p:cNvSpPr>
          <p:nvPr userDrawn="1"/>
        </p:nvSpPr>
        <p:spPr>
          <a:xfrm rot="16200000" flipV="1">
            <a:off x="5075388"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4" name="Right Triangle 143">
            <a:extLst>
              <a:ext uri="{FF2B5EF4-FFF2-40B4-BE49-F238E27FC236}">
                <a16:creationId xmlns:a16="http://schemas.microsoft.com/office/drawing/2014/main" id="{30E5A6DC-C594-B8D9-1C61-0565F4AD5CCD}"/>
              </a:ext>
            </a:extLst>
          </p:cNvPr>
          <p:cNvSpPr>
            <a:spLocks/>
          </p:cNvSpPr>
          <p:nvPr userDrawn="1"/>
        </p:nvSpPr>
        <p:spPr>
          <a:xfrm rot="16200000" flipH="1" flipV="1">
            <a:off x="5075388"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5" name="Right Triangle 144">
            <a:extLst>
              <a:ext uri="{FF2B5EF4-FFF2-40B4-BE49-F238E27FC236}">
                <a16:creationId xmlns:a16="http://schemas.microsoft.com/office/drawing/2014/main" id="{F077BE2C-D2FF-2014-972D-5BD2EE87A054}"/>
              </a:ext>
            </a:extLst>
          </p:cNvPr>
          <p:cNvSpPr>
            <a:spLocks/>
          </p:cNvSpPr>
          <p:nvPr userDrawn="1"/>
        </p:nvSpPr>
        <p:spPr>
          <a:xfrm>
            <a:off x="6123197"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6" name="Right Triangle 145">
            <a:extLst>
              <a:ext uri="{FF2B5EF4-FFF2-40B4-BE49-F238E27FC236}">
                <a16:creationId xmlns:a16="http://schemas.microsoft.com/office/drawing/2014/main" id="{EA0F3517-2BCF-5887-7308-10EE385720C7}"/>
              </a:ext>
            </a:extLst>
          </p:cNvPr>
          <p:cNvSpPr>
            <a:spLocks/>
          </p:cNvSpPr>
          <p:nvPr userDrawn="1"/>
        </p:nvSpPr>
        <p:spPr>
          <a:xfrm flipH="1">
            <a:off x="5223122"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7" name="Right Triangle 146">
            <a:extLst>
              <a:ext uri="{FF2B5EF4-FFF2-40B4-BE49-F238E27FC236}">
                <a16:creationId xmlns:a16="http://schemas.microsoft.com/office/drawing/2014/main" id="{C554FAA7-E0BA-FAF9-364E-4D2FF34A2D08}"/>
              </a:ext>
            </a:extLst>
          </p:cNvPr>
          <p:cNvSpPr>
            <a:spLocks/>
          </p:cNvSpPr>
          <p:nvPr userDrawn="1"/>
        </p:nvSpPr>
        <p:spPr>
          <a:xfrm>
            <a:off x="4059906"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8" name="Right Triangle 147">
            <a:extLst>
              <a:ext uri="{FF2B5EF4-FFF2-40B4-BE49-F238E27FC236}">
                <a16:creationId xmlns:a16="http://schemas.microsoft.com/office/drawing/2014/main" id="{7914A1EE-11D3-3105-F650-446E719F9D01}"/>
              </a:ext>
            </a:extLst>
          </p:cNvPr>
          <p:cNvSpPr>
            <a:spLocks/>
          </p:cNvSpPr>
          <p:nvPr userDrawn="1"/>
        </p:nvSpPr>
        <p:spPr>
          <a:xfrm flipH="1">
            <a:off x="3159830"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9" name="Right Triangle 148">
            <a:extLst>
              <a:ext uri="{FF2B5EF4-FFF2-40B4-BE49-F238E27FC236}">
                <a16:creationId xmlns:a16="http://schemas.microsoft.com/office/drawing/2014/main" id="{B3A485EC-5B78-7605-FC24-F4F065E4530D}"/>
              </a:ext>
            </a:extLst>
          </p:cNvPr>
          <p:cNvSpPr>
            <a:spLocks/>
          </p:cNvSpPr>
          <p:nvPr userDrawn="1"/>
        </p:nvSpPr>
        <p:spPr>
          <a:xfrm rot="16200000">
            <a:off x="10362746"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0" name="Right Triangle 149">
            <a:extLst>
              <a:ext uri="{FF2B5EF4-FFF2-40B4-BE49-F238E27FC236}">
                <a16:creationId xmlns:a16="http://schemas.microsoft.com/office/drawing/2014/main" id="{45453285-5113-743B-5749-790B4B654118}"/>
              </a:ext>
            </a:extLst>
          </p:cNvPr>
          <p:cNvSpPr>
            <a:spLocks/>
          </p:cNvSpPr>
          <p:nvPr userDrawn="1"/>
        </p:nvSpPr>
        <p:spPr>
          <a:xfrm rot="16200000" flipH="1">
            <a:off x="10362746"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1" name="Right Triangle 150">
            <a:extLst>
              <a:ext uri="{FF2B5EF4-FFF2-40B4-BE49-F238E27FC236}">
                <a16:creationId xmlns:a16="http://schemas.microsoft.com/office/drawing/2014/main" id="{C062B9CD-B611-D7BB-8A23-3AC767A838BC}"/>
              </a:ext>
            </a:extLst>
          </p:cNvPr>
          <p:cNvSpPr>
            <a:spLocks/>
          </p:cNvSpPr>
          <p:nvPr userDrawn="1"/>
        </p:nvSpPr>
        <p:spPr>
          <a:xfrm rot="16200000" flipV="1">
            <a:off x="11265260" y="5226355"/>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2" name="Right Triangle 151">
            <a:extLst>
              <a:ext uri="{FF2B5EF4-FFF2-40B4-BE49-F238E27FC236}">
                <a16:creationId xmlns:a16="http://schemas.microsoft.com/office/drawing/2014/main" id="{8D5B23D8-4A9D-F3DB-67DD-ABAEEFFA5970}"/>
              </a:ext>
            </a:extLst>
          </p:cNvPr>
          <p:cNvSpPr>
            <a:spLocks/>
          </p:cNvSpPr>
          <p:nvPr userDrawn="1"/>
        </p:nvSpPr>
        <p:spPr>
          <a:xfrm rot="16200000" flipH="1" flipV="1">
            <a:off x="11265260" y="6166026"/>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3" name="Right Triangle 152">
            <a:extLst>
              <a:ext uri="{FF2B5EF4-FFF2-40B4-BE49-F238E27FC236}">
                <a16:creationId xmlns:a16="http://schemas.microsoft.com/office/drawing/2014/main" id="{50525C2A-8DE0-7A4B-1E85-8D2D4F7B957E}"/>
              </a:ext>
            </a:extLst>
          </p:cNvPr>
          <p:cNvSpPr>
            <a:spLocks/>
          </p:cNvSpPr>
          <p:nvPr userDrawn="1"/>
        </p:nvSpPr>
        <p:spPr>
          <a:xfrm flipH="1">
            <a:off x="11412994"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4" name="Right Triangle 153">
            <a:extLst>
              <a:ext uri="{FF2B5EF4-FFF2-40B4-BE49-F238E27FC236}">
                <a16:creationId xmlns:a16="http://schemas.microsoft.com/office/drawing/2014/main" id="{A5B0FEA8-3B0F-6604-AAB9-03A70EF0A05E}"/>
              </a:ext>
            </a:extLst>
          </p:cNvPr>
          <p:cNvSpPr>
            <a:spLocks/>
          </p:cNvSpPr>
          <p:nvPr userDrawn="1"/>
        </p:nvSpPr>
        <p:spPr>
          <a:xfrm>
            <a:off x="10249779"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5" name="Right Triangle 154">
            <a:extLst>
              <a:ext uri="{FF2B5EF4-FFF2-40B4-BE49-F238E27FC236}">
                <a16:creationId xmlns:a16="http://schemas.microsoft.com/office/drawing/2014/main" id="{EFC87846-6717-DA71-4901-5483952B9C85}"/>
              </a:ext>
            </a:extLst>
          </p:cNvPr>
          <p:cNvSpPr>
            <a:spLocks/>
          </p:cNvSpPr>
          <p:nvPr userDrawn="1"/>
        </p:nvSpPr>
        <p:spPr>
          <a:xfrm flipH="1">
            <a:off x="9349703" y="6282237"/>
            <a:ext cx="845680" cy="882884"/>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6" name="Right Triangle 155">
            <a:extLst>
              <a:ext uri="{FF2B5EF4-FFF2-40B4-BE49-F238E27FC236}">
                <a16:creationId xmlns:a16="http://schemas.microsoft.com/office/drawing/2014/main" id="{36B6161A-C399-FB17-F21D-B456824F19F3}"/>
              </a:ext>
            </a:extLst>
          </p:cNvPr>
          <p:cNvSpPr>
            <a:spLocks/>
          </p:cNvSpPr>
          <p:nvPr userDrawn="1"/>
        </p:nvSpPr>
        <p:spPr>
          <a:xfrm rot="16200000" flipH="1">
            <a:off x="10362747" y="-288518"/>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7" name="Right Triangle 156">
            <a:extLst>
              <a:ext uri="{FF2B5EF4-FFF2-40B4-BE49-F238E27FC236}">
                <a16:creationId xmlns:a16="http://schemas.microsoft.com/office/drawing/2014/main" id="{BCBF024E-D45C-E1B4-447F-7250177ADC19}"/>
              </a:ext>
            </a:extLst>
          </p:cNvPr>
          <p:cNvSpPr>
            <a:spLocks/>
          </p:cNvSpPr>
          <p:nvPr userDrawn="1"/>
        </p:nvSpPr>
        <p:spPr>
          <a:xfrm rot="16200000" flipH="1" flipV="1">
            <a:off x="11265261" y="-288518"/>
            <a:ext cx="882884" cy="845680"/>
          </a:xfrm>
          <a:prstGeom prst="rtTriangle">
            <a:avLst/>
          </a:prstGeom>
          <a:noFill/>
          <a:ln w="12700">
            <a:solidFill>
              <a:schemeClr val="tx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Tree>
    <p:extLst>
      <p:ext uri="{BB962C8B-B14F-4D97-AF65-F5344CB8AC3E}">
        <p14:creationId xmlns:p14="http://schemas.microsoft.com/office/powerpoint/2010/main" val="1667704698"/>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showMasterSp="0" preserve="1">
  <p:cSld name="Section whith picture">
    <p:bg>
      <p:bgPr>
        <a:solidFill>
          <a:schemeClr val="accent5"/>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49F9374-E4E4-EACC-F0B7-E19AB7E05FE8}"/>
              </a:ext>
            </a:extLst>
          </p:cNvPr>
          <p:cNvGraphicFramePr>
            <a:graphicFrameLocks/>
          </p:cNvGraphicFramePr>
          <p:nvPr>
            <p:custDataLst>
              <p:tags r:id="rId1"/>
            </p:custDataLst>
            <p:extLst>
              <p:ext uri="{D42A27DB-BD31-4B8C-83A1-F6EECF244321}">
                <p14:modId xmlns:p14="http://schemas.microsoft.com/office/powerpoint/2010/main" val="2729269162"/>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649F9374-E4E4-EACC-F0B7-E19AB7E05FE8}"/>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31" name="Picture Placeholder 30">
            <a:extLst>
              <a:ext uri="{FF2B5EF4-FFF2-40B4-BE49-F238E27FC236}">
                <a16:creationId xmlns:a16="http://schemas.microsoft.com/office/drawing/2014/main" id="{5284D345-E37F-5588-863A-8F7FE263F5CA}"/>
              </a:ext>
            </a:extLst>
          </p:cNvPr>
          <p:cNvSpPr>
            <a:spLocks noGrp="1"/>
          </p:cNvSpPr>
          <p:nvPr>
            <p:ph type="pic" sz="quarter" idx="13"/>
          </p:nvPr>
        </p:nvSpPr>
        <p:spPr>
          <a:xfrm>
            <a:off x="6553200" y="842963"/>
            <a:ext cx="5172075" cy="5172075"/>
          </a:xfrm>
          <a:custGeom>
            <a:avLst/>
            <a:gdLst>
              <a:gd name="csX0" fmla="*/ 3567763 w 6919913"/>
              <a:gd name="csY0" fmla="*/ 3572440 h 6919913"/>
              <a:gd name="csX1" fmla="*/ 6919913 w 6919913"/>
              <a:gd name="csY1" fmla="*/ 3572440 h 6919913"/>
              <a:gd name="csX2" fmla="*/ 3567763 w 6919913"/>
              <a:gd name="csY2" fmla="*/ 6919913 h 6919913"/>
              <a:gd name="csX3" fmla="*/ 0 w 6919913"/>
              <a:gd name="csY3" fmla="*/ 3572440 h 6919913"/>
              <a:gd name="csX4" fmla="*/ 3352150 w 6919913"/>
              <a:gd name="csY4" fmla="*/ 3572440 h 6919913"/>
              <a:gd name="csX5" fmla="*/ 3352150 w 6919913"/>
              <a:gd name="csY5" fmla="*/ 6919913 h 6919913"/>
              <a:gd name="csX6" fmla="*/ 3567763 w 6919913"/>
              <a:gd name="csY6" fmla="*/ 0 h 6919913"/>
              <a:gd name="csX7" fmla="*/ 6919913 w 6919913"/>
              <a:gd name="csY7" fmla="*/ 3347474 h 6919913"/>
              <a:gd name="csX8" fmla="*/ 3567763 w 6919913"/>
              <a:gd name="csY8" fmla="*/ 3347474 h 6919913"/>
              <a:gd name="csX9" fmla="*/ 3352150 w 6919913"/>
              <a:gd name="csY9" fmla="*/ 0 h 6919913"/>
              <a:gd name="csX10" fmla="*/ 3352150 w 6919913"/>
              <a:gd name="csY10" fmla="*/ 3347474 h 6919913"/>
              <a:gd name="csX11" fmla="*/ 0 w 6919913"/>
              <a:gd name="csY11" fmla="*/ 3347474 h 691991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6919913" h="6919913">
                <a:moveTo>
                  <a:pt x="3567763" y="3572440"/>
                </a:moveTo>
                <a:lnTo>
                  <a:pt x="6919913" y="3572440"/>
                </a:lnTo>
                <a:lnTo>
                  <a:pt x="3567763" y="6919913"/>
                </a:lnTo>
                <a:close/>
                <a:moveTo>
                  <a:pt x="0" y="3572440"/>
                </a:moveTo>
                <a:lnTo>
                  <a:pt x="3352150" y="3572440"/>
                </a:lnTo>
                <a:lnTo>
                  <a:pt x="3352150" y="6919913"/>
                </a:lnTo>
                <a:close/>
                <a:moveTo>
                  <a:pt x="3567763" y="0"/>
                </a:moveTo>
                <a:lnTo>
                  <a:pt x="6919913" y="3347474"/>
                </a:lnTo>
                <a:lnTo>
                  <a:pt x="3567763" y="3347474"/>
                </a:lnTo>
                <a:close/>
                <a:moveTo>
                  <a:pt x="3352150" y="0"/>
                </a:moveTo>
                <a:lnTo>
                  <a:pt x="3352150" y="3347474"/>
                </a:lnTo>
                <a:lnTo>
                  <a:pt x="0" y="3347474"/>
                </a:lnTo>
                <a:close/>
              </a:path>
            </a:pathLst>
          </a:custGeom>
          <a:noFill/>
        </p:spPr>
        <p:txBody>
          <a:bodyPr wrap="square">
            <a:noAutofit/>
          </a:bodyPr>
          <a:lstStyle/>
          <a:p>
            <a:r>
              <a:rPr lang="en-US"/>
              <a:t>Click icon to add picture</a:t>
            </a:r>
            <a:endParaRPr lang="es-MX"/>
          </a:p>
        </p:txBody>
      </p:sp>
      <p:sp>
        <p:nvSpPr>
          <p:cNvPr id="3" name="SectionTitle">
            <a:extLst>
              <a:ext uri="{FF2B5EF4-FFF2-40B4-BE49-F238E27FC236}">
                <a16:creationId xmlns:a16="http://schemas.microsoft.com/office/drawing/2014/main" id="{BACDBD6D-42C8-8EAD-FEBA-D172A22868D4}"/>
              </a:ext>
            </a:extLst>
          </p:cNvPr>
          <p:cNvSpPr>
            <a:spLocks noGrp="1"/>
          </p:cNvSpPr>
          <p:nvPr>
            <p:ph type="body" sz="quarter" idx="11" hasCustomPrompt="1"/>
          </p:nvPr>
        </p:nvSpPr>
        <p:spPr>
          <a:xfrm>
            <a:off x="542133" y="3145503"/>
            <a:ext cx="6919910" cy="647100"/>
          </a:xfrm>
          <a:prstGeom prst="rect">
            <a:avLst/>
          </a:prstGeom>
          <a:noFill/>
        </p:spPr>
        <p:txBody>
          <a:bodyPr vert="horz" wrap="square" lIns="0" tIns="0" rIns="0" bIns="0" numCol="1" rtlCol="0" anchor="t" anchorCtr="0" compatLnSpc="1">
            <a:prstTxWarp prst="textNoShape">
              <a:avLst/>
            </a:prstTxWarp>
            <a:noAutofit/>
          </a:bodyPr>
          <a:lstStyle>
            <a:lvl1pPr marL="0" indent="0">
              <a:buFontTx/>
              <a:buNone/>
              <a:defRPr lang="en-US" sz="5400">
                <a:solidFill>
                  <a:schemeClr val="tx1"/>
                </a:solidFill>
                <a:ea typeface="+mn-ea"/>
              </a:defRPr>
            </a:lvl1pPr>
          </a:lstStyle>
          <a:p>
            <a:pPr marL="0" lvl="0" indent="0" fontAlgn="base">
              <a:lnSpc>
                <a:spcPts val="5000"/>
              </a:lnSpc>
              <a:spcBef>
                <a:spcPts val="0"/>
              </a:spcBef>
              <a:spcAft>
                <a:spcPts val="200"/>
              </a:spcAft>
              <a:buFont typeface="Arial" panose="020B0604020202020204" pitchFamily="34" charset="0"/>
              <a:buChar char="​"/>
            </a:pPr>
            <a:r>
              <a:rPr lang="en-US"/>
              <a:t>Section/Chapter</a:t>
            </a:r>
          </a:p>
        </p:txBody>
      </p:sp>
    </p:spTree>
    <p:extLst>
      <p:ext uri="{BB962C8B-B14F-4D97-AF65-F5344CB8AC3E}">
        <p14:creationId xmlns:p14="http://schemas.microsoft.com/office/powerpoint/2010/main" val="3182828443"/>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showMasterSp="0" preserve="1">
  <p:cSld name="Q&amp;A">
    <p:bg>
      <p:bgPr>
        <a:solidFill>
          <a:schemeClr val="accent5"/>
        </a:solidFill>
        <a:effectLst/>
      </p:bgPr>
    </p:bg>
    <p:spTree>
      <p:nvGrpSpPr>
        <p:cNvPr id="1" name=""/>
        <p:cNvGrpSpPr/>
        <p:nvPr/>
      </p:nvGrpSpPr>
      <p:grpSpPr>
        <a:xfrm>
          <a:off x="0" y="0"/>
          <a:ext cx="0" cy="0"/>
          <a:chOff x="0" y="0"/>
          <a:chExt cx="0" cy="0"/>
        </a:xfrm>
      </p:grpSpPr>
      <p:graphicFrame>
        <p:nvGraphicFramePr>
          <p:cNvPr id="4" name="think-cell data - do not delete" hidden="1">
            <a:extLst>
              <a:ext uri="{FF2B5EF4-FFF2-40B4-BE49-F238E27FC236}">
                <a16:creationId xmlns:a16="http://schemas.microsoft.com/office/drawing/2014/main" id="{649F9374-E4E4-EACC-F0B7-E19AB7E05FE8}"/>
              </a:ext>
            </a:extLst>
          </p:cNvPr>
          <p:cNvGraphicFramePr>
            <a:graphicFrameLocks/>
          </p:cNvGraphicFramePr>
          <p:nvPr>
            <p:custDataLst>
              <p:tags r:id="rId1"/>
            </p:custDataLst>
            <p:extLst>
              <p:ext uri="{D42A27DB-BD31-4B8C-83A1-F6EECF244321}">
                <p14:modId xmlns:p14="http://schemas.microsoft.com/office/powerpoint/2010/main" val="3011722845"/>
              </p:ext>
            </p:extLst>
          </p:nvPr>
        </p:nvGraphicFramePr>
        <p:xfrm>
          <a:off x="1588" y="1588"/>
          <a:ext cx="1227" cy="1588"/>
        </p:xfrm>
        <a:graphic>
          <a:graphicData uri="http://schemas.openxmlformats.org/presentationml/2006/ole">
            <mc:AlternateContent xmlns:mc="http://schemas.openxmlformats.org/markup-compatibility/2006">
              <mc:Choice xmlns:v="urn:schemas-microsoft-com:vml" Requires="v">
                <p:oleObj name="think-cell Slide" r:id="rId3" imgW="7772400" imgH="10058400" progId="TCLayout.ActiveDocument.1">
                  <p:embed/>
                </p:oleObj>
              </mc:Choice>
              <mc:Fallback>
                <p:oleObj name="think-cell Slide" r:id="rId3" imgW="7772400" imgH="10058400" progId="TCLayout.ActiveDocument.1">
                  <p:embed/>
                  <p:pic>
                    <p:nvPicPr>
                      <p:cNvPr id="4" name="think-cell data - do not delete" hidden="1">
                        <a:extLst>
                          <a:ext uri="{FF2B5EF4-FFF2-40B4-BE49-F238E27FC236}">
                            <a16:creationId xmlns:a16="http://schemas.microsoft.com/office/drawing/2014/main" id="{649F9374-E4E4-EACC-F0B7-E19AB7E05FE8}"/>
                          </a:ext>
                        </a:extLst>
                      </p:cNvPr>
                      <p:cNvPicPr/>
                      <p:nvPr/>
                    </p:nvPicPr>
                    <p:blipFill>
                      <a:blip r:embed="rId4"/>
                      <a:stretch>
                        <a:fillRect/>
                      </a:stretch>
                    </p:blipFill>
                    <p:spPr>
                      <a:xfrm>
                        <a:off x="1588" y="1588"/>
                        <a:ext cx="1227" cy="1588"/>
                      </a:xfrm>
                      <a:prstGeom prst="rect">
                        <a:avLst/>
                      </a:prstGeom>
                    </p:spPr>
                  </p:pic>
                </p:oleObj>
              </mc:Fallback>
            </mc:AlternateContent>
          </a:graphicData>
        </a:graphic>
      </p:graphicFrame>
      <p:sp>
        <p:nvSpPr>
          <p:cNvPr id="5" name="Right Triangle 4">
            <a:extLst>
              <a:ext uri="{FF2B5EF4-FFF2-40B4-BE49-F238E27FC236}">
                <a16:creationId xmlns:a16="http://schemas.microsoft.com/office/drawing/2014/main" id="{DE552D4A-C3F6-5C25-D750-C414E38049AF}"/>
              </a:ext>
            </a:extLst>
          </p:cNvPr>
          <p:cNvSpPr>
            <a:spLocks/>
          </p:cNvSpPr>
          <p:nvPr/>
        </p:nvSpPr>
        <p:spPr>
          <a:xfrm flipV="1">
            <a:off x="872212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6" name="Right Triangle 5">
            <a:extLst>
              <a:ext uri="{FF2B5EF4-FFF2-40B4-BE49-F238E27FC236}">
                <a16:creationId xmlns:a16="http://schemas.microsoft.com/office/drawing/2014/main" id="{F7C72D4B-17B7-EE34-40AF-2EDABD918AC0}"/>
              </a:ext>
            </a:extLst>
          </p:cNvPr>
          <p:cNvSpPr>
            <a:spLocks/>
          </p:cNvSpPr>
          <p:nvPr/>
        </p:nvSpPr>
        <p:spPr>
          <a:xfrm flipH="1" flipV="1">
            <a:off x="7965044"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 name="Right Triangle 6">
            <a:extLst>
              <a:ext uri="{FF2B5EF4-FFF2-40B4-BE49-F238E27FC236}">
                <a16:creationId xmlns:a16="http://schemas.microsoft.com/office/drawing/2014/main" id="{1373EA39-85F7-305F-99B2-F8AC2293F08A}"/>
              </a:ext>
            </a:extLst>
          </p:cNvPr>
          <p:cNvSpPr>
            <a:spLocks/>
          </p:cNvSpPr>
          <p:nvPr/>
        </p:nvSpPr>
        <p:spPr>
          <a:xfrm flipV="1">
            <a:off x="6986627"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 name="Right Triangle 7">
            <a:extLst>
              <a:ext uri="{FF2B5EF4-FFF2-40B4-BE49-F238E27FC236}">
                <a16:creationId xmlns:a16="http://schemas.microsoft.com/office/drawing/2014/main" id="{EF1956F5-2B37-D2B3-700C-6E34E36DBB9F}"/>
              </a:ext>
            </a:extLst>
          </p:cNvPr>
          <p:cNvSpPr>
            <a:spLocks/>
          </p:cNvSpPr>
          <p:nvPr/>
        </p:nvSpPr>
        <p:spPr>
          <a:xfrm flipH="1" flipV="1">
            <a:off x="622954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 name="Right Triangle 8">
            <a:extLst>
              <a:ext uri="{FF2B5EF4-FFF2-40B4-BE49-F238E27FC236}">
                <a16:creationId xmlns:a16="http://schemas.microsoft.com/office/drawing/2014/main" id="{CCD8EF6D-54EC-7246-6678-B9C9C54C5511}"/>
              </a:ext>
            </a:extLst>
          </p:cNvPr>
          <p:cNvSpPr>
            <a:spLocks/>
          </p:cNvSpPr>
          <p:nvPr/>
        </p:nvSpPr>
        <p:spPr>
          <a:xfrm flipV="1">
            <a:off x="5251128"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 name="Right Triangle 9">
            <a:extLst>
              <a:ext uri="{FF2B5EF4-FFF2-40B4-BE49-F238E27FC236}">
                <a16:creationId xmlns:a16="http://schemas.microsoft.com/office/drawing/2014/main" id="{79D20EC3-6A37-9424-5135-E81E7574A295}"/>
              </a:ext>
            </a:extLst>
          </p:cNvPr>
          <p:cNvSpPr>
            <a:spLocks/>
          </p:cNvSpPr>
          <p:nvPr/>
        </p:nvSpPr>
        <p:spPr>
          <a:xfrm flipH="1" flipV="1">
            <a:off x="449404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 name="Right Triangle 10">
            <a:extLst>
              <a:ext uri="{FF2B5EF4-FFF2-40B4-BE49-F238E27FC236}">
                <a16:creationId xmlns:a16="http://schemas.microsoft.com/office/drawing/2014/main" id="{A54A4689-1E38-35FD-331C-03FC1F524D9E}"/>
              </a:ext>
            </a:extLst>
          </p:cNvPr>
          <p:cNvSpPr>
            <a:spLocks/>
          </p:cNvSpPr>
          <p:nvPr/>
        </p:nvSpPr>
        <p:spPr>
          <a:xfrm flipV="1">
            <a:off x="3515628"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 name="Right Triangle 11">
            <a:extLst>
              <a:ext uri="{FF2B5EF4-FFF2-40B4-BE49-F238E27FC236}">
                <a16:creationId xmlns:a16="http://schemas.microsoft.com/office/drawing/2014/main" id="{692F23C0-8064-81D2-E26C-B8A38509F329}"/>
              </a:ext>
            </a:extLst>
          </p:cNvPr>
          <p:cNvSpPr>
            <a:spLocks/>
          </p:cNvSpPr>
          <p:nvPr/>
        </p:nvSpPr>
        <p:spPr>
          <a:xfrm flipH="1" flipV="1">
            <a:off x="11436042"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 name="Right Triangle 12">
            <a:extLst>
              <a:ext uri="{FF2B5EF4-FFF2-40B4-BE49-F238E27FC236}">
                <a16:creationId xmlns:a16="http://schemas.microsoft.com/office/drawing/2014/main" id="{0835AF96-2414-24B8-AE30-2385166C0CFE}"/>
              </a:ext>
            </a:extLst>
          </p:cNvPr>
          <p:cNvSpPr>
            <a:spLocks/>
          </p:cNvSpPr>
          <p:nvPr/>
        </p:nvSpPr>
        <p:spPr>
          <a:xfrm flipV="1">
            <a:off x="1045762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 name="Right Triangle 13">
            <a:extLst>
              <a:ext uri="{FF2B5EF4-FFF2-40B4-BE49-F238E27FC236}">
                <a16:creationId xmlns:a16="http://schemas.microsoft.com/office/drawing/2014/main" id="{50167B24-B66D-E180-A220-7254A50CC529}"/>
              </a:ext>
            </a:extLst>
          </p:cNvPr>
          <p:cNvSpPr>
            <a:spLocks/>
          </p:cNvSpPr>
          <p:nvPr/>
        </p:nvSpPr>
        <p:spPr>
          <a:xfrm flipH="1" flipV="1">
            <a:off x="9700543"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5" name="Right Triangle 14">
            <a:extLst>
              <a:ext uri="{FF2B5EF4-FFF2-40B4-BE49-F238E27FC236}">
                <a16:creationId xmlns:a16="http://schemas.microsoft.com/office/drawing/2014/main" id="{104A5C7B-0126-CCA4-981C-36C26A5D774B}"/>
              </a:ext>
            </a:extLst>
          </p:cNvPr>
          <p:cNvSpPr>
            <a:spLocks/>
          </p:cNvSpPr>
          <p:nvPr/>
        </p:nvSpPr>
        <p:spPr>
          <a:xfrm rot="16200000">
            <a:off x="8817147"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6" name="Right Triangle 15">
            <a:extLst>
              <a:ext uri="{FF2B5EF4-FFF2-40B4-BE49-F238E27FC236}">
                <a16:creationId xmlns:a16="http://schemas.microsoft.com/office/drawing/2014/main" id="{6CBE0A7F-F741-C4B7-62F8-FE2324823C1A}"/>
              </a:ext>
            </a:extLst>
          </p:cNvPr>
          <p:cNvSpPr>
            <a:spLocks/>
          </p:cNvSpPr>
          <p:nvPr/>
        </p:nvSpPr>
        <p:spPr>
          <a:xfrm rot="16200000" flipH="1">
            <a:off x="8817147"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7" name="Right Triangle 16">
            <a:extLst>
              <a:ext uri="{FF2B5EF4-FFF2-40B4-BE49-F238E27FC236}">
                <a16:creationId xmlns:a16="http://schemas.microsoft.com/office/drawing/2014/main" id="{3DDC0ECA-449C-DE52-637D-D966AA65D7A8}"/>
              </a:ext>
            </a:extLst>
          </p:cNvPr>
          <p:cNvSpPr>
            <a:spLocks/>
          </p:cNvSpPr>
          <p:nvPr/>
        </p:nvSpPr>
        <p:spPr>
          <a:xfrm rot="16200000" flipV="1">
            <a:off x="9576280"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8" name="Right Triangle 17">
            <a:extLst>
              <a:ext uri="{FF2B5EF4-FFF2-40B4-BE49-F238E27FC236}">
                <a16:creationId xmlns:a16="http://schemas.microsoft.com/office/drawing/2014/main" id="{DFEE6D83-E562-2044-5742-09226662DAF2}"/>
              </a:ext>
            </a:extLst>
          </p:cNvPr>
          <p:cNvSpPr>
            <a:spLocks/>
          </p:cNvSpPr>
          <p:nvPr/>
        </p:nvSpPr>
        <p:spPr>
          <a:xfrm rot="16200000" flipH="1" flipV="1">
            <a:off x="9576280"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9" name="Right Triangle 18">
            <a:extLst>
              <a:ext uri="{FF2B5EF4-FFF2-40B4-BE49-F238E27FC236}">
                <a16:creationId xmlns:a16="http://schemas.microsoft.com/office/drawing/2014/main" id="{1F33348F-2E19-C10B-603D-8047D1782F66}"/>
              </a:ext>
            </a:extLst>
          </p:cNvPr>
          <p:cNvSpPr>
            <a:spLocks/>
          </p:cNvSpPr>
          <p:nvPr/>
        </p:nvSpPr>
        <p:spPr>
          <a:xfrm rot="16200000">
            <a:off x="7081647"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0" name="Right Triangle 19">
            <a:extLst>
              <a:ext uri="{FF2B5EF4-FFF2-40B4-BE49-F238E27FC236}">
                <a16:creationId xmlns:a16="http://schemas.microsoft.com/office/drawing/2014/main" id="{DE8F2551-F211-8D3D-EF73-14BF68FB9389}"/>
              </a:ext>
            </a:extLst>
          </p:cNvPr>
          <p:cNvSpPr>
            <a:spLocks/>
          </p:cNvSpPr>
          <p:nvPr/>
        </p:nvSpPr>
        <p:spPr>
          <a:xfrm rot="16200000" flipH="1">
            <a:off x="7081647"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1" name="Right Triangle 20">
            <a:extLst>
              <a:ext uri="{FF2B5EF4-FFF2-40B4-BE49-F238E27FC236}">
                <a16:creationId xmlns:a16="http://schemas.microsoft.com/office/drawing/2014/main" id="{AA787FAF-845E-777E-A010-DC34338B631C}"/>
              </a:ext>
            </a:extLst>
          </p:cNvPr>
          <p:cNvSpPr>
            <a:spLocks/>
          </p:cNvSpPr>
          <p:nvPr/>
        </p:nvSpPr>
        <p:spPr>
          <a:xfrm rot="16200000" flipV="1">
            <a:off x="7840780"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2" name="Right Triangle 21">
            <a:extLst>
              <a:ext uri="{FF2B5EF4-FFF2-40B4-BE49-F238E27FC236}">
                <a16:creationId xmlns:a16="http://schemas.microsoft.com/office/drawing/2014/main" id="{610C53C5-2C14-A245-8A35-E35FB640333A}"/>
              </a:ext>
            </a:extLst>
          </p:cNvPr>
          <p:cNvSpPr>
            <a:spLocks/>
          </p:cNvSpPr>
          <p:nvPr/>
        </p:nvSpPr>
        <p:spPr>
          <a:xfrm rot="16200000" flipH="1" flipV="1">
            <a:off x="7840780"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3" name="Right Triangle 22">
            <a:extLst>
              <a:ext uri="{FF2B5EF4-FFF2-40B4-BE49-F238E27FC236}">
                <a16:creationId xmlns:a16="http://schemas.microsoft.com/office/drawing/2014/main" id="{28873DAF-FC55-604F-6DE2-007F046BECFD}"/>
              </a:ext>
            </a:extLst>
          </p:cNvPr>
          <p:cNvSpPr>
            <a:spLocks/>
          </p:cNvSpPr>
          <p:nvPr/>
        </p:nvSpPr>
        <p:spPr>
          <a:xfrm>
            <a:off x="872212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4" name="Right Triangle 23">
            <a:extLst>
              <a:ext uri="{FF2B5EF4-FFF2-40B4-BE49-F238E27FC236}">
                <a16:creationId xmlns:a16="http://schemas.microsoft.com/office/drawing/2014/main" id="{672F156E-E00A-5C5F-A1F7-BFFDCE764DD3}"/>
              </a:ext>
            </a:extLst>
          </p:cNvPr>
          <p:cNvSpPr>
            <a:spLocks/>
          </p:cNvSpPr>
          <p:nvPr/>
        </p:nvSpPr>
        <p:spPr>
          <a:xfrm flipH="1">
            <a:off x="7965044"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5" name="Right Triangle 24">
            <a:extLst>
              <a:ext uri="{FF2B5EF4-FFF2-40B4-BE49-F238E27FC236}">
                <a16:creationId xmlns:a16="http://schemas.microsoft.com/office/drawing/2014/main" id="{AF460D8D-CD86-538A-F06C-A016DF01EE0B}"/>
              </a:ext>
            </a:extLst>
          </p:cNvPr>
          <p:cNvSpPr>
            <a:spLocks/>
          </p:cNvSpPr>
          <p:nvPr/>
        </p:nvSpPr>
        <p:spPr>
          <a:xfrm rot="16200000">
            <a:off x="5346148"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6" name="Right Triangle 25">
            <a:extLst>
              <a:ext uri="{FF2B5EF4-FFF2-40B4-BE49-F238E27FC236}">
                <a16:creationId xmlns:a16="http://schemas.microsoft.com/office/drawing/2014/main" id="{2BA785AC-1860-FCB9-B413-DFF38B35BA15}"/>
              </a:ext>
            </a:extLst>
          </p:cNvPr>
          <p:cNvSpPr>
            <a:spLocks/>
          </p:cNvSpPr>
          <p:nvPr/>
        </p:nvSpPr>
        <p:spPr>
          <a:xfrm rot="16200000" flipH="1">
            <a:off x="5346148"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7" name="Right Triangle 26">
            <a:extLst>
              <a:ext uri="{FF2B5EF4-FFF2-40B4-BE49-F238E27FC236}">
                <a16:creationId xmlns:a16="http://schemas.microsoft.com/office/drawing/2014/main" id="{04BB85F1-E104-FC74-528C-92AC9E1D3BE7}"/>
              </a:ext>
            </a:extLst>
          </p:cNvPr>
          <p:cNvSpPr>
            <a:spLocks/>
          </p:cNvSpPr>
          <p:nvPr/>
        </p:nvSpPr>
        <p:spPr>
          <a:xfrm rot="16200000" flipV="1">
            <a:off x="6105281"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8" name="Right Triangle 27">
            <a:extLst>
              <a:ext uri="{FF2B5EF4-FFF2-40B4-BE49-F238E27FC236}">
                <a16:creationId xmlns:a16="http://schemas.microsoft.com/office/drawing/2014/main" id="{693190F8-50F2-58E0-CE70-7E024C13D4ED}"/>
              </a:ext>
            </a:extLst>
          </p:cNvPr>
          <p:cNvSpPr>
            <a:spLocks/>
          </p:cNvSpPr>
          <p:nvPr/>
        </p:nvSpPr>
        <p:spPr>
          <a:xfrm rot="16200000" flipH="1" flipV="1">
            <a:off x="6105281"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29" name="Right Triangle 28">
            <a:extLst>
              <a:ext uri="{FF2B5EF4-FFF2-40B4-BE49-F238E27FC236}">
                <a16:creationId xmlns:a16="http://schemas.microsoft.com/office/drawing/2014/main" id="{C287376B-1501-9B5B-1329-6BA4EDFC95B6}"/>
              </a:ext>
            </a:extLst>
          </p:cNvPr>
          <p:cNvSpPr>
            <a:spLocks/>
          </p:cNvSpPr>
          <p:nvPr/>
        </p:nvSpPr>
        <p:spPr>
          <a:xfrm>
            <a:off x="6986627"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0" name="Right Triangle 29">
            <a:extLst>
              <a:ext uri="{FF2B5EF4-FFF2-40B4-BE49-F238E27FC236}">
                <a16:creationId xmlns:a16="http://schemas.microsoft.com/office/drawing/2014/main" id="{B6EA717E-D7F6-B041-6336-5EC7B0DFF117}"/>
              </a:ext>
            </a:extLst>
          </p:cNvPr>
          <p:cNvSpPr>
            <a:spLocks/>
          </p:cNvSpPr>
          <p:nvPr/>
        </p:nvSpPr>
        <p:spPr>
          <a:xfrm flipH="1">
            <a:off x="622954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1" name="Right Triangle 30">
            <a:extLst>
              <a:ext uri="{FF2B5EF4-FFF2-40B4-BE49-F238E27FC236}">
                <a16:creationId xmlns:a16="http://schemas.microsoft.com/office/drawing/2014/main" id="{7E13159F-3C62-FC2A-E92C-E7B5B085C3A4}"/>
              </a:ext>
            </a:extLst>
          </p:cNvPr>
          <p:cNvSpPr>
            <a:spLocks/>
          </p:cNvSpPr>
          <p:nvPr/>
        </p:nvSpPr>
        <p:spPr>
          <a:xfrm rot="16200000">
            <a:off x="3610649"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2" name="Right Triangle 31">
            <a:extLst>
              <a:ext uri="{FF2B5EF4-FFF2-40B4-BE49-F238E27FC236}">
                <a16:creationId xmlns:a16="http://schemas.microsoft.com/office/drawing/2014/main" id="{87015D04-C316-249D-FBB1-D58299B82337}"/>
              </a:ext>
            </a:extLst>
          </p:cNvPr>
          <p:cNvSpPr>
            <a:spLocks/>
          </p:cNvSpPr>
          <p:nvPr/>
        </p:nvSpPr>
        <p:spPr>
          <a:xfrm rot="16200000" flipH="1">
            <a:off x="3610649"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3" name="Right Triangle 32">
            <a:extLst>
              <a:ext uri="{FF2B5EF4-FFF2-40B4-BE49-F238E27FC236}">
                <a16:creationId xmlns:a16="http://schemas.microsoft.com/office/drawing/2014/main" id="{582700E2-DCED-3AAF-0196-AC4835D40BA8}"/>
              </a:ext>
            </a:extLst>
          </p:cNvPr>
          <p:cNvSpPr>
            <a:spLocks/>
          </p:cNvSpPr>
          <p:nvPr/>
        </p:nvSpPr>
        <p:spPr>
          <a:xfrm rot="16200000" flipV="1">
            <a:off x="4369782"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4" name="Right Triangle 33">
            <a:extLst>
              <a:ext uri="{FF2B5EF4-FFF2-40B4-BE49-F238E27FC236}">
                <a16:creationId xmlns:a16="http://schemas.microsoft.com/office/drawing/2014/main" id="{F68D4B5E-2DC3-E9C7-1997-7EBEAC38A5B6}"/>
              </a:ext>
            </a:extLst>
          </p:cNvPr>
          <p:cNvSpPr>
            <a:spLocks/>
          </p:cNvSpPr>
          <p:nvPr/>
        </p:nvSpPr>
        <p:spPr>
          <a:xfrm rot="16200000" flipH="1" flipV="1">
            <a:off x="4369782"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5" name="Right Triangle 34">
            <a:extLst>
              <a:ext uri="{FF2B5EF4-FFF2-40B4-BE49-F238E27FC236}">
                <a16:creationId xmlns:a16="http://schemas.microsoft.com/office/drawing/2014/main" id="{5489FC66-27D3-E130-4B28-0964BB23630E}"/>
              </a:ext>
            </a:extLst>
          </p:cNvPr>
          <p:cNvSpPr>
            <a:spLocks/>
          </p:cNvSpPr>
          <p:nvPr/>
        </p:nvSpPr>
        <p:spPr>
          <a:xfrm>
            <a:off x="5251128"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6" name="Right Triangle 35">
            <a:extLst>
              <a:ext uri="{FF2B5EF4-FFF2-40B4-BE49-F238E27FC236}">
                <a16:creationId xmlns:a16="http://schemas.microsoft.com/office/drawing/2014/main" id="{E246A6CD-154E-F47B-A729-A11FEC7942C7}"/>
              </a:ext>
            </a:extLst>
          </p:cNvPr>
          <p:cNvSpPr>
            <a:spLocks/>
          </p:cNvSpPr>
          <p:nvPr/>
        </p:nvSpPr>
        <p:spPr>
          <a:xfrm flipH="1">
            <a:off x="449404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7" name="Right Triangle 36">
            <a:extLst>
              <a:ext uri="{FF2B5EF4-FFF2-40B4-BE49-F238E27FC236}">
                <a16:creationId xmlns:a16="http://schemas.microsoft.com/office/drawing/2014/main" id="{DA3290F7-B69E-EC8B-F478-91B01C17C2E0}"/>
              </a:ext>
            </a:extLst>
          </p:cNvPr>
          <p:cNvSpPr>
            <a:spLocks/>
          </p:cNvSpPr>
          <p:nvPr/>
        </p:nvSpPr>
        <p:spPr>
          <a:xfrm>
            <a:off x="3515628"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8" name="Right Triangle 37">
            <a:extLst>
              <a:ext uri="{FF2B5EF4-FFF2-40B4-BE49-F238E27FC236}">
                <a16:creationId xmlns:a16="http://schemas.microsoft.com/office/drawing/2014/main" id="{0608F7CA-15AF-0C5A-074F-710AE5BC9AFC}"/>
              </a:ext>
            </a:extLst>
          </p:cNvPr>
          <p:cNvSpPr>
            <a:spLocks/>
          </p:cNvSpPr>
          <p:nvPr/>
        </p:nvSpPr>
        <p:spPr>
          <a:xfrm rot="16200000">
            <a:off x="10552645"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39" name="Right Triangle 38">
            <a:extLst>
              <a:ext uri="{FF2B5EF4-FFF2-40B4-BE49-F238E27FC236}">
                <a16:creationId xmlns:a16="http://schemas.microsoft.com/office/drawing/2014/main" id="{940ABCD2-2959-FF12-7B29-B6360AC0A96F}"/>
              </a:ext>
            </a:extLst>
          </p:cNvPr>
          <p:cNvSpPr>
            <a:spLocks/>
          </p:cNvSpPr>
          <p:nvPr/>
        </p:nvSpPr>
        <p:spPr>
          <a:xfrm rot="16200000" flipH="1">
            <a:off x="10552645"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0" name="Right Triangle 39">
            <a:extLst>
              <a:ext uri="{FF2B5EF4-FFF2-40B4-BE49-F238E27FC236}">
                <a16:creationId xmlns:a16="http://schemas.microsoft.com/office/drawing/2014/main" id="{35F87687-703D-448E-9B87-A04E3D0301CC}"/>
              </a:ext>
            </a:extLst>
          </p:cNvPr>
          <p:cNvSpPr>
            <a:spLocks/>
          </p:cNvSpPr>
          <p:nvPr/>
        </p:nvSpPr>
        <p:spPr>
          <a:xfrm rot="16200000" flipV="1">
            <a:off x="11311778"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1" name="Right Triangle 40">
            <a:extLst>
              <a:ext uri="{FF2B5EF4-FFF2-40B4-BE49-F238E27FC236}">
                <a16:creationId xmlns:a16="http://schemas.microsoft.com/office/drawing/2014/main" id="{A9C44C32-FE79-4FEA-C573-29BE3C6AF849}"/>
              </a:ext>
            </a:extLst>
          </p:cNvPr>
          <p:cNvSpPr>
            <a:spLocks/>
          </p:cNvSpPr>
          <p:nvPr/>
        </p:nvSpPr>
        <p:spPr>
          <a:xfrm rot="16200000" flipH="1" flipV="1">
            <a:off x="11311778"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2" name="Right Triangle 41">
            <a:extLst>
              <a:ext uri="{FF2B5EF4-FFF2-40B4-BE49-F238E27FC236}">
                <a16:creationId xmlns:a16="http://schemas.microsoft.com/office/drawing/2014/main" id="{5D6100B7-E24A-B3FB-B2FB-A227A64C6A6D}"/>
              </a:ext>
            </a:extLst>
          </p:cNvPr>
          <p:cNvSpPr>
            <a:spLocks/>
          </p:cNvSpPr>
          <p:nvPr/>
        </p:nvSpPr>
        <p:spPr>
          <a:xfrm flipH="1">
            <a:off x="11436042"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3" name="Right Triangle 42">
            <a:extLst>
              <a:ext uri="{FF2B5EF4-FFF2-40B4-BE49-F238E27FC236}">
                <a16:creationId xmlns:a16="http://schemas.microsoft.com/office/drawing/2014/main" id="{00D4AF2F-6C66-D84B-3AF8-4D27C535FE01}"/>
              </a:ext>
            </a:extLst>
          </p:cNvPr>
          <p:cNvSpPr>
            <a:spLocks/>
          </p:cNvSpPr>
          <p:nvPr/>
        </p:nvSpPr>
        <p:spPr>
          <a:xfrm>
            <a:off x="1045762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4" name="Right Triangle 43">
            <a:extLst>
              <a:ext uri="{FF2B5EF4-FFF2-40B4-BE49-F238E27FC236}">
                <a16:creationId xmlns:a16="http://schemas.microsoft.com/office/drawing/2014/main" id="{F52220C0-09A0-2FF5-A97D-1AE86AA48FDF}"/>
              </a:ext>
            </a:extLst>
          </p:cNvPr>
          <p:cNvSpPr>
            <a:spLocks/>
          </p:cNvSpPr>
          <p:nvPr/>
        </p:nvSpPr>
        <p:spPr>
          <a:xfrm flipH="1">
            <a:off x="9700543"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5" name="Right Triangle 44">
            <a:extLst>
              <a:ext uri="{FF2B5EF4-FFF2-40B4-BE49-F238E27FC236}">
                <a16:creationId xmlns:a16="http://schemas.microsoft.com/office/drawing/2014/main" id="{F4AE3AD1-F87F-DF30-AAA3-D3FDB7BB3F79}"/>
              </a:ext>
            </a:extLst>
          </p:cNvPr>
          <p:cNvSpPr>
            <a:spLocks/>
          </p:cNvSpPr>
          <p:nvPr/>
        </p:nvSpPr>
        <p:spPr>
          <a:xfrm flipV="1">
            <a:off x="44630"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46" name="Right Triangle 45">
            <a:extLst>
              <a:ext uri="{FF2B5EF4-FFF2-40B4-BE49-F238E27FC236}">
                <a16:creationId xmlns:a16="http://schemas.microsoft.com/office/drawing/2014/main" id="{D54D66F7-0913-D0B5-2962-C8771215C127}"/>
              </a:ext>
            </a:extLst>
          </p:cNvPr>
          <p:cNvSpPr>
            <a:spLocks/>
          </p:cNvSpPr>
          <p:nvPr/>
        </p:nvSpPr>
        <p:spPr>
          <a:xfrm flipH="1" flipV="1">
            <a:off x="2758547"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7" name="Right Triangle 46">
            <a:extLst>
              <a:ext uri="{FF2B5EF4-FFF2-40B4-BE49-F238E27FC236}">
                <a16:creationId xmlns:a16="http://schemas.microsoft.com/office/drawing/2014/main" id="{84968EC4-09B7-BB72-986B-0D7A8D070ECA}"/>
              </a:ext>
            </a:extLst>
          </p:cNvPr>
          <p:cNvSpPr>
            <a:spLocks/>
          </p:cNvSpPr>
          <p:nvPr/>
        </p:nvSpPr>
        <p:spPr>
          <a:xfrm flipV="1">
            <a:off x="1780130"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8" name="Right Triangle 47">
            <a:extLst>
              <a:ext uri="{FF2B5EF4-FFF2-40B4-BE49-F238E27FC236}">
                <a16:creationId xmlns:a16="http://schemas.microsoft.com/office/drawing/2014/main" id="{ECD2DF6B-AC72-353A-2341-720973888ADE}"/>
              </a:ext>
            </a:extLst>
          </p:cNvPr>
          <p:cNvSpPr>
            <a:spLocks/>
          </p:cNvSpPr>
          <p:nvPr/>
        </p:nvSpPr>
        <p:spPr>
          <a:xfrm flipH="1" flipV="1">
            <a:off x="1023048"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49" name="Right Triangle 48">
            <a:extLst>
              <a:ext uri="{FF2B5EF4-FFF2-40B4-BE49-F238E27FC236}">
                <a16:creationId xmlns:a16="http://schemas.microsoft.com/office/drawing/2014/main" id="{E73D486B-A43A-7B55-A03D-4E88BAC0F7AC}"/>
              </a:ext>
            </a:extLst>
          </p:cNvPr>
          <p:cNvSpPr>
            <a:spLocks/>
          </p:cNvSpPr>
          <p:nvPr/>
        </p:nvSpPr>
        <p:spPr>
          <a:xfrm rot="16200000">
            <a:off x="139652"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0" name="Right Triangle 49">
            <a:extLst>
              <a:ext uri="{FF2B5EF4-FFF2-40B4-BE49-F238E27FC236}">
                <a16:creationId xmlns:a16="http://schemas.microsoft.com/office/drawing/2014/main" id="{1B6DEEF3-B921-2F37-B89B-EBF8B2B2919D}"/>
              </a:ext>
            </a:extLst>
          </p:cNvPr>
          <p:cNvSpPr>
            <a:spLocks/>
          </p:cNvSpPr>
          <p:nvPr/>
        </p:nvSpPr>
        <p:spPr>
          <a:xfrm rot="16200000" flipH="1">
            <a:off x="139652"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1" name="Right Triangle 50">
            <a:extLst>
              <a:ext uri="{FF2B5EF4-FFF2-40B4-BE49-F238E27FC236}">
                <a16:creationId xmlns:a16="http://schemas.microsoft.com/office/drawing/2014/main" id="{CC6FAF21-2602-7213-22E1-3C31DFD15475}"/>
              </a:ext>
            </a:extLst>
          </p:cNvPr>
          <p:cNvSpPr>
            <a:spLocks/>
          </p:cNvSpPr>
          <p:nvPr/>
        </p:nvSpPr>
        <p:spPr>
          <a:xfrm rot="16200000" flipV="1">
            <a:off x="898785"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2" name="Right Triangle 51">
            <a:extLst>
              <a:ext uri="{FF2B5EF4-FFF2-40B4-BE49-F238E27FC236}">
                <a16:creationId xmlns:a16="http://schemas.microsoft.com/office/drawing/2014/main" id="{C8C872B8-0425-3320-574D-38D19A96FC8C}"/>
              </a:ext>
            </a:extLst>
          </p:cNvPr>
          <p:cNvSpPr>
            <a:spLocks/>
          </p:cNvSpPr>
          <p:nvPr/>
        </p:nvSpPr>
        <p:spPr>
          <a:xfrm rot="16200000" flipH="1" flipV="1">
            <a:off x="898785"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3" name="Right Triangle 52">
            <a:extLst>
              <a:ext uri="{FF2B5EF4-FFF2-40B4-BE49-F238E27FC236}">
                <a16:creationId xmlns:a16="http://schemas.microsoft.com/office/drawing/2014/main" id="{D86373C3-E6ED-7E8B-98CB-48E5CBACEA49}"/>
              </a:ext>
            </a:extLst>
          </p:cNvPr>
          <p:cNvSpPr>
            <a:spLocks/>
          </p:cNvSpPr>
          <p:nvPr/>
        </p:nvSpPr>
        <p:spPr>
          <a:xfrm>
            <a:off x="44630"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4" name="Right Triangle 53">
            <a:extLst>
              <a:ext uri="{FF2B5EF4-FFF2-40B4-BE49-F238E27FC236}">
                <a16:creationId xmlns:a16="http://schemas.microsoft.com/office/drawing/2014/main" id="{B0A9C627-3F22-885E-1015-DFA04D78669A}"/>
              </a:ext>
            </a:extLst>
          </p:cNvPr>
          <p:cNvSpPr>
            <a:spLocks/>
          </p:cNvSpPr>
          <p:nvPr/>
        </p:nvSpPr>
        <p:spPr>
          <a:xfrm rot="16200000">
            <a:off x="1875150"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5" name="Right Triangle 54">
            <a:extLst>
              <a:ext uri="{FF2B5EF4-FFF2-40B4-BE49-F238E27FC236}">
                <a16:creationId xmlns:a16="http://schemas.microsoft.com/office/drawing/2014/main" id="{E1A74BCC-7588-7F5B-23B8-105AD2E36112}"/>
              </a:ext>
            </a:extLst>
          </p:cNvPr>
          <p:cNvSpPr>
            <a:spLocks/>
          </p:cNvSpPr>
          <p:nvPr/>
        </p:nvSpPr>
        <p:spPr>
          <a:xfrm rot="16200000" flipH="1">
            <a:off x="1875150"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6" name="Right Triangle 55">
            <a:extLst>
              <a:ext uri="{FF2B5EF4-FFF2-40B4-BE49-F238E27FC236}">
                <a16:creationId xmlns:a16="http://schemas.microsoft.com/office/drawing/2014/main" id="{ED6351AC-0ECB-4A8C-2990-780AB2271B4B}"/>
              </a:ext>
            </a:extLst>
          </p:cNvPr>
          <p:cNvSpPr>
            <a:spLocks/>
          </p:cNvSpPr>
          <p:nvPr/>
        </p:nvSpPr>
        <p:spPr>
          <a:xfrm rot="16200000" flipV="1">
            <a:off x="2634283"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7" name="Right Triangle 56">
            <a:extLst>
              <a:ext uri="{FF2B5EF4-FFF2-40B4-BE49-F238E27FC236}">
                <a16:creationId xmlns:a16="http://schemas.microsoft.com/office/drawing/2014/main" id="{35F99DC0-1B1C-1B53-75A4-88A9845FF66A}"/>
              </a:ext>
            </a:extLst>
          </p:cNvPr>
          <p:cNvSpPr>
            <a:spLocks/>
          </p:cNvSpPr>
          <p:nvPr/>
        </p:nvSpPr>
        <p:spPr>
          <a:xfrm rot="16200000" flipH="1" flipV="1">
            <a:off x="2634283"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8" name="Right Triangle 57">
            <a:extLst>
              <a:ext uri="{FF2B5EF4-FFF2-40B4-BE49-F238E27FC236}">
                <a16:creationId xmlns:a16="http://schemas.microsoft.com/office/drawing/2014/main" id="{1E087975-A4BF-A1D2-8144-8C305DBA3394}"/>
              </a:ext>
            </a:extLst>
          </p:cNvPr>
          <p:cNvSpPr>
            <a:spLocks/>
          </p:cNvSpPr>
          <p:nvPr/>
        </p:nvSpPr>
        <p:spPr>
          <a:xfrm flipH="1">
            <a:off x="2758547"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59" name="Right Triangle 58">
            <a:extLst>
              <a:ext uri="{FF2B5EF4-FFF2-40B4-BE49-F238E27FC236}">
                <a16:creationId xmlns:a16="http://schemas.microsoft.com/office/drawing/2014/main" id="{D2B6CFF3-3189-9843-D06B-D59CF5F92DDE}"/>
              </a:ext>
            </a:extLst>
          </p:cNvPr>
          <p:cNvSpPr>
            <a:spLocks/>
          </p:cNvSpPr>
          <p:nvPr/>
        </p:nvSpPr>
        <p:spPr>
          <a:xfrm>
            <a:off x="1780130"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0" name="Right Triangle 59">
            <a:extLst>
              <a:ext uri="{FF2B5EF4-FFF2-40B4-BE49-F238E27FC236}">
                <a16:creationId xmlns:a16="http://schemas.microsoft.com/office/drawing/2014/main" id="{0A815155-AFF6-3541-5089-941B7C1C7FBA}"/>
              </a:ext>
            </a:extLst>
          </p:cNvPr>
          <p:cNvSpPr>
            <a:spLocks/>
          </p:cNvSpPr>
          <p:nvPr/>
        </p:nvSpPr>
        <p:spPr>
          <a:xfrm flipH="1">
            <a:off x="1023048"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1" name="Right Triangle 60">
            <a:extLst>
              <a:ext uri="{FF2B5EF4-FFF2-40B4-BE49-F238E27FC236}">
                <a16:creationId xmlns:a16="http://schemas.microsoft.com/office/drawing/2014/main" id="{C1AF7F2D-68D9-8785-0412-3D2241ABFBD1}"/>
              </a:ext>
            </a:extLst>
          </p:cNvPr>
          <p:cNvSpPr>
            <a:spLocks/>
          </p:cNvSpPr>
          <p:nvPr/>
        </p:nvSpPr>
        <p:spPr>
          <a:xfrm>
            <a:off x="872212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2" name="Right Triangle 61">
            <a:extLst>
              <a:ext uri="{FF2B5EF4-FFF2-40B4-BE49-F238E27FC236}">
                <a16:creationId xmlns:a16="http://schemas.microsoft.com/office/drawing/2014/main" id="{F58DBD72-2620-5746-7818-5B64348635CC}"/>
              </a:ext>
            </a:extLst>
          </p:cNvPr>
          <p:cNvSpPr>
            <a:spLocks/>
          </p:cNvSpPr>
          <p:nvPr/>
        </p:nvSpPr>
        <p:spPr>
          <a:xfrm flipH="1">
            <a:off x="7965044"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3" name="Right Triangle 62">
            <a:extLst>
              <a:ext uri="{FF2B5EF4-FFF2-40B4-BE49-F238E27FC236}">
                <a16:creationId xmlns:a16="http://schemas.microsoft.com/office/drawing/2014/main" id="{7F0D7140-51F4-DC5F-FC06-C46163F31205}"/>
              </a:ext>
            </a:extLst>
          </p:cNvPr>
          <p:cNvSpPr>
            <a:spLocks/>
          </p:cNvSpPr>
          <p:nvPr/>
        </p:nvSpPr>
        <p:spPr>
          <a:xfrm>
            <a:off x="6986627"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4" name="Right Triangle 63">
            <a:extLst>
              <a:ext uri="{FF2B5EF4-FFF2-40B4-BE49-F238E27FC236}">
                <a16:creationId xmlns:a16="http://schemas.microsoft.com/office/drawing/2014/main" id="{02089F04-411E-7B2B-F004-02D2AFE34D61}"/>
              </a:ext>
            </a:extLst>
          </p:cNvPr>
          <p:cNvSpPr>
            <a:spLocks/>
          </p:cNvSpPr>
          <p:nvPr/>
        </p:nvSpPr>
        <p:spPr>
          <a:xfrm flipH="1">
            <a:off x="622954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5" name="Right Triangle 64">
            <a:extLst>
              <a:ext uri="{FF2B5EF4-FFF2-40B4-BE49-F238E27FC236}">
                <a16:creationId xmlns:a16="http://schemas.microsoft.com/office/drawing/2014/main" id="{5EEC99E4-DCB9-853B-372A-F146668C8E65}"/>
              </a:ext>
            </a:extLst>
          </p:cNvPr>
          <p:cNvSpPr>
            <a:spLocks/>
          </p:cNvSpPr>
          <p:nvPr/>
        </p:nvSpPr>
        <p:spPr>
          <a:xfrm>
            <a:off x="5251128"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6" name="Right Triangle 65">
            <a:extLst>
              <a:ext uri="{FF2B5EF4-FFF2-40B4-BE49-F238E27FC236}">
                <a16:creationId xmlns:a16="http://schemas.microsoft.com/office/drawing/2014/main" id="{3986B14A-F5E8-EC8D-47AA-2D6D8AAD7039}"/>
              </a:ext>
            </a:extLst>
          </p:cNvPr>
          <p:cNvSpPr>
            <a:spLocks/>
          </p:cNvSpPr>
          <p:nvPr/>
        </p:nvSpPr>
        <p:spPr>
          <a:xfrm flipH="1">
            <a:off x="449404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7" name="Right Triangle 66">
            <a:extLst>
              <a:ext uri="{FF2B5EF4-FFF2-40B4-BE49-F238E27FC236}">
                <a16:creationId xmlns:a16="http://schemas.microsoft.com/office/drawing/2014/main" id="{E2B2A4D7-4797-3182-EE55-F999B373A065}"/>
              </a:ext>
            </a:extLst>
          </p:cNvPr>
          <p:cNvSpPr>
            <a:spLocks/>
          </p:cNvSpPr>
          <p:nvPr/>
        </p:nvSpPr>
        <p:spPr>
          <a:xfrm>
            <a:off x="3515628"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8" name="Right Triangle 67">
            <a:extLst>
              <a:ext uri="{FF2B5EF4-FFF2-40B4-BE49-F238E27FC236}">
                <a16:creationId xmlns:a16="http://schemas.microsoft.com/office/drawing/2014/main" id="{19A13E9B-B505-F634-C277-E20DF0481771}"/>
              </a:ext>
            </a:extLst>
          </p:cNvPr>
          <p:cNvSpPr>
            <a:spLocks/>
          </p:cNvSpPr>
          <p:nvPr/>
        </p:nvSpPr>
        <p:spPr>
          <a:xfrm flipH="1">
            <a:off x="11436042"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69" name="Right Triangle 68">
            <a:extLst>
              <a:ext uri="{FF2B5EF4-FFF2-40B4-BE49-F238E27FC236}">
                <a16:creationId xmlns:a16="http://schemas.microsoft.com/office/drawing/2014/main" id="{36710627-1D2D-F230-34FD-5EAD05D4BDF1}"/>
              </a:ext>
            </a:extLst>
          </p:cNvPr>
          <p:cNvSpPr>
            <a:spLocks/>
          </p:cNvSpPr>
          <p:nvPr/>
        </p:nvSpPr>
        <p:spPr>
          <a:xfrm>
            <a:off x="1045762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0" name="Right Triangle 69">
            <a:extLst>
              <a:ext uri="{FF2B5EF4-FFF2-40B4-BE49-F238E27FC236}">
                <a16:creationId xmlns:a16="http://schemas.microsoft.com/office/drawing/2014/main" id="{D9DF5F1B-AECC-16AE-7644-BB48A73CFADD}"/>
              </a:ext>
            </a:extLst>
          </p:cNvPr>
          <p:cNvSpPr>
            <a:spLocks/>
          </p:cNvSpPr>
          <p:nvPr/>
        </p:nvSpPr>
        <p:spPr>
          <a:xfrm flipH="1">
            <a:off x="9700543"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1" name="Right Triangle 70">
            <a:extLst>
              <a:ext uri="{FF2B5EF4-FFF2-40B4-BE49-F238E27FC236}">
                <a16:creationId xmlns:a16="http://schemas.microsoft.com/office/drawing/2014/main" id="{8DAA0224-F9C1-B1CC-EEF9-01D74686E14B}"/>
              </a:ext>
            </a:extLst>
          </p:cNvPr>
          <p:cNvSpPr>
            <a:spLocks/>
          </p:cNvSpPr>
          <p:nvPr/>
        </p:nvSpPr>
        <p:spPr>
          <a:xfrm>
            <a:off x="44630"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2" name="Right Triangle 71">
            <a:extLst>
              <a:ext uri="{FF2B5EF4-FFF2-40B4-BE49-F238E27FC236}">
                <a16:creationId xmlns:a16="http://schemas.microsoft.com/office/drawing/2014/main" id="{D3C3D498-0B9C-E993-9CA3-9D1AD76FAF8E}"/>
              </a:ext>
            </a:extLst>
          </p:cNvPr>
          <p:cNvSpPr>
            <a:spLocks/>
          </p:cNvSpPr>
          <p:nvPr/>
        </p:nvSpPr>
        <p:spPr>
          <a:xfrm flipH="1">
            <a:off x="2758547"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3" name="Right Triangle 72">
            <a:extLst>
              <a:ext uri="{FF2B5EF4-FFF2-40B4-BE49-F238E27FC236}">
                <a16:creationId xmlns:a16="http://schemas.microsoft.com/office/drawing/2014/main" id="{9281B6AA-91DF-9A2D-C78B-537FC4D94172}"/>
              </a:ext>
            </a:extLst>
          </p:cNvPr>
          <p:cNvSpPr>
            <a:spLocks/>
          </p:cNvSpPr>
          <p:nvPr/>
        </p:nvSpPr>
        <p:spPr>
          <a:xfrm>
            <a:off x="1780130"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4" name="Right Triangle 73">
            <a:extLst>
              <a:ext uri="{FF2B5EF4-FFF2-40B4-BE49-F238E27FC236}">
                <a16:creationId xmlns:a16="http://schemas.microsoft.com/office/drawing/2014/main" id="{378EB810-B132-80B5-C334-9C2037B196F9}"/>
              </a:ext>
            </a:extLst>
          </p:cNvPr>
          <p:cNvSpPr>
            <a:spLocks/>
          </p:cNvSpPr>
          <p:nvPr/>
        </p:nvSpPr>
        <p:spPr>
          <a:xfrm flipH="1">
            <a:off x="1023048"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7" name="SectionTitle">
            <a:extLst>
              <a:ext uri="{FF2B5EF4-FFF2-40B4-BE49-F238E27FC236}">
                <a16:creationId xmlns:a16="http://schemas.microsoft.com/office/drawing/2014/main" id="{585B705C-6F68-482E-4AB0-559B4C2A8693}"/>
              </a:ext>
            </a:extLst>
          </p:cNvPr>
          <p:cNvSpPr>
            <a:spLocks noGrp="1"/>
          </p:cNvSpPr>
          <p:nvPr>
            <p:ph type="body" sz="quarter" idx="11" hasCustomPrompt="1"/>
          </p:nvPr>
        </p:nvSpPr>
        <p:spPr>
          <a:xfrm>
            <a:off x="2636045" y="3145503"/>
            <a:ext cx="6919910" cy="647100"/>
          </a:xfrm>
          <a:prstGeom prst="rect">
            <a:avLst/>
          </a:prstGeom>
          <a:noFill/>
        </p:spPr>
        <p:txBody>
          <a:bodyPr vert="horz" wrap="square" lIns="0" tIns="0" rIns="0" bIns="0" numCol="1" rtlCol="0" anchor="t" anchorCtr="0" compatLnSpc="1">
            <a:prstTxWarp prst="textNoShape">
              <a:avLst/>
            </a:prstTxWarp>
            <a:noAutofit/>
          </a:bodyPr>
          <a:lstStyle>
            <a:lvl1pPr algn="ctr">
              <a:buFontTx/>
              <a:buNone/>
              <a:defRPr lang="en-US" sz="5400">
                <a:solidFill>
                  <a:schemeClr val="tx1"/>
                </a:solidFill>
                <a:ea typeface="+mn-ea"/>
              </a:defRPr>
            </a:lvl1pPr>
          </a:lstStyle>
          <a:p>
            <a:pPr marL="0" lvl="0" indent="0" fontAlgn="base">
              <a:lnSpc>
                <a:spcPts val="5000"/>
              </a:lnSpc>
              <a:spcBef>
                <a:spcPts val="0"/>
              </a:spcBef>
              <a:spcAft>
                <a:spcPts val="200"/>
              </a:spcAft>
              <a:buFont typeface="Arial" panose="020B0604020202020204" pitchFamily="34" charset="0"/>
              <a:buChar char="​"/>
            </a:pPr>
            <a:r>
              <a:rPr lang="en-US"/>
              <a:t>Q&amp;A</a:t>
            </a:r>
          </a:p>
        </p:txBody>
      </p:sp>
      <p:sp>
        <p:nvSpPr>
          <p:cNvPr id="2" name="Right Triangle 1">
            <a:extLst>
              <a:ext uri="{FF2B5EF4-FFF2-40B4-BE49-F238E27FC236}">
                <a16:creationId xmlns:a16="http://schemas.microsoft.com/office/drawing/2014/main" id="{3552F3DD-F7AA-D79A-02B7-C0C79981C08B}"/>
              </a:ext>
            </a:extLst>
          </p:cNvPr>
          <p:cNvSpPr>
            <a:spLocks/>
          </p:cNvSpPr>
          <p:nvPr userDrawn="1"/>
        </p:nvSpPr>
        <p:spPr>
          <a:xfrm flipV="1">
            <a:off x="872212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3" name="Right Triangle 2">
            <a:extLst>
              <a:ext uri="{FF2B5EF4-FFF2-40B4-BE49-F238E27FC236}">
                <a16:creationId xmlns:a16="http://schemas.microsoft.com/office/drawing/2014/main" id="{18D72EE9-CF60-CAEF-92C5-AF9ABB0D93D7}"/>
              </a:ext>
            </a:extLst>
          </p:cNvPr>
          <p:cNvSpPr>
            <a:spLocks/>
          </p:cNvSpPr>
          <p:nvPr userDrawn="1"/>
        </p:nvSpPr>
        <p:spPr>
          <a:xfrm flipH="1" flipV="1">
            <a:off x="7965044"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5" name="Right Triangle 74">
            <a:extLst>
              <a:ext uri="{FF2B5EF4-FFF2-40B4-BE49-F238E27FC236}">
                <a16:creationId xmlns:a16="http://schemas.microsoft.com/office/drawing/2014/main" id="{8F72F2ED-2C93-6F2C-7767-9387D27E80CD}"/>
              </a:ext>
            </a:extLst>
          </p:cNvPr>
          <p:cNvSpPr>
            <a:spLocks/>
          </p:cNvSpPr>
          <p:nvPr userDrawn="1"/>
        </p:nvSpPr>
        <p:spPr>
          <a:xfrm flipV="1">
            <a:off x="6986627"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6" name="Right Triangle 75">
            <a:extLst>
              <a:ext uri="{FF2B5EF4-FFF2-40B4-BE49-F238E27FC236}">
                <a16:creationId xmlns:a16="http://schemas.microsoft.com/office/drawing/2014/main" id="{BA588FC5-6330-B19A-4D28-B2F07C189B6B}"/>
              </a:ext>
            </a:extLst>
          </p:cNvPr>
          <p:cNvSpPr>
            <a:spLocks/>
          </p:cNvSpPr>
          <p:nvPr userDrawn="1"/>
        </p:nvSpPr>
        <p:spPr>
          <a:xfrm flipH="1" flipV="1">
            <a:off x="622954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8" name="Right Triangle 77">
            <a:extLst>
              <a:ext uri="{FF2B5EF4-FFF2-40B4-BE49-F238E27FC236}">
                <a16:creationId xmlns:a16="http://schemas.microsoft.com/office/drawing/2014/main" id="{0E18836C-09B5-56D2-66C1-DB1020540926}"/>
              </a:ext>
            </a:extLst>
          </p:cNvPr>
          <p:cNvSpPr>
            <a:spLocks/>
          </p:cNvSpPr>
          <p:nvPr userDrawn="1"/>
        </p:nvSpPr>
        <p:spPr>
          <a:xfrm flipV="1">
            <a:off x="5251128"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79" name="Right Triangle 78">
            <a:extLst>
              <a:ext uri="{FF2B5EF4-FFF2-40B4-BE49-F238E27FC236}">
                <a16:creationId xmlns:a16="http://schemas.microsoft.com/office/drawing/2014/main" id="{EB823D7C-1B28-1C82-BF1A-7A67E7BA94E5}"/>
              </a:ext>
            </a:extLst>
          </p:cNvPr>
          <p:cNvSpPr>
            <a:spLocks/>
          </p:cNvSpPr>
          <p:nvPr userDrawn="1"/>
        </p:nvSpPr>
        <p:spPr>
          <a:xfrm flipH="1" flipV="1">
            <a:off x="449404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0" name="Right Triangle 79">
            <a:extLst>
              <a:ext uri="{FF2B5EF4-FFF2-40B4-BE49-F238E27FC236}">
                <a16:creationId xmlns:a16="http://schemas.microsoft.com/office/drawing/2014/main" id="{2458C9E3-9861-EB75-EA6B-2E87EF3A59ED}"/>
              </a:ext>
            </a:extLst>
          </p:cNvPr>
          <p:cNvSpPr>
            <a:spLocks/>
          </p:cNvSpPr>
          <p:nvPr userDrawn="1"/>
        </p:nvSpPr>
        <p:spPr>
          <a:xfrm flipV="1">
            <a:off x="3515628"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1" name="Right Triangle 80">
            <a:extLst>
              <a:ext uri="{FF2B5EF4-FFF2-40B4-BE49-F238E27FC236}">
                <a16:creationId xmlns:a16="http://schemas.microsoft.com/office/drawing/2014/main" id="{F5C3D1AE-B96A-04A7-D756-7FFC6F7FC130}"/>
              </a:ext>
            </a:extLst>
          </p:cNvPr>
          <p:cNvSpPr>
            <a:spLocks/>
          </p:cNvSpPr>
          <p:nvPr userDrawn="1"/>
        </p:nvSpPr>
        <p:spPr>
          <a:xfrm flipH="1" flipV="1">
            <a:off x="11436042"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2" name="Right Triangle 81">
            <a:extLst>
              <a:ext uri="{FF2B5EF4-FFF2-40B4-BE49-F238E27FC236}">
                <a16:creationId xmlns:a16="http://schemas.microsoft.com/office/drawing/2014/main" id="{4868D23B-5DFC-0086-6FB9-196D3F9E7411}"/>
              </a:ext>
            </a:extLst>
          </p:cNvPr>
          <p:cNvSpPr>
            <a:spLocks/>
          </p:cNvSpPr>
          <p:nvPr userDrawn="1"/>
        </p:nvSpPr>
        <p:spPr>
          <a:xfrm flipV="1">
            <a:off x="10457625"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3" name="Right Triangle 82">
            <a:extLst>
              <a:ext uri="{FF2B5EF4-FFF2-40B4-BE49-F238E27FC236}">
                <a16:creationId xmlns:a16="http://schemas.microsoft.com/office/drawing/2014/main" id="{643461C8-9962-1218-D6CE-C4B4E125DE7E}"/>
              </a:ext>
            </a:extLst>
          </p:cNvPr>
          <p:cNvSpPr>
            <a:spLocks/>
          </p:cNvSpPr>
          <p:nvPr userDrawn="1"/>
        </p:nvSpPr>
        <p:spPr>
          <a:xfrm flipH="1" flipV="1">
            <a:off x="9700543"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4" name="Right Triangle 83">
            <a:extLst>
              <a:ext uri="{FF2B5EF4-FFF2-40B4-BE49-F238E27FC236}">
                <a16:creationId xmlns:a16="http://schemas.microsoft.com/office/drawing/2014/main" id="{54480FD7-C5F6-481C-854F-A0FE268C84C3}"/>
              </a:ext>
            </a:extLst>
          </p:cNvPr>
          <p:cNvSpPr>
            <a:spLocks/>
          </p:cNvSpPr>
          <p:nvPr userDrawn="1"/>
        </p:nvSpPr>
        <p:spPr>
          <a:xfrm rot="16200000">
            <a:off x="8817147"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5" name="Right Triangle 84">
            <a:extLst>
              <a:ext uri="{FF2B5EF4-FFF2-40B4-BE49-F238E27FC236}">
                <a16:creationId xmlns:a16="http://schemas.microsoft.com/office/drawing/2014/main" id="{26FB4C12-8943-A05A-B78A-5DC22B256BAC}"/>
              </a:ext>
            </a:extLst>
          </p:cNvPr>
          <p:cNvSpPr>
            <a:spLocks/>
          </p:cNvSpPr>
          <p:nvPr userDrawn="1"/>
        </p:nvSpPr>
        <p:spPr>
          <a:xfrm rot="16200000" flipH="1">
            <a:off x="8817147"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6" name="Right Triangle 85">
            <a:extLst>
              <a:ext uri="{FF2B5EF4-FFF2-40B4-BE49-F238E27FC236}">
                <a16:creationId xmlns:a16="http://schemas.microsoft.com/office/drawing/2014/main" id="{E8993419-F698-2E7D-B25C-D74A86E5347B}"/>
              </a:ext>
            </a:extLst>
          </p:cNvPr>
          <p:cNvSpPr>
            <a:spLocks/>
          </p:cNvSpPr>
          <p:nvPr userDrawn="1"/>
        </p:nvSpPr>
        <p:spPr>
          <a:xfrm rot="16200000" flipV="1">
            <a:off x="9576280"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7" name="Right Triangle 86">
            <a:extLst>
              <a:ext uri="{FF2B5EF4-FFF2-40B4-BE49-F238E27FC236}">
                <a16:creationId xmlns:a16="http://schemas.microsoft.com/office/drawing/2014/main" id="{CE6F599A-90F5-84E5-4A4D-D76557AA1DBA}"/>
              </a:ext>
            </a:extLst>
          </p:cNvPr>
          <p:cNvSpPr>
            <a:spLocks/>
          </p:cNvSpPr>
          <p:nvPr userDrawn="1"/>
        </p:nvSpPr>
        <p:spPr>
          <a:xfrm rot="16200000" flipH="1" flipV="1">
            <a:off x="9576280"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8" name="Right Triangle 87">
            <a:extLst>
              <a:ext uri="{FF2B5EF4-FFF2-40B4-BE49-F238E27FC236}">
                <a16:creationId xmlns:a16="http://schemas.microsoft.com/office/drawing/2014/main" id="{9F08D1AD-8613-F33B-8C21-012DB50F50A2}"/>
              </a:ext>
            </a:extLst>
          </p:cNvPr>
          <p:cNvSpPr>
            <a:spLocks/>
          </p:cNvSpPr>
          <p:nvPr userDrawn="1"/>
        </p:nvSpPr>
        <p:spPr>
          <a:xfrm rot="16200000">
            <a:off x="7081647"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89" name="Right Triangle 88">
            <a:extLst>
              <a:ext uri="{FF2B5EF4-FFF2-40B4-BE49-F238E27FC236}">
                <a16:creationId xmlns:a16="http://schemas.microsoft.com/office/drawing/2014/main" id="{FB63861D-6B71-7FFF-C728-5C00A35D474D}"/>
              </a:ext>
            </a:extLst>
          </p:cNvPr>
          <p:cNvSpPr>
            <a:spLocks/>
          </p:cNvSpPr>
          <p:nvPr userDrawn="1"/>
        </p:nvSpPr>
        <p:spPr>
          <a:xfrm rot="16200000" flipH="1">
            <a:off x="7081647"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0" name="Right Triangle 89">
            <a:extLst>
              <a:ext uri="{FF2B5EF4-FFF2-40B4-BE49-F238E27FC236}">
                <a16:creationId xmlns:a16="http://schemas.microsoft.com/office/drawing/2014/main" id="{DED95BF7-0E70-CB89-1D7A-4BCA8D72C2E9}"/>
              </a:ext>
            </a:extLst>
          </p:cNvPr>
          <p:cNvSpPr>
            <a:spLocks/>
          </p:cNvSpPr>
          <p:nvPr userDrawn="1"/>
        </p:nvSpPr>
        <p:spPr>
          <a:xfrm rot="16200000" flipV="1">
            <a:off x="7840780"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1" name="Right Triangle 90">
            <a:extLst>
              <a:ext uri="{FF2B5EF4-FFF2-40B4-BE49-F238E27FC236}">
                <a16:creationId xmlns:a16="http://schemas.microsoft.com/office/drawing/2014/main" id="{42EC2A70-6784-33CB-1AF4-FCD803F9FA01}"/>
              </a:ext>
            </a:extLst>
          </p:cNvPr>
          <p:cNvSpPr>
            <a:spLocks/>
          </p:cNvSpPr>
          <p:nvPr userDrawn="1"/>
        </p:nvSpPr>
        <p:spPr>
          <a:xfrm rot="16200000" flipH="1" flipV="1">
            <a:off x="7840780"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2" name="Right Triangle 91">
            <a:extLst>
              <a:ext uri="{FF2B5EF4-FFF2-40B4-BE49-F238E27FC236}">
                <a16:creationId xmlns:a16="http://schemas.microsoft.com/office/drawing/2014/main" id="{4BB279C4-5634-5C9F-D62F-5ABEED5BFBAA}"/>
              </a:ext>
            </a:extLst>
          </p:cNvPr>
          <p:cNvSpPr>
            <a:spLocks/>
          </p:cNvSpPr>
          <p:nvPr userDrawn="1"/>
        </p:nvSpPr>
        <p:spPr>
          <a:xfrm>
            <a:off x="872212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3" name="Right Triangle 92">
            <a:extLst>
              <a:ext uri="{FF2B5EF4-FFF2-40B4-BE49-F238E27FC236}">
                <a16:creationId xmlns:a16="http://schemas.microsoft.com/office/drawing/2014/main" id="{9ECC7CB0-18CA-C3F4-0D9B-824ED52D114B}"/>
              </a:ext>
            </a:extLst>
          </p:cNvPr>
          <p:cNvSpPr>
            <a:spLocks/>
          </p:cNvSpPr>
          <p:nvPr userDrawn="1"/>
        </p:nvSpPr>
        <p:spPr>
          <a:xfrm flipH="1">
            <a:off x="7965044"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4" name="Right Triangle 93">
            <a:extLst>
              <a:ext uri="{FF2B5EF4-FFF2-40B4-BE49-F238E27FC236}">
                <a16:creationId xmlns:a16="http://schemas.microsoft.com/office/drawing/2014/main" id="{C1D3C30B-C67C-DC2C-3A29-EDF5F7879D77}"/>
              </a:ext>
            </a:extLst>
          </p:cNvPr>
          <p:cNvSpPr>
            <a:spLocks/>
          </p:cNvSpPr>
          <p:nvPr userDrawn="1"/>
        </p:nvSpPr>
        <p:spPr>
          <a:xfrm rot="16200000">
            <a:off x="5346148"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5" name="Right Triangle 94">
            <a:extLst>
              <a:ext uri="{FF2B5EF4-FFF2-40B4-BE49-F238E27FC236}">
                <a16:creationId xmlns:a16="http://schemas.microsoft.com/office/drawing/2014/main" id="{ECD4C851-4970-04FA-D9BC-EE4436F03785}"/>
              </a:ext>
            </a:extLst>
          </p:cNvPr>
          <p:cNvSpPr>
            <a:spLocks/>
          </p:cNvSpPr>
          <p:nvPr userDrawn="1"/>
        </p:nvSpPr>
        <p:spPr>
          <a:xfrm rot="16200000" flipH="1">
            <a:off x="5346148"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6" name="Right Triangle 95">
            <a:extLst>
              <a:ext uri="{FF2B5EF4-FFF2-40B4-BE49-F238E27FC236}">
                <a16:creationId xmlns:a16="http://schemas.microsoft.com/office/drawing/2014/main" id="{076DE201-A266-BCF5-EBBE-E4BC9B291490}"/>
              </a:ext>
            </a:extLst>
          </p:cNvPr>
          <p:cNvSpPr>
            <a:spLocks/>
          </p:cNvSpPr>
          <p:nvPr userDrawn="1"/>
        </p:nvSpPr>
        <p:spPr>
          <a:xfrm rot="16200000" flipV="1">
            <a:off x="6105281"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7" name="Right Triangle 96">
            <a:extLst>
              <a:ext uri="{FF2B5EF4-FFF2-40B4-BE49-F238E27FC236}">
                <a16:creationId xmlns:a16="http://schemas.microsoft.com/office/drawing/2014/main" id="{378CFF1A-14F7-0DD5-B462-E3E21E8F7640}"/>
              </a:ext>
            </a:extLst>
          </p:cNvPr>
          <p:cNvSpPr>
            <a:spLocks/>
          </p:cNvSpPr>
          <p:nvPr userDrawn="1"/>
        </p:nvSpPr>
        <p:spPr>
          <a:xfrm rot="16200000" flipH="1" flipV="1">
            <a:off x="6105281"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8" name="Right Triangle 97">
            <a:extLst>
              <a:ext uri="{FF2B5EF4-FFF2-40B4-BE49-F238E27FC236}">
                <a16:creationId xmlns:a16="http://schemas.microsoft.com/office/drawing/2014/main" id="{C02C55E7-94E8-708D-8287-16F586D3548E}"/>
              </a:ext>
            </a:extLst>
          </p:cNvPr>
          <p:cNvSpPr>
            <a:spLocks/>
          </p:cNvSpPr>
          <p:nvPr userDrawn="1"/>
        </p:nvSpPr>
        <p:spPr>
          <a:xfrm>
            <a:off x="6986627"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99" name="Right Triangle 98">
            <a:extLst>
              <a:ext uri="{FF2B5EF4-FFF2-40B4-BE49-F238E27FC236}">
                <a16:creationId xmlns:a16="http://schemas.microsoft.com/office/drawing/2014/main" id="{75ED23D5-405B-BDF0-CAAF-19A5A8FEF95A}"/>
              </a:ext>
            </a:extLst>
          </p:cNvPr>
          <p:cNvSpPr>
            <a:spLocks/>
          </p:cNvSpPr>
          <p:nvPr userDrawn="1"/>
        </p:nvSpPr>
        <p:spPr>
          <a:xfrm flipH="1">
            <a:off x="622954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0" name="Right Triangle 99">
            <a:extLst>
              <a:ext uri="{FF2B5EF4-FFF2-40B4-BE49-F238E27FC236}">
                <a16:creationId xmlns:a16="http://schemas.microsoft.com/office/drawing/2014/main" id="{8094DAC0-E5A4-ECDD-7771-AD97724D25A1}"/>
              </a:ext>
            </a:extLst>
          </p:cNvPr>
          <p:cNvSpPr>
            <a:spLocks/>
          </p:cNvSpPr>
          <p:nvPr userDrawn="1"/>
        </p:nvSpPr>
        <p:spPr>
          <a:xfrm rot="16200000">
            <a:off x="3610649"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1" name="Right Triangle 100">
            <a:extLst>
              <a:ext uri="{FF2B5EF4-FFF2-40B4-BE49-F238E27FC236}">
                <a16:creationId xmlns:a16="http://schemas.microsoft.com/office/drawing/2014/main" id="{E749748C-7330-61E0-0B06-6D9A5C76C105}"/>
              </a:ext>
            </a:extLst>
          </p:cNvPr>
          <p:cNvSpPr>
            <a:spLocks/>
          </p:cNvSpPr>
          <p:nvPr userDrawn="1"/>
        </p:nvSpPr>
        <p:spPr>
          <a:xfrm rot="16200000" flipH="1">
            <a:off x="3610649"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2" name="Right Triangle 101">
            <a:extLst>
              <a:ext uri="{FF2B5EF4-FFF2-40B4-BE49-F238E27FC236}">
                <a16:creationId xmlns:a16="http://schemas.microsoft.com/office/drawing/2014/main" id="{4E127705-7A7A-1679-EA65-7954BCEB64CA}"/>
              </a:ext>
            </a:extLst>
          </p:cNvPr>
          <p:cNvSpPr>
            <a:spLocks/>
          </p:cNvSpPr>
          <p:nvPr userDrawn="1"/>
        </p:nvSpPr>
        <p:spPr>
          <a:xfrm rot="16200000" flipV="1">
            <a:off x="4369782"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3" name="Right Triangle 102">
            <a:extLst>
              <a:ext uri="{FF2B5EF4-FFF2-40B4-BE49-F238E27FC236}">
                <a16:creationId xmlns:a16="http://schemas.microsoft.com/office/drawing/2014/main" id="{7F7A4CF7-F204-52E6-3820-99A3694D4F77}"/>
              </a:ext>
            </a:extLst>
          </p:cNvPr>
          <p:cNvSpPr>
            <a:spLocks/>
          </p:cNvSpPr>
          <p:nvPr userDrawn="1"/>
        </p:nvSpPr>
        <p:spPr>
          <a:xfrm rot="16200000" flipH="1" flipV="1">
            <a:off x="4369782"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4" name="Right Triangle 103">
            <a:extLst>
              <a:ext uri="{FF2B5EF4-FFF2-40B4-BE49-F238E27FC236}">
                <a16:creationId xmlns:a16="http://schemas.microsoft.com/office/drawing/2014/main" id="{C84403FA-1119-B0D3-0D83-82185FA417E7}"/>
              </a:ext>
            </a:extLst>
          </p:cNvPr>
          <p:cNvSpPr>
            <a:spLocks/>
          </p:cNvSpPr>
          <p:nvPr userDrawn="1"/>
        </p:nvSpPr>
        <p:spPr>
          <a:xfrm>
            <a:off x="5251128"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5" name="Right Triangle 104">
            <a:extLst>
              <a:ext uri="{FF2B5EF4-FFF2-40B4-BE49-F238E27FC236}">
                <a16:creationId xmlns:a16="http://schemas.microsoft.com/office/drawing/2014/main" id="{E0B6212D-6C1A-FF9E-D4EE-9AA02BBF38D3}"/>
              </a:ext>
            </a:extLst>
          </p:cNvPr>
          <p:cNvSpPr>
            <a:spLocks/>
          </p:cNvSpPr>
          <p:nvPr userDrawn="1"/>
        </p:nvSpPr>
        <p:spPr>
          <a:xfrm flipH="1">
            <a:off x="449404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6" name="Right Triangle 105">
            <a:extLst>
              <a:ext uri="{FF2B5EF4-FFF2-40B4-BE49-F238E27FC236}">
                <a16:creationId xmlns:a16="http://schemas.microsoft.com/office/drawing/2014/main" id="{60184A0A-EFEB-5B33-6031-25C10C2F2E64}"/>
              </a:ext>
            </a:extLst>
          </p:cNvPr>
          <p:cNvSpPr>
            <a:spLocks/>
          </p:cNvSpPr>
          <p:nvPr userDrawn="1"/>
        </p:nvSpPr>
        <p:spPr>
          <a:xfrm>
            <a:off x="3515628"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7" name="Right Triangle 106">
            <a:extLst>
              <a:ext uri="{FF2B5EF4-FFF2-40B4-BE49-F238E27FC236}">
                <a16:creationId xmlns:a16="http://schemas.microsoft.com/office/drawing/2014/main" id="{722AEAD7-97D1-364E-B70B-8BA24A551110}"/>
              </a:ext>
            </a:extLst>
          </p:cNvPr>
          <p:cNvSpPr>
            <a:spLocks/>
          </p:cNvSpPr>
          <p:nvPr userDrawn="1"/>
        </p:nvSpPr>
        <p:spPr>
          <a:xfrm rot="16200000">
            <a:off x="10552645"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8" name="Right Triangle 107">
            <a:extLst>
              <a:ext uri="{FF2B5EF4-FFF2-40B4-BE49-F238E27FC236}">
                <a16:creationId xmlns:a16="http://schemas.microsoft.com/office/drawing/2014/main" id="{53C3BF7C-4CF3-B4C9-8F21-69A53F74D255}"/>
              </a:ext>
            </a:extLst>
          </p:cNvPr>
          <p:cNvSpPr>
            <a:spLocks/>
          </p:cNvSpPr>
          <p:nvPr userDrawn="1"/>
        </p:nvSpPr>
        <p:spPr>
          <a:xfrm rot="16200000" flipH="1">
            <a:off x="10552645"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09" name="Right Triangle 108">
            <a:extLst>
              <a:ext uri="{FF2B5EF4-FFF2-40B4-BE49-F238E27FC236}">
                <a16:creationId xmlns:a16="http://schemas.microsoft.com/office/drawing/2014/main" id="{DDAE7FD8-2A31-7E8E-86B4-92134D053234}"/>
              </a:ext>
            </a:extLst>
          </p:cNvPr>
          <p:cNvSpPr>
            <a:spLocks/>
          </p:cNvSpPr>
          <p:nvPr userDrawn="1"/>
        </p:nvSpPr>
        <p:spPr>
          <a:xfrm rot="16200000" flipV="1">
            <a:off x="11311778"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0" name="Right Triangle 109">
            <a:extLst>
              <a:ext uri="{FF2B5EF4-FFF2-40B4-BE49-F238E27FC236}">
                <a16:creationId xmlns:a16="http://schemas.microsoft.com/office/drawing/2014/main" id="{7096B520-F0D3-8078-0C53-E5009E90A858}"/>
              </a:ext>
            </a:extLst>
          </p:cNvPr>
          <p:cNvSpPr>
            <a:spLocks/>
          </p:cNvSpPr>
          <p:nvPr userDrawn="1"/>
        </p:nvSpPr>
        <p:spPr>
          <a:xfrm rot="16200000" flipH="1" flipV="1">
            <a:off x="11311778"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1" name="Right Triangle 110">
            <a:extLst>
              <a:ext uri="{FF2B5EF4-FFF2-40B4-BE49-F238E27FC236}">
                <a16:creationId xmlns:a16="http://schemas.microsoft.com/office/drawing/2014/main" id="{D1558E6B-A56C-6053-1E3C-C6A8588F007F}"/>
              </a:ext>
            </a:extLst>
          </p:cNvPr>
          <p:cNvSpPr>
            <a:spLocks/>
          </p:cNvSpPr>
          <p:nvPr userDrawn="1"/>
        </p:nvSpPr>
        <p:spPr>
          <a:xfrm flipH="1">
            <a:off x="11436042"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2" name="Right Triangle 111">
            <a:extLst>
              <a:ext uri="{FF2B5EF4-FFF2-40B4-BE49-F238E27FC236}">
                <a16:creationId xmlns:a16="http://schemas.microsoft.com/office/drawing/2014/main" id="{983F6D1D-CA05-4AED-4F42-29A0E1A25E74}"/>
              </a:ext>
            </a:extLst>
          </p:cNvPr>
          <p:cNvSpPr>
            <a:spLocks/>
          </p:cNvSpPr>
          <p:nvPr userDrawn="1"/>
        </p:nvSpPr>
        <p:spPr>
          <a:xfrm>
            <a:off x="10457625"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3" name="Right Triangle 112">
            <a:extLst>
              <a:ext uri="{FF2B5EF4-FFF2-40B4-BE49-F238E27FC236}">
                <a16:creationId xmlns:a16="http://schemas.microsoft.com/office/drawing/2014/main" id="{4CE0FCCE-8520-DECB-4B19-9F2584103C1B}"/>
              </a:ext>
            </a:extLst>
          </p:cNvPr>
          <p:cNvSpPr>
            <a:spLocks/>
          </p:cNvSpPr>
          <p:nvPr userDrawn="1"/>
        </p:nvSpPr>
        <p:spPr>
          <a:xfrm flipH="1">
            <a:off x="9700543"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4" name="Right Triangle 113">
            <a:extLst>
              <a:ext uri="{FF2B5EF4-FFF2-40B4-BE49-F238E27FC236}">
                <a16:creationId xmlns:a16="http://schemas.microsoft.com/office/drawing/2014/main" id="{1C5E27F9-6332-C9C7-34FB-C3C86474B83F}"/>
              </a:ext>
            </a:extLst>
          </p:cNvPr>
          <p:cNvSpPr>
            <a:spLocks/>
          </p:cNvSpPr>
          <p:nvPr userDrawn="1"/>
        </p:nvSpPr>
        <p:spPr>
          <a:xfrm flipV="1">
            <a:off x="44630"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solidFill>
                <a:schemeClr val="tx1"/>
              </a:solidFill>
            </a:endParaRPr>
          </a:p>
        </p:txBody>
      </p:sp>
      <p:sp>
        <p:nvSpPr>
          <p:cNvPr id="115" name="Right Triangle 114">
            <a:extLst>
              <a:ext uri="{FF2B5EF4-FFF2-40B4-BE49-F238E27FC236}">
                <a16:creationId xmlns:a16="http://schemas.microsoft.com/office/drawing/2014/main" id="{43CABEE1-3EFC-3C54-559A-5824F5F85275}"/>
              </a:ext>
            </a:extLst>
          </p:cNvPr>
          <p:cNvSpPr>
            <a:spLocks/>
          </p:cNvSpPr>
          <p:nvPr userDrawn="1"/>
        </p:nvSpPr>
        <p:spPr>
          <a:xfrm flipH="1" flipV="1">
            <a:off x="2758547"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6" name="Right Triangle 115">
            <a:extLst>
              <a:ext uri="{FF2B5EF4-FFF2-40B4-BE49-F238E27FC236}">
                <a16:creationId xmlns:a16="http://schemas.microsoft.com/office/drawing/2014/main" id="{62A7C33B-0AD3-8D5F-91C0-47CBBE785648}"/>
              </a:ext>
            </a:extLst>
          </p:cNvPr>
          <p:cNvSpPr>
            <a:spLocks/>
          </p:cNvSpPr>
          <p:nvPr userDrawn="1"/>
        </p:nvSpPr>
        <p:spPr>
          <a:xfrm flipV="1">
            <a:off x="1780130"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7" name="Right Triangle 116">
            <a:extLst>
              <a:ext uri="{FF2B5EF4-FFF2-40B4-BE49-F238E27FC236}">
                <a16:creationId xmlns:a16="http://schemas.microsoft.com/office/drawing/2014/main" id="{3552DDD4-E5D8-29B1-D219-D6724A67C169}"/>
              </a:ext>
            </a:extLst>
          </p:cNvPr>
          <p:cNvSpPr>
            <a:spLocks/>
          </p:cNvSpPr>
          <p:nvPr userDrawn="1"/>
        </p:nvSpPr>
        <p:spPr>
          <a:xfrm flipH="1" flipV="1">
            <a:off x="1023048" y="5045216"/>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8" name="Right Triangle 117">
            <a:extLst>
              <a:ext uri="{FF2B5EF4-FFF2-40B4-BE49-F238E27FC236}">
                <a16:creationId xmlns:a16="http://schemas.microsoft.com/office/drawing/2014/main" id="{32776639-517E-D939-3959-6BCAFC81E21C}"/>
              </a:ext>
            </a:extLst>
          </p:cNvPr>
          <p:cNvSpPr>
            <a:spLocks/>
          </p:cNvSpPr>
          <p:nvPr userDrawn="1"/>
        </p:nvSpPr>
        <p:spPr>
          <a:xfrm rot="16200000">
            <a:off x="139652"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19" name="Right Triangle 118">
            <a:extLst>
              <a:ext uri="{FF2B5EF4-FFF2-40B4-BE49-F238E27FC236}">
                <a16:creationId xmlns:a16="http://schemas.microsoft.com/office/drawing/2014/main" id="{A9D4955B-C955-6842-045E-7249322E5557}"/>
              </a:ext>
            </a:extLst>
          </p:cNvPr>
          <p:cNvSpPr>
            <a:spLocks/>
          </p:cNvSpPr>
          <p:nvPr userDrawn="1"/>
        </p:nvSpPr>
        <p:spPr>
          <a:xfrm rot="16200000" flipH="1">
            <a:off x="139652"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0" name="Right Triangle 119">
            <a:extLst>
              <a:ext uri="{FF2B5EF4-FFF2-40B4-BE49-F238E27FC236}">
                <a16:creationId xmlns:a16="http://schemas.microsoft.com/office/drawing/2014/main" id="{7153F09C-AE7F-8F0B-73FA-7DB6B48EC320}"/>
              </a:ext>
            </a:extLst>
          </p:cNvPr>
          <p:cNvSpPr>
            <a:spLocks/>
          </p:cNvSpPr>
          <p:nvPr userDrawn="1"/>
        </p:nvSpPr>
        <p:spPr>
          <a:xfrm rot="16200000" flipV="1">
            <a:off x="898785"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1" name="Right Triangle 120">
            <a:extLst>
              <a:ext uri="{FF2B5EF4-FFF2-40B4-BE49-F238E27FC236}">
                <a16:creationId xmlns:a16="http://schemas.microsoft.com/office/drawing/2014/main" id="{2AE729F1-DB69-EDB8-4C5C-0B0447D10B04}"/>
              </a:ext>
            </a:extLst>
          </p:cNvPr>
          <p:cNvSpPr>
            <a:spLocks/>
          </p:cNvSpPr>
          <p:nvPr userDrawn="1"/>
        </p:nvSpPr>
        <p:spPr>
          <a:xfrm rot="16200000" flipH="1" flipV="1">
            <a:off x="898785"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2" name="Right Triangle 121">
            <a:extLst>
              <a:ext uri="{FF2B5EF4-FFF2-40B4-BE49-F238E27FC236}">
                <a16:creationId xmlns:a16="http://schemas.microsoft.com/office/drawing/2014/main" id="{92679BA1-A027-D5AF-127D-3C9C9C2E834A}"/>
              </a:ext>
            </a:extLst>
          </p:cNvPr>
          <p:cNvSpPr>
            <a:spLocks/>
          </p:cNvSpPr>
          <p:nvPr userDrawn="1"/>
        </p:nvSpPr>
        <p:spPr>
          <a:xfrm>
            <a:off x="44630"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3" name="Right Triangle 122">
            <a:extLst>
              <a:ext uri="{FF2B5EF4-FFF2-40B4-BE49-F238E27FC236}">
                <a16:creationId xmlns:a16="http://schemas.microsoft.com/office/drawing/2014/main" id="{EA31B003-96F0-1C53-8584-FB5A3993A155}"/>
              </a:ext>
            </a:extLst>
          </p:cNvPr>
          <p:cNvSpPr>
            <a:spLocks/>
          </p:cNvSpPr>
          <p:nvPr userDrawn="1"/>
        </p:nvSpPr>
        <p:spPr>
          <a:xfrm rot="16200000">
            <a:off x="1875150"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4" name="Right Triangle 123">
            <a:extLst>
              <a:ext uri="{FF2B5EF4-FFF2-40B4-BE49-F238E27FC236}">
                <a16:creationId xmlns:a16="http://schemas.microsoft.com/office/drawing/2014/main" id="{DF66B15C-543D-60FF-B2D4-6C94FE8790D5}"/>
              </a:ext>
            </a:extLst>
          </p:cNvPr>
          <p:cNvSpPr>
            <a:spLocks/>
          </p:cNvSpPr>
          <p:nvPr userDrawn="1"/>
        </p:nvSpPr>
        <p:spPr>
          <a:xfrm rot="16200000" flipH="1">
            <a:off x="1875150"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5" name="Right Triangle 124">
            <a:extLst>
              <a:ext uri="{FF2B5EF4-FFF2-40B4-BE49-F238E27FC236}">
                <a16:creationId xmlns:a16="http://schemas.microsoft.com/office/drawing/2014/main" id="{AD1F4799-66E0-8893-C84E-313ACC032EDD}"/>
              </a:ext>
            </a:extLst>
          </p:cNvPr>
          <p:cNvSpPr>
            <a:spLocks/>
          </p:cNvSpPr>
          <p:nvPr userDrawn="1"/>
        </p:nvSpPr>
        <p:spPr>
          <a:xfrm rot="16200000" flipV="1">
            <a:off x="2634283" y="5174259"/>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6" name="Right Triangle 125">
            <a:extLst>
              <a:ext uri="{FF2B5EF4-FFF2-40B4-BE49-F238E27FC236}">
                <a16:creationId xmlns:a16="http://schemas.microsoft.com/office/drawing/2014/main" id="{9D1F78CF-C21C-D28F-34B6-757489565285}"/>
              </a:ext>
            </a:extLst>
          </p:cNvPr>
          <p:cNvSpPr>
            <a:spLocks/>
          </p:cNvSpPr>
          <p:nvPr userDrawn="1"/>
        </p:nvSpPr>
        <p:spPr>
          <a:xfrm rot="16200000" flipH="1" flipV="1">
            <a:off x="2634283" y="5964646"/>
            <a:ext cx="742622" cy="711328"/>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7" name="Right Triangle 126">
            <a:extLst>
              <a:ext uri="{FF2B5EF4-FFF2-40B4-BE49-F238E27FC236}">
                <a16:creationId xmlns:a16="http://schemas.microsoft.com/office/drawing/2014/main" id="{A198B2FA-173C-1221-5B77-03BC99B1F291}"/>
              </a:ext>
            </a:extLst>
          </p:cNvPr>
          <p:cNvSpPr>
            <a:spLocks/>
          </p:cNvSpPr>
          <p:nvPr userDrawn="1"/>
        </p:nvSpPr>
        <p:spPr>
          <a:xfrm flipH="1">
            <a:off x="2758547"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8" name="Right Triangle 127">
            <a:extLst>
              <a:ext uri="{FF2B5EF4-FFF2-40B4-BE49-F238E27FC236}">
                <a16:creationId xmlns:a16="http://schemas.microsoft.com/office/drawing/2014/main" id="{113710CB-C599-C950-3CF9-FA874F1CF55E}"/>
              </a:ext>
            </a:extLst>
          </p:cNvPr>
          <p:cNvSpPr>
            <a:spLocks/>
          </p:cNvSpPr>
          <p:nvPr userDrawn="1"/>
        </p:nvSpPr>
        <p:spPr>
          <a:xfrm>
            <a:off x="1780130"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29" name="Right Triangle 128">
            <a:extLst>
              <a:ext uri="{FF2B5EF4-FFF2-40B4-BE49-F238E27FC236}">
                <a16:creationId xmlns:a16="http://schemas.microsoft.com/office/drawing/2014/main" id="{774A901E-6942-76E2-7369-B98358E0A417}"/>
              </a:ext>
            </a:extLst>
          </p:cNvPr>
          <p:cNvSpPr>
            <a:spLocks/>
          </p:cNvSpPr>
          <p:nvPr userDrawn="1"/>
        </p:nvSpPr>
        <p:spPr>
          <a:xfrm flipH="1">
            <a:off x="1023048" y="6062394"/>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0" name="Right Triangle 129">
            <a:extLst>
              <a:ext uri="{FF2B5EF4-FFF2-40B4-BE49-F238E27FC236}">
                <a16:creationId xmlns:a16="http://schemas.microsoft.com/office/drawing/2014/main" id="{341E6B75-46C3-5F50-5752-3508C686093F}"/>
              </a:ext>
            </a:extLst>
          </p:cNvPr>
          <p:cNvSpPr>
            <a:spLocks/>
          </p:cNvSpPr>
          <p:nvPr userDrawn="1"/>
        </p:nvSpPr>
        <p:spPr>
          <a:xfrm>
            <a:off x="872212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1" name="Right Triangle 130">
            <a:extLst>
              <a:ext uri="{FF2B5EF4-FFF2-40B4-BE49-F238E27FC236}">
                <a16:creationId xmlns:a16="http://schemas.microsoft.com/office/drawing/2014/main" id="{A8AD8258-A9AE-66D9-FB71-B45ED792B28D}"/>
              </a:ext>
            </a:extLst>
          </p:cNvPr>
          <p:cNvSpPr>
            <a:spLocks/>
          </p:cNvSpPr>
          <p:nvPr userDrawn="1"/>
        </p:nvSpPr>
        <p:spPr>
          <a:xfrm flipH="1">
            <a:off x="7965044"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2" name="Right Triangle 131">
            <a:extLst>
              <a:ext uri="{FF2B5EF4-FFF2-40B4-BE49-F238E27FC236}">
                <a16:creationId xmlns:a16="http://schemas.microsoft.com/office/drawing/2014/main" id="{53E81CA1-1507-7CAE-EA82-22348A4EA609}"/>
              </a:ext>
            </a:extLst>
          </p:cNvPr>
          <p:cNvSpPr>
            <a:spLocks/>
          </p:cNvSpPr>
          <p:nvPr userDrawn="1"/>
        </p:nvSpPr>
        <p:spPr>
          <a:xfrm>
            <a:off x="6986627"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3" name="Right Triangle 132">
            <a:extLst>
              <a:ext uri="{FF2B5EF4-FFF2-40B4-BE49-F238E27FC236}">
                <a16:creationId xmlns:a16="http://schemas.microsoft.com/office/drawing/2014/main" id="{32BB7F75-780D-C407-7577-4E20C246E912}"/>
              </a:ext>
            </a:extLst>
          </p:cNvPr>
          <p:cNvSpPr>
            <a:spLocks/>
          </p:cNvSpPr>
          <p:nvPr userDrawn="1"/>
        </p:nvSpPr>
        <p:spPr>
          <a:xfrm flipH="1">
            <a:off x="622954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4" name="Right Triangle 133">
            <a:extLst>
              <a:ext uri="{FF2B5EF4-FFF2-40B4-BE49-F238E27FC236}">
                <a16:creationId xmlns:a16="http://schemas.microsoft.com/office/drawing/2014/main" id="{154FB047-C39A-20C8-2B6B-570E5108D5A8}"/>
              </a:ext>
            </a:extLst>
          </p:cNvPr>
          <p:cNvSpPr>
            <a:spLocks/>
          </p:cNvSpPr>
          <p:nvPr userDrawn="1"/>
        </p:nvSpPr>
        <p:spPr>
          <a:xfrm>
            <a:off x="5251128"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5" name="Right Triangle 134">
            <a:extLst>
              <a:ext uri="{FF2B5EF4-FFF2-40B4-BE49-F238E27FC236}">
                <a16:creationId xmlns:a16="http://schemas.microsoft.com/office/drawing/2014/main" id="{ABA97555-0A77-A558-D6AD-D697322560A5}"/>
              </a:ext>
            </a:extLst>
          </p:cNvPr>
          <p:cNvSpPr>
            <a:spLocks/>
          </p:cNvSpPr>
          <p:nvPr userDrawn="1"/>
        </p:nvSpPr>
        <p:spPr>
          <a:xfrm flipH="1">
            <a:off x="449404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6" name="Right Triangle 135">
            <a:extLst>
              <a:ext uri="{FF2B5EF4-FFF2-40B4-BE49-F238E27FC236}">
                <a16:creationId xmlns:a16="http://schemas.microsoft.com/office/drawing/2014/main" id="{E1618EB5-A16A-B33B-8EA3-4CDF5C85BC73}"/>
              </a:ext>
            </a:extLst>
          </p:cNvPr>
          <p:cNvSpPr>
            <a:spLocks/>
          </p:cNvSpPr>
          <p:nvPr userDrawn="1"/>
        </p:nvSpPr>
        <p:spPr>
          <a:xfrm>
            <a:off x="3515628"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7" name="Right Triangle 136">
            <a:extLst>
              <a:ext uri="{FF2B5EF4-FFF2-40B4-BE49-F238E27FC236}">
                <a16:creationId xmlns:a16="http://schemas.microsoft.com/office/drawing/2014/main" id="{4723318F-B86B-D6F3-50A2-31F20B585F0D}"/>
              </a:ext>
            </a:extLst>
          </p:cNvPr>
          <p:cNvSpPr>
            <a:spLocks/>
          </p:cNvSpPr>
          <p:nvPr userDrawn="1"/>
        </p:nvSpPr>
        <p:spPr>
          <a:xfrm flipH="1">
            <a:off x="11436042"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8" name="Right Triangle 137">
            <a:extLst>
              <a:ext uri="{FF2B5EF4-FFF2-40B4-BE49-F238E27FC236}">
                <a16:creationId xmlns:a16="http://schemas.microsoft.com/office/drawing/2014/main" id="{CA32B2F3-7BEA-5AD3-326B-7838FE02573E}"/>
              </a:ext>
            </a:extLst>
          </p:cNvPr>
          <p:cNvSpPr>
            <a:spLocks/>
          </p:cNvSpPr>
          <p:nvPr userDrawn="1"/>
        </p:nvSpPr>
        <p:spPr>
          <a:xfrm>
            <a:off x="10457625"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39" name="Right Triangle 138">
            <a:extLst>
              <a:ext uri="{FF2B5EF4-FFF2-40B4-BE49-F238E27FC236}">
                <a16:creationId xmlns:a16="http://schemas.microsoft.com/office/drawing/2014/main" id="{FEC4B27C-E18D-FF23-257C-B99BD066A0A4}"/>
              </a:ext>
            </a:extLst>
          </p:cNvPr>
          <p:cNvSpPr>
            <a:spLocks/>
          </p:cNvSpPr>
          <p:nvPr userDrawn="1"/>
        </p:nvSpPr>
        <p:spPr>
          <a:xfrm flipH="1">
            <a:off x="9700543"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0" name="Right Triangle 139">
            <a:extLst>
              <a:ext uri="{FF2B5EF4-FFF2-40B4-BE49-F238E27FC236}">
                <a16:creationId xmlns:a16="http://schemas.microsoft.com/office/drawing/2014/main" id="{DA39492F-53F0-5023-174C-332246991FB9}"/>
              </a:ext>
            </a:extLst>
          </p:cNvPr>
          <p:cNvSpPr>
            <a:spLocks/>
          </p:cNvSpPr>
          <p:nvPr userDrawn="1"/>
        </p:nvSpPr>
        <p:spPr>
          <a:xfrm>
            <a:off x="44630"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1" name="Right Triangle 140">
            <a:extLst>
              <a:ext uri="{FF2B5EF4-FFF2-40B4-BE49-F238E27FC236}">
                <a16:creationId xmlns:a16="http://schemas.microsoft.com/office/drawing/2014/main" id="{43E91718-5E78-C038-216D-9CFBACBEACC4}"/>
              </a:ext>
            </a:extLst>
          </p:cNvPr>
          <p:cNvSpPr>
            <a:spLocks/>
          </p:cNvSpPr>
          <p:nvPr userDrawn="1"/>
        </p:nvSpPr>
        <p:spPr>
          <a:xfrm flipH="1">
            <a:off x="2758547"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2" name="Right Triangle 141">
            <a:extLst>
              <a:ext uri="{FF2B5EF4-FFF2-40B4-BE49-F238E27FC236}">
                <a16:creationId xmlns:a16="http://schemas.microsoft.com/office/drawing/2014/main" id="{8877299F-8076-B3F7-59D8-3441CB130188}"/>
              </a:ext>
            </a:extLst>
          </p:cNvPr>
          <p:cNvSpPr>
            <a:spLocks/>
          </p:cNvSpPr>
          <p:nvPr userDrawn="1"/>
        </p:nvSpPr>
        <p:spPr>
          <a:xfrm>
            <a:off x="1780130"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
        <p:nvSpPr>
          <p:cNvPr id="143" name="Right Triangle 142">
            <a:extLst>
              <a:ext uri="{FF2B5EF4-FFF2-40B4-BE49-F238E27FC236}">
                <a16:creationId xmlns:a16="http://schemas.microsoft.com/office/drawing/2014/main" id="{09221D56-AD4E-79F3-5F72-D530A3FBB3F5}"/>
              </a:ext>
            </a:extLst>
          </p:cNvPr>
          <p:cNvSpPr>
            <a:spLocks/>
          </p:cNvSpPr>
          <p:nvPr userDrawn="1"/>
        </p:nvSpPr>
        <p:spPr>
          <a:xfrm flipH="1">
            <a:off x="1023048" y="4252687"/>
            <a:ext cx="711328" cy="742622"/>
          </a:xfrm>
          <a:prstGeom prst="rtTriangle">
            <a:avLst/>
          </a:prstGeom>
          <a:noFill/>
          <a:ln w="12700">
            <a:solidFill>
              <a:schemeClr val="tx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err="1">
              <a:solidFill>
                <a:schemeClr val="tx1"/>
              </a:solidFill>
            </a:endParaRPr>
          </a:p>
        </p:txBody>
      </p:sp>
    </p:spTree>
    <p:extLst>
      <p:ext uri="{BB962C8B-B14F-4D97-AF65-F5344CB8AC3E}">
        <p14:creationId xmlns:p14="http://schemas.microsoft.com/office/powerpoint/2010/main" val="978783195"/>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p:cSld name="Deliverable Disclaimer">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B0306FC8-17E6-60BA-E2B4-742896FA5FBC}"/>
              </a:ext>
            </a:extLst>
          </p:cNvPr>
          <p:cNvGraphicFramePr>
            <a:graphicFrameLocks/>
          </p:cNvGraphicFramePr>
          <p:nvPr>
            <p:custDataLst>
              <p:tags r:id="rId1"/>
            </p:custDataLst>
            <p:extLst>
              <p:ext uri="{D42A27DB-BD31-4B8C-83A1-F6EECF244321}">
                <p14:modId xmlns:p14="http://schemas.microsoft.com/office/powerpoint/2010/main" val="77896222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6" progId="TCLayout.ActiveDocument.1">
                  <p:embed/>
                </p:oleObj>
              </mc:Choice>
              <mc:Fallback>
                <p:oleObj name="think-cell Slide" r:id="rId3" imgW="395" imgH="396" progId="TCLayout.ActiveDocument.1">
                  <p:embed/>
                  <p:pic>
                    <p:nvPicPr>
                      <p:cNvPr id="3" name="think-cell data - do not delete" hidden="1">
                        <a:extLst>
                          <a:ext uri="{FF2B5EF4-FFF2-40B4-BE49-F238E27FC236}">
                            <a16:creationId xmlns:a16="http://schemas.microsoft.com/office/drawing/2014/main" id="{B0306FC8-17E6-60BA-E2B4-742896FA5FBC}"/>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sp>
        <p:nvSpPr>
          <p:cNvPr id="2" name="Disclaimer deliverable">
            <a:extLst>
              <a:ext uri="{FF2B5EF4-FFF2-40B4-BE49-F238E27FC236}">
                <a16:creationId xmlns:a16="http://schemas.microsoft.com/office/drawing/2014/main" id="{C6B1D7BA-F29E-028D-F4CD-6B2473842992}"/>
              </a:ext>
            </a:extLst>
          </p:cNvPr>
          <p:cNvSpPr txBox="1">
            <a:spLocks/>
          </p:cNvSpPr>
          <p:nvPr/>
        </p:nvSpPr>
        <p:spPr>
          <a:xfrm>
            <a:off x="547688" y="1559258"/>
            <a:ext cx="11095037" cy="3739485"/>
          </a:xfrm>
          <a:prstGeom prst="rect">
            <a:avLst/>
          </a:prstGeom>
          <a:noFill/>
        </p:spPr>
        <p:txBody>
          <a:bodyPr wrap="square" lIns="0" tIns="0" rIns="0" bIns="0">
            <a:spAutoFit/>
          </a:bodyPr>
          <a:lstStyle/>
          <a:p>
            <a:pPr rtl="0" fontAlgn="base"/>
            <a:r>
              <a:rPr lang="en-US" sz="900" b="0" i="0" kern="1200">
                <a:solidFill>
                  <a:schemeClr val="tx1"/>
                </a:solidFill>
                <a:effectLst/>
                <a:latin typeface="Akkurat LL" panose="020B0504010101010104" pitchFamily="34" charset="0"/>
                <a:ea typeface="+mn-ea"/>
                <a:cs typeface="Akkurat LL" panose="020B0504010101010104" pitchFamily="34" charset="0"/>
              </a:rPr>
              <a:t>©2026 by S&amp;P Global Inc.  All rights reserved. </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n-US" sz="900" b="0" i="0" kern="1200">
                <a:solidFill>
                  <a:schemeClr val="tx1"/>
                </a:solidFill>
                <a:effectLst/>
                <a:latin typeface="Akkurat LL" panose="020B0504010101010104" pitchFamily="34" charset="0"/>
                <a:ea typeface="+mn-ea"/>
                <a:cs typeface="Akkurat LL" panose="020B0504010101010104" pitchFamily="34" charset="0"/>
              </a:rPr>
              <a:t>S&amp;P Global, the S&amp;P Global logo, S&amp;P Global Energy, and Platts are trademarks of S&amp;P Global Inc. Permission for any commercial use of these trademarks must be obtained in writing from S&amp;P Global Inc. </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n-US" sz="900" b="0" i="0" kern="1200">
                <a:solidFill>
                  <a:schemeClr val="tx1"/>
                </a:solidFill>
                <a:effectLst/>
                <a:latin typeface="Akkurat LL" panose="020B0504010101010104" pitchFamily="34" charset="0"/>
                <a:ea typeface="+mn-ea"/>
                <a:cs typeface="Akkurat LL" panose="020B0504010101010104" pitchFamily="34" charset="0"/>
              </a:rPr>
              <a:t>You may view or otherwise use the information, prices, indices, assessments and other related information, graphs, tables and images ("Data") in or on this publication only for your personal use or, if you or your company has a license for the Data from S&amp;P Global Energy and you are an authorized user, for your company's internal business use only. You may not publish, reproduce, extract, distribute, retransmit, resell, create any derivative work from, use in any artificial intelligence system, and/or otherwise provide access to the Data or any portion thereof to any person (either within or outside your company, including as part of or via any internal electronic system or intranet), firm or entity, including any subsidiary, parent, or other entity that is affiliated with your company, without S&amp;P Global Energy's prior written consent or as otherwise authorized under license from S&amp;P Global Energy. Any use or distribution of the Data beyond the express uses authorized in this paragraph above is subject to the payment of additional fees to S&amp;P Global Energy. </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n-US" sz="900" b="0" i="0" kern="1200">
                <a:solidFill>
                  <a:schemeClr val="tx1"/>
                </a:solidFill>
                <a:effectLst/>
                <a:latin typeface="Akkurat LL" panose="020B0504010101010104" pitchFamily="34" charset="0"/>
                <a:ea typeface="+mn-ea"/>
                <a:cs typeface="Akkurat LL" panose="020B0504010101010104" pitchFamily="34" charset="0"/>
              </a:rPr>
              <a:t>S&amp;P Global Energy, its affiliates and all of their third-party licensors disclaim any and all warranties, express or implied, including, but not limited to, any warranties of merchantability or fitness for a particular purpose or use as to the Data, or the results obtained by its use or as to the performance thereof. Data in this publication includes independent and verifiable data collected from actual market participants. Any user of the Data should not rely on any information and/or assessment contained therein in making any investment, trading, risk management or other decision. S&amp;P Global Energy, its affiliates and their third-party licensors do not guarantee the adequacy, accuracy, timeliness and/or completeness of the Data or any component thereof or any communications (whether written, oral, electronic or in other format), and shall not be subject to any damages or liability, including but not limited to any indirect, special, incidental, punitive or consequential damages (including but not limited to, loss of profits, trading losses and loss of goodwill). </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n-US" sz="900" b="0" i="0" kern="1200">
                <a:solidFill>
                  <a:schemeClr val="tx1"/>
                </a:solidFill>
                <a:effectLst/>
                <a:latin typeface="Akkurat LL" panose="020B0504010101010104" pitchFamily="34" charset="0"/>
                <a:ea typeface="+mn-ea"/>
                <a:cs typeface="Akkurat LL" panose="020B0504010101010104" pitchFamily="34" charset="0"/>
              </a:rPr>
              <a:t>ICE index data and NYMEX futures data used herein are provided under S&amp;P Global Energy's commercial licensing agreements with ICE and with NYMEX. You acknowledge that the ICE index data and NYMEX futures data herein are confidential and are proprietary trade secrets and data of ICE and NYMEX or its/their licensors/suppliers, and you shall use best efforts to prevent the unauthorized publication, disclosure or copying of the ICE index data and/or NYMEX futures data. </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n-US" sz="900" b="0" i="0" kern="1200">
                <a:solidFill>
                  <a:schemeClr val="tx1"/>
                </a:solidFill>
                <a:effectLst/>
                <a:latin typeface="Akkurat LL" panose="020B0504010101010104" pitchFamily="34" charset="0"/>
                <a:ea typeface="+mn-ea"/>
                <a:cs typeface="Akkurat LL" panose="020B0504010101010104" pitchFamily="34" charset="0"/>
              </a:rPr>
              <a:t>Permission is granted for those registered with the Copyright Clearance Center (CCC) to copy material above for internal reference or personal use only, provided that appropriate payment is made to the CCC, 222 Rosewood Drive, Danvers, MA 01923, phone +1-978-750-8400. Reproduction in any other form, or for any other purpose, is forbidden without the express prior permission of S&amp;P Global Inc. For article reprints contact: The YGS Group, phone +1-717-505-9701 x105 (800-501-9571 from the U.S.). </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n-US" sz="900" b="0" i="0" kern="1200">
                <a:solidFill>
                  <a:schemeClr val="tx1"/>
                </a:solidFill>
                <a:effectLst/>
                <a:latin typeface="Akkurat LL" panose="020B0504010101010104" pitchFamily="34" charset="0"/>
                <a:ea typeface="+mn-ea"/>
                <a:cs typeface="Akkurat LL" panose="020B0504010101010104" pitchFamily="34" charset="0"/>
              </a:rPr>
              <a:t>For all other queries or requests pursuant to this notice, please contact S&amp;P Global Inc. via email at </a:t>
            </a:r>
            <a:r>
              <a:rPr lang="en-US" sz="900" b="0" i="0" kern="1200">
                <a:solidFill>
                  <a:schemeClr val="accent1"/>
                </a:solidFill>
                <a:effectLst/>
                <a:latin typeface="Akkurat LL" panose="020B0504010101010104" pitchFamily="34" charset="0"/>
                <a:ea typeface="+mn-ea"/>
                <a:cs typeface="Akkurat LL" panose="020B0504010101010104" pitchFamily="34" charset="0"/>
                <a:hlinkClick r:id="rId5">
                  <a:extLst>
                    <a:ext uri="{A12FA001-AC4F-418D-AE19-62706E023703}">
                      <ahyp:hlinkClr xmlns:ahyp="http://schemas.microsoft.com/office/drawing/2018/hyperlinkcolor" val="tx"/>
                    </a:ext>
                  </a:extLst>
                </a:hlinkClick>
              </a:rPr>
              <a:t>support.energy@spglobal.com</a:t>
            </a:r>
            <a:endParaRPr lang="en-US" sz="900" b="0" i="0" kern="1200">
              <a:solidFill>
                <a:schemeClr val="accent1"/>
              </a:solidFill>
              <a:effectLst/>
              <a:latin typeface="Akkurat LL" panose="020B0504010101010104" pitchFamily="34" charset="0"/>
              <a:ea typeface="+mn-ea"/>
              <a:cs typeface="Akkurat LL" panose="020B0504010101010104" pitchFamily="34" charset="0"/>
            </a:endParaRPr>
          </a:p>
        </p:txBody>
      </p:sp>
      <p:sp>
        <p:nvSpPr>
          <p:cNvPr id="4" name="Disclaimer deliverable">
            <a:extLst>
              <a:ext uri="{FF2B5EF4-FFF2-40B4-BE49-F238E27FC236}">
                <a16:creationId xmlns:a16="http://schemas.microsoft.com/office/drawing/2014/main" id="{B2A52130-17A6-BB77-514F-C2D289E9D514}"/>
              </a:ext>
            </a:extLst>
          </p:cNvPr>
          <p:cNvSpPr txBox="1">
            <a:spLocks/>
          </p:cNvSpPr>
          <p:nvPr userDrawn="1"/>
        </p:nvSpPr>
        <p:spPr>
          <a:xfrm>
            <a:off x="547688" y="1559258"/>
            <a:ext cx="11095037" cy="3739485"/>
          </a:xfrm>
          <a:prstGeom prst="rect">
            <a:avLst/>
          </a:prstGeom>
          <a:noFill/>
        </p:spPr>
        <p:txBody>
          <a:bodyPr wrap="square" lIns="0" tIns="0" rIns="0" bIns="0">
            <a:spAutoFit/>
          </a:bodyPr>
          <a:lstStyle/>
          <a:p>
            <a:pPr rtl="0" fontAlgn="base"/>
            <a:r>
              <a:rPr lang="en-US" sz="900" b="0" i="0" kern="1200">
                <a:solidFill>
                  <a:schemeClr val="tx1"/>
                </a:solidFill>
                <a:effectLst/>
                <a:latin typeface="Akkurat LL" panose="020B0504010101010104" pitchFamily="34" charset="0"/>
                <a:ea typeface="+mn-ea"/>
                <a:cs typeface="Akkurat LL" panose="020B0504010101010104" pitchFamily="34" charset="0"/>
              </a:rPr>
              <a:t>©2026 by S&amp;P Global Inc.  All rights reserved. </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n-US" sz="900" b="0" i="0" kern="1200">
                <a:solidFill>
                  <a:schemeClr val="tx1"/>
                </a:solidFill>
                <a:effectLst/>
                <a:latin typeface="Akkurat LL" panose="020B0504010101010104" pitchFamily="34" charset="0"/>
                <a:ea typeface="+mn-ea"/>
                <a:cs typeface="Akkurat LL" panose="020B0504010101010104" pitchFamily="34" charset="0"/>
              </a:rPr>
              <a:t>S&amp;P Global, the S&amp;P Global logo, S&amp;P Global Energy, and Platts are trademarks of S&amp;P Global Inc. Permission for any commercial use of these trademarks must be obtained in writing from S&amp;P Global Inc. </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n-US" sz="900" b="0" i="0" kern="1200">
                <a:solidFill>
                  <a:schemeClr val="tx1"/>
                </a:solidFill>
                <a:effectLst/>
                <a:latin typeface="Akkurat LL" panose="020B0504010101010104" pitchFamily="34" charset="0"/>
                <a:ea typeface="+mn-ea"/>
                <a:cs typeface="Akkurat LL" panose="020B0504010101010104" pitchFamily="34" charset="0"/>
              </a:rPr>
              <a:t>You may view or otherwise use the information, prices, indices, assessments and other related information, graphs, tables and images ("Data") in or on this publication only for your personal use or, if you or your company has a license for the Data from S&amp;P Global Energy and you are an authorized user, for your company's internal business use only. You may not publish, reproduce, extract, distribute, retransmit, resell, create any derivative work from, use in any artificial intelligence system, and/or otherwise provide access to the Data or any portion thereof to any person (either within or outside your company, including as part of or via any internal electronic system or intranet), firm or entity, including any subsidiary, parent, or other entity that is affiliated with your company, without S&amp;P Global Energy's prior written consent or as otherwise authorized under license from S&amp;P Global Energy. Any use or distribution of the Data beyond the express uses authorized in this paragraph above is subject to the payment of additional fees to S&amp;P Global Energy. </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n-US" sz="900" b="0" i="0" kern="1200">
                <a:solidFill>
                  <a:schemeClr val="tx1"/>
                </a:solidFill>
                <a:effectLst/>
                <a:latin typeface="Akkurat LL" panose="020B0504010101010104" pitchFamily="34" charset="0"/>
                <a:ea typeface="+mn-ea"/>
                <a:cs typeface="Akkurat LL" panose="020B0504010101010104" pitchFamily="34" charset="0"/>
              </a:rPr>
              <a:t>S&amp;P Global Energy, its affiliates and all of their third-party licensors disclaim any and all warranties, express or implied, including, but not limited to, any warranties of merchantability or fitness for a particular purpose or use as to the Data, or the results obtained by its use or as to the performance thereof. Data in this publication includes independent and verifiable data collected from actual market participants. Any user of the Data should not rely on any information and/or assessment contained therein in making any investment, trading, risk management or other decision. S&amp;P Global Energy, its affiliates and their third-party licensors do not guarantee the adequacy, accuracy, timeliness and/or completeness of the Data or any component thereof or any communications (whether written, oral, electronic or in other format), and shall not be subject to any damages or liability, including but not limited to any indirect, special, incidental, punitive or consequential damages (including but not limited to, loss of profits, trading losses and loss of goodwill). </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n-US" sz="900" b="0" i="0" kern="1200">
                <a:solidFill>
                  <a:schemeClr val="tx1"/>
                </a:solidFill>
                <a:effectLst/>
                <a:latin typeface="Akkurat LL" panose="020B0504010101010104" pitchFamily="34" charset="0"/>
                <a:ea typeface="+mn-ea"/>
                <a:cs typeface="Akkurat LL" panose="020B0504010101010104" pitchFamily="34" charset="0"/>
              </a:rPr>
              <a:t>ICE index data and NYMEX futures data used herein are provided under S&amp;P Global Energy's commercial licensing agreements with ICE and with NYMEX. You acknowledge that the ICE index data and NYMEX futures data herein are confidential and are proprietary trade secrets and data of ICE and NYMEX or its/their licensors/suppliers, and you shall use best efforts to prevent the unauthorized publication, disclosure or copying of the ICE index data and/or NYMEX futures data. </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n-US" sz="900" b="0" i="0" kern="1200">
                <a:solidFill>
                  <a:schemeClr val="tx1"/>
                </a:solidFill>
                <a:effectLst/>
                <a:latin typeface="Akkurat LL" panose="020B0504010101010104" pitchFamily="34" charset="0"/>
                <a:ea typeface="+mn-ea"/>
                <a:cs typeface="Akkurat LL" panose="020B0504010101010104" pitchFamily="34" charset="0"/>
              </a:rPr>
              <a:t>Permission is granted for those registered with the Copyright Clearance Center (CCC) to copy material above for internal reference or personal use only, provided that appropriate payment is made to the CCC, 222 Rosewood Drive, Danvers, MA 01923, phone +1-978-750-8400. Reproduction in any other form, or for any other purpose, is forbidden without the express prior permission of S&amp;P Global Inc. For article reprints contact: The YGS Group, phone +1-717-505-9701 x105 (800-501-9571 from the U.S.). </a:t>
            </a:r>
          </a:p>
          <a:p>
            <a:pPr rtl="0" fontAlgn="base"/>
            <a:endParaRPr lang="en-US" sz="900" b="0" i="0" kern="1200">
              <a:solidFill>
                <a:schemeClr val="tx1"/>
              </a:solidFill>
              <a:effectLst/>
              <a:latin typeface="Akkurat LL" panose="020B0504010101010104" pitchFamily="34" charset="0"/>
              <a:ea typeface="+mn-ea"/>
              <a:cs typeface="Akkurat LL" panose="020B0504010101010104" pitchFamily="34" charset="0"/>
            </a:endParaRPr>
          </a:p>
          <a:p>
            <a:pPr rtl="0" fontAlgn="base"/>
            <a:r>
              <a:rPr lang="en-US" sz="900" b="0" i="0" kern="1200">
                <a:solidFill>
                  <a:schemeClr val="tx1"/>
                </a:solidFill>
                <a:effectLst/>
                <a:latin typeface="Akkurat LL" panose="020B0504010101010104" pitchFamily="34" charset="0"/>
                <a:ea typeface="+mn-ea"/>
                <a:cs typeface="Akkurat LL" panose="020B0504010101010104" pitchFamily="34" charset="0"/>
              </a:rPr>
              <a:t>For all other queries or requests pursuant to this notice, please contact S&amp;P Global Inc. via email at </a:t>
            </a:r>
            <a:r>
              <a:rPr lang="en-US" sz="900" b="0" i="0" kern="1200">
                <a:solidFill>
                  <a:schemeClr val="accent1"/>
                </a:solidFill>
                <a:effectLst/>
                <a:latin typeface="Akkurat LL" panose="020B0504010101010104" pitchFamily="34" charset="0"/>
                <a:ea typeface="+mn-ea"/>
                <a:cs typeface="Akkurat LL" panose="020B0504010101010104" pitchFamily="34" charset="0"/>
                <a:hlinkClick r:id="rId5">
                  <a:extLst>
                    <a:ext uri="{A12FA001-AC4F-418D-AE19-62706E023703}">
                      <ahyp:hlinkClr xmlns:ahyp="http://schemas.microsoft.com/office/drawing/2018/hyperlinkcolor" val="tx"/>
                    </a:ext>
                  </a:extLst>
                </a:hlinkClick>
              </a:rPr>
              <a:t>support.energy@spglobal.com</a:t>
            </a:r>
            <a:endParaRPr lang="en-US" sz="900" b="0" i="0" kern="1200">
              <a:solidFill>
                <a:schemeClr val="accent1"/>
              </a:solidFill>
              <a:effectLst/>
              <a:latin typeface="Akkurat LL" panose="020B0504010101010104" pitchFamily="34" charset="0"/>
              <a:ea typeface="+mn-ea"/>
              <a:cs typeface="Akkurat LL" panose="020B0504010101010104" pitchFamily="34" charset="0"/>
            </a:endParaRPr>
          </a:p>
        </p:txBody>
      </p:sp>
    </p:spTree>
    <p:extLst>
      <p:ext uri="{BB962C8B-B14F-4D97-AF65-F5344CB8AC3E}">
        <p14:creationId xmlns:p14="http://schemas.microsoft.com/office/powerpoint/2010/main" val="4104738362"/>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showMasterSp="0" preserve="1">
  <p:cSld name="Back Cover">
    <p:bg>
      <p:bgPr>
        <a:solidFill>
          <a:schemeClr val="bg1"/>
        </a:solidFill>
        <a:effectLst/>
      </p:bgPr>
    </p:bg>
    <p:spTree>
      <p:nvGrpSpPr>
        <p:cNvPr id="1" name=""/>
        <p:cNvGrpSpPr/>
        <p:nvPr/>
      </p:nvGrpSpPr>
      <p:grpSpPr>
        <a:xfrm>
          <a:off x="0" y="0"/>
          <a:ext cx="0" cy="0"/>
          <a:chOff x="0" y="0"/>
          <a:chExt cx="0" cy="0"/>
        </a:xfrm>
      </p:grpSpPr>
      <p:graphicFrame>
        <p:nvGraphicFramePr>
          <p:cNvPr id="3" name="think-cell data - do not delete" hidden="1">
            <a:extLst>
              <a:ext uri="{FF2B5EF4-FFF2-40B4-BE49-F238E27FC236}">
                <a16:creationId xmlns:a16="http://schemas.microsoft.com/office/drawing/2014/main" id="{EE7989B8-B2E9-7DAF-1BA5-6A21041B60A5}"/>
              </a:ext>
            </a:extLst>
          </p:cNvPr>
          <p:cNvGraphicFramePr>
            <a:graphicFrameLocks/>
          </p:cNvGraphicFramePr>
          <p:nvPr>
            <p:custDataLst>
              <p:tags r:id="rId1"/>
            </p:custDataLst>
            <p:extLst>
              <p:ext uri="{D42A27DB-BD31-4B8C-83A1-F6EECF244321}">
                <p14:modId xmlns:p14="http://schemas.microsoft.com/office/powerpoint/2010/main" val="598427639"/>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3" imgW="395" imgH="396" progId="TCLayout.ActiveDocument.1">
                  <p:embed/>
                </p:oleObj>
              </mc:Choice>
              <mc:Fallback>
                <p:oleObj name="think-cell Slide" r:id="rId3" imgW="395" imgH="396" progId="TCLayout.ActiveDocument.1">
                  <p:embed/>
                  <p:pic>
                    <p:nvPicPr>
                      <p:cNvPr id="3" name="think-cell data - do not delete" hidden="1">
                        <a:extLst>
                          <a:ext uri="{FF2B5EF4-FFF2-40B4-BE49-F238E27FC236}">
                            <a16:creationId xmlns:a16="http://schemas.microsoft.com/office/drawing/2014/main" id="{EE7989B8-B2E9-7DAF-1BA5-6A21041B60A5}"/>
                          </a:ext>
                        </a:extLst>
                      </p:cNvPr>
                      <p:cNvPicPr/>
                      <p:nvPr/>
                    </p:nvPicPr>
                    <p:blipFill>
                      <a:blip r:embed="rId4"/>
                      <a:stretch>
                        <a:fillRect/>
                      </a:stretch>
                    </p:blipFill>
                    <p:spPr>
                      <a:xfrm>
                        <a:off x="1588" y="1588"/>
                        <a:ext cx="1588" cy="1588"/>
                      </a:xfrm>
                      <a:prstGeom prst="rect">
                        <a:avLst/>
                      </a:prstGeom>
                    </p:spPr>
                  </p:pic>
                </p:oleObj>
              </mc:Fallback>
            </mc:AlternateContent>
          </a:graphicData>
        </a:graphic>
      </p:graphicFrame>
      <p:grpSp>
        <p:nvGrpSpPr>
          <p:cNvPr id="17" name="Graphic 1">
            <a:extLst>
              <a:ext uri="{FF2B5EF4-FFF2-40B4-BE49-F238E27FC236}">
                <a16:creationId xmlns:a16="http://schemas.microsoft.com/office/drawing/2014/main" id="{A1B8977E-4991-EE9D-9B2A-BA5A527F9EFD}"/>
              </a:ext>
            </a:extLst>
          </p:cNvPr>
          <p:cNvGrpSpPr/>
          <p:nvPr/>
        </p:nvGrpSpPr>
        <p:grpSpPr>
          <a:xfrm>
            <a:off x="4204079" y="2527106"/>
            <a:ext cx="3783811" cy="1803788"/>
            <a:chOff x="555165" y="6321363"/>
            <a:chExt cx="852458" cy="406377"/>
          </a:xfrm>
          <a:solidFill>
            <a:schemeClr val="tx1"/>
          </a:solidFill>
        </p:grpSpPr>
        <p:grpSp>
          <p:nvGrpSpPr>
            <p:cNvPr id="18" name="Graphic 1">
              <a:extLst>
                <a:ext uri="{FF2B5EF4-FFF2-40B4-BE49-F238E27FC236}">
                  <a16:creationId xmlns:a16="http://schemas.microsoft.com/office/drawing/2014/main" id="{8DA81EF0-2842-7AC0-586A-FBDF906A6107}"/>
                </a:ext>
              </a:extLst>
            </p:cNvPr>
            <p:cNvGrpSpPr/>
            <p:nvPr/>
          </p:nvGrpSpPr>
          <p:grpSpPr>
            <a:xfrm>
              <a:off x="555165" y="6321363"/>
              <a:ext cx="852458" cy="184266"/>
              <a:chOff x="555165" y="6321363"/>
              <a:chExt cx="852458" cy="184266"/>
            </a:xfrm>
            <a:grpFill/>
          </p:grpSpPr>
          <p:sp>
            <p:nvSpPr>
              <p:cNvPr id="26" name="Freeform: Shape 25">
                <a:extLst>
                  <a:ext uri="{FF2B5EF4-FFF2-40B4-BE49-F238E27FC236}">
                    <a16:creationId xmlns:a16="http://schemas.microsoft.com/office/drawing/2014/main" id="{01A99BF2-0BCF-7ABF-904D-79E5217A272C}"/>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solidFill>
                <a:schemeClr val="accent1"/>
              </a:solidFill>
              <a:ln w="2543"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5B6C6E5F-FFA6-06F1-EF8E-266E31D96170}"/>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19" name="Graphic 1">
              <a:extLst>
                <a:ext uri="{FF2B5EF4-FFF2-40B4-BE49-F238E27FC236}">
                  <a16:creationId xmlns:a16="http://schemas.microsoft.com/office/drawing/2014/main" id="{0014E3BA-377E-5BD2-AF9E-C40E4758D78B}"/>
                </a:ext>
              </a:extLst>
            </p:cNvPr>
            <p:cNvGrpSpPr/>
            <p:nvPr/>
          </p:nvGrpSpPr>
          <p:grpSpPr>
            <a:xfrm>
              <a:off x="555165" y="6566163"/>
              <a:ext cx="525003" cy="161577"/>
              <a:chOff x="555165" y="6566163"/>
              <a:chExt cx="525003" cy="161577"/>
            </a:xfrm>
            <a:grpFill/>
          </p:grpSpPr>
          <p:sp>
            <p:nvSpPr>
              <p:cNvPr id="20" name="Freeform: Shape 19">
                <a:extLst>
                  <a:ext uri="{FF2B5EF4-FFF2-40B4-BE49-F238E27FC236}">
                    <a16:creationId xmlns:a16="http://schemas.microsoft.com/office/drawing/2014/main" id="{C026A05D-F9D6-3B34-B224-F0F0ADEBB9F3}"/>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2BF1F977-3C2A-364C-6D12-9D9546F76F44}"/>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84678171-B8EF-A8EB-A784-1BF93612A29C}"/>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801E39E7-6981-A4FD-EFB8-277903AAC9C3}"/>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2EDD1D71-CF00-365C-D640-95D3D16EDC0D}"/>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C50B4EBD-AF0B-B781-2474-5472F6273A05}"/>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2130762684"/>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userDrawn="1">
  <p:cSld name="Two Content + Subtitles ">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0D18551D-791B-450D-BD0F-4EEC0603C07D}"/>
              </a:ext>
            </a:extLst>
          </p:cNvPr>
          <p:cNvSpPr>
            <a:spLocks noGrp="1"/>
          </p:cNvSpPr>
          <p:nvPr>
            <p:ph type="ftr" sz="quarter" idx="24"/>
          </p:nvPr>
        </p:nvSpPr>
        <p:spPr/>
        <p:txBody>
          <a:bodyPr/>
          <a:lstStyle/>
          <a:p>
            <a:r>
              <a:rPr lang="en-US"/>
              <a:t>Section name (optional) / Title / Month 20YY</a:t>
            </a:r>
          </a:p>
        </p:txBody>
      </p:sp>
      <p:sp>
        <p:nvSpPr>
          <p:cNvPr id="5" name="Slide Number Placeholder 4">
            <a:extLst>
              <a:ext uri="{FF2B5EF4-FFF2-40B4-BE49-F238E27FC236}">
                <a16:creationId xmlns:a16="http://schemas.microsoft.com/office/drawing/2014/main" id="{B0862F50-D7AA-4A1E-9B6A-F951D2D7E3E4}"/>
              </a:ext>
            </a:extLst>
          </p:cNvPr>
          <p:cNvSpPr>
            <a:spLocks noGrp="1"/>
          </p:cNvSpPr>
          <p:nvPr>
            <p:ph type="sldNum" sz="quarter" idx="12"/>
          </p:nvPr>
        </p:nvSpPr>
        <p:spPr/>
        <p:txBody>
          <a:bodyPr/>
          <a:lstStyle/>
          <a:p>
            <a:fld id="{5CFA18E4-D58E-4B28-B105-28D9665A8EBC}" type="slidenum">
              <a:rPr lang="en-US" smtClean="0"/>
              <a:pPr/>
              <a:t>‹#›</a:t>
            </a:fld>
            <a:endParaRPr lang="en-US"/>
          </a:p>
        </p:txBody>
      </p:sp>
      <p:sp>
        <p:nvSpPr>
          <p:cNvPr id="15" name="Title 6">
            <a:extLst>
              <a:ext uri="{FF2B5EF4-FFF2-40B4-BE49-F238E27FC236}">
                <a16:creationId xmlns:a16="http://schemas.microsoft.com/office/drawing/2014/main" id="{58A82081-6A70-4E53-9668-8A704A416147}"/>
              </a:ext>
            </a:extLst>
          </p:cNvPr>
          <p:cNvSpPr>
            <a:spLocks noGrp="1"/>
          </p:cNvSpPr>
          <p:nvPr>
            <p:ph type="title" hasCustomPrompt="1"/>
          </p:nvPr>
        </p:nvSpPr>
        <p:spPr>
          <a:xfrm>
            <a:off x="567039" y="342900"/>
            <a:ext cx="11062709" cy="460551"/>
          </a:xfrm>
        </p:spPr>
        <p:txBody>
          <a:bodyPr/>
          <a:lstStyle/>
          <a:p>
            <a:r>
              <a:rPr lang="en-US"/>
              <a:t>[Headline]</a:t>
            </a:r>
          </a:p>
        </p:txBody>
      </p:sp>
      <p:sp>
        <p:nvSpPr>
          <p:cNvPr id="17" name="Sub-headline">
            <a:extLst>
              <a:ext uri="{FF2B5EF4-FFF2-40B4-BE49-F238E27FC236}">
                <a16:creationId xmlns:a16="http://schemas.microsoft.com/office/drawing/2014/main" id="{EDB95B89-2A33-48DD-AC3B-313AD82CB610}"/>
              </a:ext>
            </a:extLst>
          </p:cNvPr>
          <p:cNvSpPr>
            <a:spLocks noGrp="1"/>
          </p:cNvSpPr>
          <p:nvPr>
            <p:ph type="body" sz="quarter" idx="13" hasCustomPrompt="1"/>
          </p:nvPr>
        </p:nvSpPr>
        <p:spPr>
          <a:xfrm>
            <a:off x="567039" y="899026"/>
            <a:ext cx="11064240" cy="278706"/>
          </a:xfrm>
          <a:prstGeom prst="rect">
            <a:avLst/>
          </a:prstGeom>
        </p:spPr>
        <p:txBody>
          <a:bodyPr lIns="0"/>
          <a:lstStyle>
            <a:lvl1pPr marL="0" indent="0">
              <a:buNone/>
              <a:defRPr sz="1800" b="0">
                <a:latin typeface="+mn-lt"/>
              </a:defRPr>
            </a:lvl1pPr>
            <a:lvl2pPr marL="169863" indent="0">
              <a:buNone/>
              <a:defRPr/>
            </a:lvl2pPr>
          </a:lstStyle>
          <a:p>
            <a:pPr lvl="0"/>
            <a:r>
              <a:rPr lang="en-US"/>
              <a:t>[Sub-headline]</a:t>
            </a:r>
          </a:p>
        </p:txBody>
      </p:sp>
      <p:sp>
        <p:nvSpPr>
          <p:cNvPr id="10" name="Subtitle Left">
            <a:extLst>
              <a:ext uri="{FF2B5EF4-FFF2-40B4-BE49-F238E27FC236}">
                <a16:creationId xmlns:a16="http://schemas.microsoft.com/office/drawing/2014/main" id="{8403981E-786C-4EF9-AF33-61C19C423EFE}"/>
              </a:ext>
            </a:extLst>
          </p:cNvPr>
          <p:cNvSpPr>
            <a:spLocks noGrp="1"/>
          </p:cNvSpPr>
          <p:nvPr>
            <p:ph type="body" sz="quarter" idx="16" hasCustomPrompt="1"/>
          </p:nvPr>
        </p:nvSpPr>
        <p:spPr>
          <a:xfrm>
            <a:off x="567038" y="1273308"/>
            <a:ext cx="5029200" cy="278706"/>
          </a:xfrm>
          <a:prstGeom prst="rect">
            <a:avLst/>
          </a:prstGeom>
        </p:spPr>
        <p:txBody>
          <a:bodyPr anchor="t">
            <a:noAutofit/>
          </a:bodyPr>
          <a:lstStyle>
            <a:lvl1pPr marL="0" indent="0">
              <a:buNone/>
              <a:defRPr sz="1800">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n-US"/>
              <a:t>[Subtitle]</a:t>
            </a:r>
          </a:p>
        </p:txBody>
      </p:sp>
      <p:sp>
        <p:nvSpPr>
          <p:cNvPr id="14" name="Content Placeholder 2">
            <a:extLst>
              <a:ext uri="{FF2B5EF4-FFF2-40B4-BE49-F238E27FC236}">
                <a16:creationId xmlns:a16="http://schemas.microsoft.com/office/drawing/2014/main" id="{FD4842E1-8DB4-4D2D-8B37-7306DA8AA400}"/>
              </a:ext>
            </a:extLst>
          </p:cNvPr>
          <p:cNvSpPr>
            <a:spLocks noGrp="1"/>
          </p:cNvSpPr>
          <p:nvPr>
            <p:ph sz="quarter" idx="22" hasCustomPrompt="1"/>
          </p:nvPr>
        </p:nvSpPr>
        <p:spPr>
          <a:xfrm>
            <a:off x="567038" y="1647590"/>
            <a:ext cx="5029200" cy="3915009"/>
          </a:xfrm>
        </p:spPr>
        <p:txBody>
          <a:bodyPr/>
          <a:lstStyle/>
          <a:p>
            <a:pPr lvl="0"/>
            <a:r>
              <a:rPr kumimoji="0" lang="en-US" sz="1600" b="0" i="0" u="none" strike="noStrike" kern="1200" cap="none" spc="0" normalizeH="0" baseline="0" noProof="0">
                <a:ln>
                  <a:noFill/>
                </a:ln>
                <a:solidFill>
                  <a:srgbClr val="000000"/>
                </a:solidFill>
                <a:effectLst/>
                <a:uLnTx/>
                <a:uFillTx/>
                <a:latin typeface="Arial"/>
                <a:ea typeface="+mn-ea"/>
                <a:cs typeface="+mn-cs"/>
              </a:rPr>
              <a:t>[Click to add content]</a:t>
            </a:r>
            <a:endParaRPr lang="en-US"/>
          </a:p>
          <a:p>
            <a:pPr lvl="1"/>
            <a:r>
              <a:rPr lang="en-US"/>
              <a:t>Second level</a:t>
            </a:r>
          </a:p>
          <a:p>
            <a:pPr lvl="2"/>
            <a:r>
              <a:rPr lang="en-US"/>
              <a:t>Third level</a:t>
            </a:r>
          </a:p>
          <a:p>
            <a:pPr lvl="3"/>
            <a:r>
              <a:rPr lang="en-US"/>
              <a:t>Fourth level</a:t>
            </a:r>
          </a:p>
          <a:p>
            <a:pPr lvl="4"/>
            <a:r>
              <a:rPr lang="en-US"/>
              <a:t>Fifth level</a:t>
            </a:r>
          </a:p>
        </p:txBody>
      </p:sp>
      <p:sp>
        <p:nvSpPr>
          <p:cNvPr id="11" name="Subtitle Right">
            <a:extLst>
              <a:ext uri="{FF2B5EF4-FFF2-40B4-BE49-F238E27FC236}">
                <a16:creationId xmlns:a16="http://schemas.microsoft.com/office/drawing/2014/main" id="{B61E0577-E2AB-4D15-B857-69F705573C64}"/>
              </a:ext>
            </a:extLst>
          </p:cNvPr>
          <p:cNvSpPr>
            <a:spLocks noGrp="1"/>
          </p:cNvSpPr>
          <p:nvPr>
            <p:ph type="body" sz="quarter" idx="19" hasCustomPrompt="1"/>
          </p:nvPr>
        </p:nvSpPr>
        <p:spPr>
          <a:xfrm>
            <a:off x="6602078" y="1273308"/>
            <a:ext cx="5029200" cy="278706"/>
          </a:xfrm>
          <a:prstGeom prst="rect">
            <a:avLst/>
          </a:prstGeom>
        </p:spPr>
        <p:txBody>
          <a:bodyPr anchor="t">
            <a:noAutofit/>
          </a:bodyPr>
          <a:lstStyle>
            <a:lvl1pPr marL="0" indent="0">
              <a:buNone/>
              <a:defRPr sz="1800">
                <a:latin typeface="+mn-lt"/>
                <a:cs typeface="+mj-cs"/>
              </a:defRPr>
            </a:lvl1pPr>
            <a:lvl2pPr marL="0" indent="0">
              <a:buNone/>
              <a:defRPr sz="2000">
                <a:latin typeface="+mj-lt"/>
                <a:cs typeface="+mj-cs"/>
              </a:defRPr>
            </a:lvl2pPr>
            <a:lvl3pPr marL="0" indent="0">
              <a:buNone/>
              <a:defRPr sz="2000">
                <a:latin typeface="+mj-lt"/>
                <a:cs typeface="+mj-cs"/>
              </a:defRPr>
            </a:lvl3pPr>
            <a:lvl4pPr marL="0" indent="0">
              <a:buNone/>
              <a:defRPr sz="2000">
                <a:latin typeface="+mj-lt"/>
                <a:cs typeface="+mj-cs"/>
              </a:defRPr>
            </a:lvl4pPr>
            <a:lvl5pPr marL="0" indent="0">
              <a:buNone/>
              <a:defRPr sz="2000">
                <a:latin typeface="+mj-lt"/>
                <a:cs typeface="+mj-cs"/>
              </a:defRPr>
            </a:lvl5pPr>
          </a:lstStyle>
          <a:p>
            <a:pPr lvl="0"/>
            <a:r>
              <a:rPr lang="en-US"/>
              <a:t>[Subtitle]</a:t>
            </a:r>
          </a:p>
        </p:txBody>
      </p:sp>
      <p:sp>
        <p:nvSpPr>
          <p:cNvPr id="18" name="Content Placeholder 2">
            <a:extLst>
              <a:ext uri="{FF2B5EF4-FFF2-40B4-BE49-F238E27FC236}">
                <a16:creationId xmlns:a16="http://schemas.microsoft.com/office/drawing/2014/main" id="{66F8253E-1094-4CA9-B5AB-E7D20AD42CF3}"/>
              </a:ext>
            </a:extLst>
          </p:cNvPr>
          <p:cNvSpPr>
            <a:spLocks noGrp="1"/>
          </p:cNvSpPr>
          <p:nvPr>
            <p:ph sz="quarter" idx="20" hasCustomPrompt="1"/>
          </p:nvPr>
        </p:nvSpPr>
        <p:spPr>
          <a:xfrm>
            <a:off x="6602078" y="1647590"/>
            <a:ext cx="5029200" cy="3915011"/>
          </a:xfrm>
        </p:spPr>
        <p:txBody>
          <a:bodyPr/>
          <a:lstStyle/>
          <a:p>
            <a:pPr lvl="0"/>
            <a:r>
              <a:rPr kumimoji="0" lang="en-US" sz="1600" b="0" i="0" u="none" strike="noStrike" kern="1200" cap="none" spc="0" normalizeH="0" baseline="0" noProof="0">
                <a:ln>
                  <a:noFill/>
                </a:ln>
                <a:solidFill>
                  <a:srgbClr val="000000"/>
                </a:solidFill>
                <a:effectLst/>
                <a:uLnTx/>
                <a:uFillTx/>
                <a:latin typeface="Arial"/>
                <a:ea typeface="+mn-ea"/>
                <a:cs typeface="+mn-cs"/>
              </a:rPr>
              <a:t>[Click to add content]</a:t>
            </a:r>
            <a:endParaRPr lang="en-US"/>
          </a:p>
          <a:p>
            <a:pPr lvl="1"/>
            <a:r>
              <a:rPr lang="en-US"/>
              <a:t>Second level</a:t>
            </a:r>
          </a:p>
          <a:p>
            <a:pPr lvl="2"/>
            <a:r>
              <a:rPr lang="en-US"/>
              <a:t>Third level</a:t>
            </a:r>
          </a:p>
          <a:p>
            <a:pPr lvl="3"/>
            <a:r>
              <a:rPr lang="en-US"/>
              <a:t>Fourth level</a:t>
            </a:r>
          </a:p>
          <a:p>
            <a:pPr lvl="4"/>
            <a:r>
              <a:rPr lang="en-US"/>
              <a:t>Fifth level</a:t>
            </a:r>
          </a:p>
        </p:txBody>
      </p:sp>
      <p:sp>
        <p:nvSpPr>
          <p:cNvPr id="12" name="Footnote">
            <a:extLst>
              <a:ext uri="{FF2B5EF4-FFF2-40B4-BE49-F238E27FC236}">
                <a16:creationId xmlns:a16="http://schemas.microsoft.com/office/drawing/2014/main" id="{EC8D25E1-630B-4946-B6B3-50E824797772}"/>
              </a:ext>
            </a:extLst>
          </p:cNvPr>
          <p:cNvSpPr>
            <a:spLocks noGrp="1"/>
          </p:cNvSpPr>
          <p:nvPr>
            <p:ph type="body" sz="quarter" idx="15" hasCustomPrompt="1"/>
          </p:nvPr>
        </p:nvSpPr>
        <p:spPr>
          <a:xfrm>
            <a:off x="567039" y="5687045"/>
            <a:ext cx="11060912" cy="525368"/>
          </a:xfrm>
          <a:prstGeom prst="rect">
            <a:avLst/>
          </a:prstGeom>
        </p:spPr>
        <p:txBody>
          <a:bodyPr tIns="0" bIns="0" anchor="b"/>
          <a:lstStyle>
            <a:lvl1pPr marL="0" indent="0">
              <a:lnSpc>
                <a:spcPct val="100000"/>
              </a:lnSpc>
              <a:spcBef>
                <a:spcPts val="0"/>
              </a:spcBef>
              <a:spcAft>
                <a:spcPts val="200"/>
              </a:spcAft>
              <a:buSzPct val="25000"/>
              <a:buFont typeface="Arial" panose="020B0604020202020204" pitchFamily="34" charset="0"/>
              <a:buNone/>
              <a:defRPr sz="700">
                <a:latin typeface="+mn-lt"/>
              </a:defRPr>
            </a:lvl1pPr>
            <a:lvl2pPr marL="169863" indent="-112713">
              <a:lnSpc>
                <a:spcPct val="70000"/>
              </a:lnSpc>
              <a:spcBef>
                <a:spcPts val="0"/>
              </a:spcBef>
              <a:buFont typeface="Arial" panose="020B0604020202020204" pitchFamily="34" charset="0"/>
              <a:buChar char="•"/>
              <a:defRPr sz="700">
                <a:latin typeface="+mn-lt"/>
              </a:defRPr>
            </a:lvl2pPr>
            <a:lvl3pPr marL="341312" indent="0">
              <a:buNone/>
              <a:defRPr/>
            </a:lvl3pPr>
          </a:lstStyle>
          <a:p>
            <a:pPr lvl="0"/>
            <a:r>
              <a:rPr lang="en-US"/>
              <a:t>[Source / Legal disclaimer / Footnote]</a:t>
            </a:r>
          </a:p>
        </p:txBody>
      </p:sp>
    </p:spTree>
    <p:extLst>
      <p:ext uri="{BB962C8B-B14F-4D97-AF65-F5344CB8AC3E}">
        <p14:creationId xmlns:p14="http://schemas.microsoft.com/office/powerpoint/2010/main" val="3867745298"/>
      </p:ext>
    </p:extLst>
  </p:cSld>
  <p:clrMapOvr>
    <a:masterClrMapping/>
  </p:clrMapOvr>
  <p:extLst>
    <p:ext uri="{DCECCB84-F9BA-43D5-87BE-67443E8EF086}">
      <p15:sldGuideLst xmlns:p15="http://schemas.microsoft.com/office/powerpoint/2012/main">
        <p15:guide id="1" orient="horz" pos="792">
          <p15:clr>
            <a:srgbClr val="FBAE40"/>
          </p15:clr>
        </p15:guide>
        <p15:guide id="2" orient="horz" pos="3528">
          <p15:clr>
            <a:srgbClr val="FBAE40"/>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74" Type="http://schemas.openxmlformats.org/officeDocument/2006/relationships/slideLayout" Target="../slideLayouts/slideLayout74.xml"/><Relationship Id="rId79" Type="http://schemas.openxmlformats.org/officeDocument/2006/relationships/oleObject" Target="../embeddings/oleObject1.bin"/><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theme" Target="../theme/theme1.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80" Type="http://schemas.openxmlformats.org/officeDocument/2006/relationships/image" Target="../media/image1.emf"/><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ags" Target="../tags/tag2.xml"/><Relationship Id="rId81" Type="http://schemas.openxmlformats.org/officeDocument/2006/relationships/image" Target="../media/image2.svg"/><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 Id="rId24" Type="http://schemas.openxmlformats.org/officeDocument/2006/relationships/slideLayout" Target="../slideLayouts/slideLayout24.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66" Type="http://schemas.openxmlformats.org/officeDocument/2006/relationships/slideLayout" Target="../slideLayouts/slideLayout66.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slideLayout" Target="../slideLayouts/slideLayout89.xml"/><Relationship Id="rId18" Type="http://schemas.openxmlformats.org/officeDocument/2006/relationships/tags" Target="../tags/tag67.xml"/><Relationship Id="rId3" Type="http://schemas.openxmlformats.org/officeDocument/2006/relationships/slideLayout" Target="../slideLayouts/slideLayout79.xml"/><Relationship Id="rId21" Type="http://schemas.openxmlformats.org/officeDocument/2006/relationships/image" Target="../media/image4.svg"/><Relationship Id="rId7" Type="http://schemas.openxmlformats.org/officeDocument/2006/relationships/slideLayout" Target="../slideLayouts/slideLayout83.xml"/><Relationship Id="rId12" Type="http://schemas.openxmlformats.org/officeDocument/2006/relationships/slideLayout" Target="../slideLayouts/slideLayout88.xml"/><Relationship Id="rId17" Type="http://schemas.openxmlformats.org/officeDocument/2006/relationships/theme" Target="../theme/theme2.xml"/><Relationship Id="rId2" Type="http://schemas.openxmlformats.org/officeDocument/2006/relationships/slideLayout" Target="../slideLayouts/slideLayout78.xml"/><Relationship Id="rId16" Type="http://schemas.openxmlformats.org/officeDocument/2006/relationships/slideLayout" Target="../slideLayouts/slideLayout92.xml"/><Relationship Id="rId20" Type="http://schemas.openxmlformats.org/officeDocument/2006/relationships/image" Target="../media/image1.emf"/><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5" Type="http://schemas.openxmlformats.org/officeDocument/2006/relationships/slideLayout" Target="../slideLayouts/slideLayout91.xml"/><Relationship Id="rId10" Type="http://schemas.openxmlformats.org/officeDocument/2006/relationships/slideLayout" Target="../slideLayouts/slideLayout86.xml"/><Relationship Id="rId19" Type="http://schemas.openxmlformats.org/officeDocument/2006/relationships/oleObject" Target="../embeddings/oleObject1.bin"/><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slideLayout" Target="../slideLayouts/slideLayout90.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105.xml"/><Relationship Id="rId18" Type="http://schemas.openxmlformats.org/officeDocument/2006/relationships/slideLayout" Target="../slideLayouts/slideLayout110.xml"/><Relationship Id="rId26" Type="http://schemas.openxmlformats.org/officeDocument/2006/relationships/slideLayout" Target="../slideLayouts/slideLayout118.xml"/><Relationship Id="rId39" Type="http://schemas.openxmlformats.org/officeDocument/2006/relationships/slideLayout" Target="../slideLayouts/slideLayout131.xml"/><Relationship Id="rId21" Type="http://schemas.openxmlformats.org/officeDocument/2006/relationships/slideLayout" Target="../slideLayouts/slideLayout113.xml"/><Relationship Id="rId34" Type="http://schemas.openxmlformats.org/officeDocument/2006/relationships/slideLayout" Target="../slideLayouts/slideLayout126.xml"/><Relationship Id="rId42" Type="http://schemas.openxmlformats.org/officeDocument/2006/relationships/slideLayout" Target="../slideLayouts/slideLayout134.xml"/><Relationship Id="rId47" Type="http://schemas.openxmlformats.org/officeDocument/2006/relationships/slideLayout" Target="../slideLayouts/slideLayout139.xml"/><Relationship Id="rId50" Type="http://schemas.openxmlformats.org/officeDocument/2006/relationships/tags" Target="../tags/tag82.xml"/><Relationship Id="rId7" Type="http://schemas.openxmlformats.org/officeDocument/2006/relationships/slideLayout" Target="../slideLayouts/slideLayout99.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29" Type="http://schemas.openxmlformats.org/officeDocument/2006/relationships/slideLayout" Target="../slideLayouts/slideLayout121.xml"/><Relationship Id="rId11" Type="http://schemas.openxmlformats.org/officeDocument/2006/relationships/slideLayout" Target="../slideLayouts/slideLayout103.xml"/><Relationship Id="rId24" Type="http://schemas.openxmlformats.org/officeDocument/2006/relationships/slideLayout" Target="../slideLayouts/slideLayout116.xml"/><Relationship Id="rId32" Type="http://schemas.openxmlformats.org/officeDocument/2006/relationships/slideLayout" Target="../slideLayouts/slideLayout124.xml"/><Relationship Id="rId37" Type="http://schemas.openxmlformats.org/officeDocument/2006/relationships/slideLayout" Target="../slideLayouts/slideLayout129.xml"/><Relationship Id="rId40" Type="http://schemas.openxmlformats.org/officeDocument/2006/relationships/slideLayout" Target="../slideLayouts/slideLayout132.xml"/><Relationship Id="rId45" Type="http://schemas.openxmlformats.org/officeDocument/2006/relationships/slideLayout" Target="../slideLayouts/slideLayout137.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23" Type="http://schemas.openxmlformats.org/officeDocument/2006/relationships/slideLayout" Target="../slideLayouts/slideLayout115.xml"/><Relationship Id="rId28" Type="http://schemas.openxmlformats.org/officeDocument/2006/relationships/slideLayout" Target="../slideLayouts/slideLayout120.xml"/><Relationship Id="rId36" Type="http://schemas.openxmlformats.org/officeDocument/2006/relationships/slideLayout" Target="../slideLayouts/slideLayout128.xml"/><Relationship Id="rId49" Type="http://schemas.openxmlformats.org/officeDocument/2006/relationships/theme" Target="../theme/theme3.xml"/><Relationship Id="rId10" Type="http://schemas.openxmlformats.org/officeDocument/2006/relationships/slideLayout" Target="../slideLayouts/slideLayout102.xml"/><Relationship Id="rId19" Type="http://schemas.openxmlformats.org/officeDocument/2006/relationships/slideLayout" Target="../slideLayouts/slideLayout111.xml"/><Relationship Id="rId31" Type="http://schemas.openxmlformats.org/officeDocument/2006/relationships/slideLayout" Target="../slideLayouts/slideLayout123.xml"/><Relationship Id="rId44" Type="http://schemas.openxmlformats.org/officeDocument/2006/relationships/slideLayout" Target="../slideLayouts/slideLayout136.xml"/><Relationship Id="rId52" Type="http://schemas.openxmlformats.org/officeDocument/2006/relationships/image" Target="../media/image1.emf"/><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 Id="rId22" Type="http://schemas.openxmlformats.org/officeDocument/2006/relationships/slideLayout" Target="../slideLayouts/slideLayout114.xml"/><Relationship Id="rId27" Type="http://schemas.openxmlformats.org/officeDocument/2006/relationships/slideLayout" Target="../slideLayouts/slideLayout119.xml"/><Relationship Id="rId30" Type="http://schemas.openxmlformats.org/officeDocument/2006/relationships/slideLayout" Target="../slideLayouts/slideLayout122.xml"/><Relationship Id="rId35" Type="http://schemas.openxmlformats.org/officeDocument/2006/relationships/slideLayout" Target="../slideLayouts/slideLayout127.xml"/><Relationship Id="rId43" Type="http://schemas.openxmlformats.org/officeDocument/2006/relationships/slideLayout" Target="../slideLayouts/slideLayout135.xml"/><Relationship Id="rId48" Type="http://schemas.openxmlformats.org/officeDocument/2006/relationships/slideLayout" Target="../slideLayouts/slideLayout140.xml"/><Relationship Id="rId8" Type="http://schemas.openxmlformats.org/officeDocument/2006/relationships/slideLayout" Target="../slideLayouts/slideLayout100.xml"/><Relationship Id="rId51" Type="http://schemas.openxmlformats.org/officeDocument/2006/relationships/oleObject" Target="../embeddings/oleObject10.bin"/><Relationship Id="rId3" Type="http://schemas.openxmlformats.org/officeDocument/2006/relationships/slideLayout" Target="../slideLayouts/slideLayout95.xml"/><Relationship Id="rId12" Type="http://schemas.openxmlformats.org/officeDocument/2006/relationships/slideLayout" Target="../slideLayouts/slideLayout104.xml"/><Relationship Id="rId17" Type="http://schemas.openxmlformats.org/officeDocument/2006/relationships/slideLayout" Target="../slideLayouts/slideLayout109.xml"/><Relationship Id="rId25" Type="http://schemas.openxmlformats.org/officeDocument/2006/relationships/slideLayout" Target="../slideLayouts/slideLayout117.xml"/><Relationship Id="rId33" Type="http://schemas.openxmlformats.org/officeDocument/2006/relationships/slideLayout" Target="../slideLayouts/slideLayout125.xml"/><Relationship Id="rId38" Type="http://schemas.openxmlformats.org/officeDocument/2006/relationships/slideLayout" Target="../slideLayouts/slideLayout130.xml"/><Relationship Id="rId46" Type="http://schemas.openxmlformats.org/officeDocument/2006/relationships/slideLayout" Target="../slideLayouts/slideLayout138.xml"/><Relationship Id="rId20" Type="http://schemas.openxmlformats.org/officeDocument/2006/relationships/slideLayout" Target="../slideLayouts/slideLayout112.xml"/><Relationship Id="rId41" Type="http://schemas.openxmlformats.org/officeDocument/2006/relationships/slideLayout" Target="../slideLayouts/slideLayout133.xml"/><Relationship Id="rId1" Type="http://schemas.openxmlformats.org/officeDocument/2006/relationships/slideLayout" Target="../slideLayouts/slideLayout93.xml"/><Relationship Id="rId6" Type="http://schemas.openxmlformats.org/officeDocument/2006/relationships/slideLayout" Target="../slideLayouts/slideLayout9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48.xml"/><Relationship Id="rId13" Type="http://schemas.openxmlformats.org/officeDocument/2006/relationships/slideLayout" Target="../slideLayouts/slideLayout153.xml"/><Relationship Id="rId3" Type="http://schemas.openxmlformats.org/officeDocument/2006/relationships/slideLayout" Target="../slideLayouts/slideLayout143.xml"/><Relationship Id="rId7" Type="http://schemas.openxmlformats.org/officeDocument/2006/relationships/slideLayout" Target="../slideLayouts/slideLayout147.xml"/><Relationship Id="rId12" Type="http://schemas.openxmlformats.org/officeDocument/2006/relationships/slideLayout" Target="../slideLayouts/slideLayout152.xml"/><Relationship Id="rId17" Type="http://schemas.openxmlformats.org/officeDocument/2006/relationships/image" Target="../media/image16.png"/><Relationship Id="rId2" Type="http://schemas.openxmlformats.org/officeDocument/2006/relationships/slideLayout" Target="../slideLayouts/slideLayout142.xml"/><Relationship Id="rId16" Type="http://schemas.openxmlformats.org/officeDocument/2006/relationships/theme" Target="../theme/theme4.xml"/><Relationship Id="rId1" Type="http://schemas.openxmlformats.org/officeDocument/2006/relationships/slideLayout" Target="../slideLayouts/slideLayout141.xml"/><Relationship Id="rId6" Type="http://schemas.openxmlformats.org/officeDocument/2006/relationships/slideLayout" Target="../slideLayouts/slideLayout146.xml"/><Relationship Id="rId11" Type="http://schemas.openxmlformats.org/officeDocument/2006/relationships/slideLayout" Target="../slideLayouts/slideLayout151.xml"/><Relationship Id="rId5" Type="http://schemas.openxmlformats.org/officeDocument/2006/relationships/slideLayout" Target="../slideLayouts/slideLayout145.xml"/><Relationship Id="rId15" Type="http://schemas.openxmlformats.org/officeDocument/2006/relationships/slideLayout" Target="../slideLayouts/slideLayout155.xml"/><Relationship Id="rId10" Type="http://schemas.openxmlformats.org/officeDocument/2006/relationships/slideLayout" Target="../slideLayouts/slideLayout150.xml"/><Relationship Id="rId4" Type="http://schemas.openxmlformats.org/officeDocument/2006/relationships/slideLayout" Target="../slideLayouts/slideLayout144.xml"/><Relationship Id="rId9" Type="http://schemas.openxmlformats.org/officeDocument/2006/relationships/slideLayout" Target="../slideLayouts/slideLayout149.xml"/><Relationship Id="rId14" Type="http://schemas.openxmlformats.org/officeDocument/2006/relationships/slideLayout" Target="../slideLayouts/slideLayout154.xml"/></Relationships>
</file>

<file path=ppt/slideMasters/_rels/slideMaster5.xml.rels><?xml version="1.0" encoding="UTF-8" standalone="yes"?>
<Relationships xmlns="http://schemas.openxmlformats.org/package/2006/relationships"><Relationship Id="rId13" Type="http://schemas.openxmlformats.org/officeDocument/2006/relationships/slideLayout" Target="../slideLayouts/slideLayout168.xml"/><Relationship Id="rId18" Type="http://schemas.openxmlformats.org/officeDocument/2006/relationships/slideLayout" Target="../slideLayouts/slideLayout173.xml"/><Relationship Id="rId26" Type="http://schemas.openxmlformats.org/officeDocument/2006/relationships/slideLayout" Target="../slideLayouts/slideLayout181.xml"/><Relationship Id="rId39" Type="http://schemas.openxmlformats.org/officeDocument/2006/relationships/slideLayout" Target="../slideLayouts/slideLayout194.xml"/><Relationship Id="rId21" Type="http://schemas.openxmlformats.org/officeDocument/2006/relationships/slideLayout" Target="../slideLayouts/slideLayout176.xml"/><Relationship Id="rId34" Type="http://schemas.openxmlformats.org/officeDocument/2006/relationships/slideLayout" Target="../slideLayouts/slideLayout189.xml"/><Relationship Id="rId42" Type="http://schemas.openxmlformats.org/officeDocument/2006/relationships/slideLayout" Target="../slideLayouts/slideLayout197.xml"/><Relationship Id="rId47" Type="http://schemas.openxmlformats.org/officeDocument/2006/relationships/slideLayout" Target="../slideLayouts/slideLayout202.xml"/><Relationship Id="rId50" Type="http://schemas.openxmlformats.org/officeDocument/2006/relationships/tags" Target="../tags/tag130.xml"/><Relationship Id="rId7" Type="http://schemas.openxmlformats.org/officeDocument/2006/relationships/slideLayout" Target="../slideLayouts/slideLayout162.xml"/><Relationship Id="rId2" Type="http://schemas.openxmlformats.org/officeDocument/2006/relationships/slideLayout" Target="../slideLayouts/slideLayout157.xml"/><Relationship Id="rId16" Type="http://schemas.openxmlformats.org/officeDocument/2006/relationships/slideLayout" Target="../slideLayouts/slideLayout171.xml"/><Relationship Id="rId29" Type="http://schemas.openxmlformats.org/officeDocument/2006/relationships/slideLayout" Target="../slideLayouts/slideLayout184.xml"/><Relationship Id="rId11" Type="http://schemas.openxmlformats.org/officeDocument/2006/relationships/slideLayout" Target="../slideLayouts/slideLayout166.xml"/><Relationship Id="rId24" Type="http://schemas.openxmlformats.org/officeDocument/2006/relationships/slideLayout" Target="../slideLayouts/slideLayout179.xml"/><Relationship Id="rId32" Type="http://schemas.openxmlformats.org/officeDocument/2006/relationships/slideLayout" Target="../slideLayouts/slideLayout187.xml"/><Relationship Id="rId37" Type="http://schemas.openxmlformats.org/officeDocument/2006/relationships/slideLayout" Target="../slideLayouts/slideLayout192.xml"/><Relationship Id="rId40" Type="http://schemas.openxmlformats.org/officeDocument/2006/relationships/slideLayout" Target="../slideLayouts/slideLayout195.xml"/><Relationship Id="rId45" Type="http://schemas.openxmlformats.org/officeDocument/2006/relationships/slideLayout" Target="../slideLayouts/slideLayout200.xml"/><Relationship Id="rId5" Type="http://schemas.openxmlformats.org/officeDocument/2006/relationships/slideLayout" Target="../slideLayouts/slideLayout160.xml"/><Relationship Id="rId15" Type="http://schemas.openxmlformats.org/officeDocument/2006/relationships/slideLayout" Target="../slideLayouts/slideLayout170.xml"/><Relationship Id="rId23" Type="http://schemas.openxmlformats.org/officeDocument/2006/relationships/slideLayout" Target="../slideLayouts/slideLayout178.xml"/><Relationship Id="rId28" Type="http://schemas.openxmlformats.org/officeDocument/2006/relationships/slideLayout" Target="../slideLayouts/slideLayout183.xml"/><Relationship Id="rId36" Type="http://schemas.openxmlformats.org/officeDocument/2006/relationships/slideLayout" Target="../slideLayouts/slideLayout191.xml"/><Relationship Id="rId49" Type="http://schemas.openxmlformats.org/officeDocument/2006/relationships/theme" Target="../theme/theme5.xml"/><Relationship Id="rId10" Type="http://schemas.openxmlformats.org/officeDocument/2006/relationships/slideLayout" Target="../slideLayouts/slideLayout165.xml"/><Relationship Id="rId19" Type="http://schemas.openxmlformats.org/officeDocument/2006/relationships/slideLayout" Target="../slideLayouts/slideLayout174.xml"/><Relationship Id="rId31" Type="http://schemas.openxmlformats.org/officeDocument/2006/relationships/slideLayout" Target="../slideLayouts/slideLayout186.xml"/><Relationship Id="rId44" Type="http://schemas.openxmlformats.org/officeDocument/2006/relationships/slideLayout" Target="../slideLayouts/slideLayout199.xml"/><Relationship Id="rId52" Type="http://schemas.openxmlformats.org/officeDocument/2006/relationships/image" Target="../media/image1.emf"/><Relationship Id="rId4" Type="http://schemas.openxmlformats.org/officeDocument/2006/relationships/slideLayout" Target="../slideLayouts/slideLayout159.xml"/><Relationship Id="rId9" Type="http://schemas.openxmlformats.org/officeDocument/2006/relationships/slideLayout" Target="../slideLayouts/slideLayout164.xml"/><Relationship Id="rId14" Type="http://schemas.openxmlformats.org/officeDocument/2006/relationships/slideLayout" Target="../slideLayouts/slideLayout169.xml"/><Relationship Id="rId22" Type="http://schemas.openxmlformats.org/officeDocument/2006/relationships/slideLayout" Target="../slideLayouts/slideLayout177.xml"/><Relationship Id="rId27" Type="http://schemas.openxmlformats.org/officeDocument/2006/relationships/slideLayout" Target="../slideLayouts/slideLayout182.xml"/><Relationship Id="rId30" Type="http://schemas.openxmlformats.org/officeDocument/2006/relationships/slideLayout" Target="../slideLayouts/slideLayout185.xml"/><Relationship Id="rId35" Type="http://schemas.openxmlformats.org/officeDocument/2006/relationships/slideLayout" Target="../slideLayouts/slideLayout190.xml"/><Relationship Id="rId43" Type="http://schemas.openxmlformats.org/officeDocument/2006/relationships/slideLayout" Target="../slideLayouts/slideLayout198.xml"/><Relationship Id="rId48" Type="http://schemas.openxmlformats.org/officeDocument/2006/relationships/slideLayout" Target="../slideLayouts/slideLayout203.xml"/><Relationship Id="rId8" Type="http://schemas.openxmlformats.org/officeDocument/2006/relationships/slideLayout" Target="../slideLayouts/slideLayout163.xml"/><Relationship Id="rId51" Type="http://schemas.openxmlformats.org/officeDocument/2006/relationships/oleObject" Target="../embeddings/oleObject10.bin"/><Relationship Id="rId3" Type="http://schemas.openxmlformats.org/officeDocument/2006/relationships/slideLayout" Target="../slideLayouts/slideLayout158.xml"/><Relationship Id="rId12" Type="http://schemas.openxmlformats.org/officeDocument/2006/relationships/slideLayout" Target="../slideLayouts/slideLayout167.xml"/><Relationship Id="rId17" Type="http://schemas.openxmlformats.org/officeDocument/2006/relationships/slideLayout" Target="../slideLayouts/slideLayout172.xml"/><Relationship Id="rId25" Type="http://schemas.openxmlformats.org/officeDocument/2006/relationships/slideLayout" Target="../slideLayouts/slideLayout180.xml"/><Relationship Id="rId33" Type="http://schemas.openxmlformats.org/officeDocument/2006/relationships/slideLayout" Target="../slideLayouts/slideLayout188.xml"/><Relationship Id="rId38" Type="http://schemas.openxmlformats.org/officeDocument/2006/relationships/slideLayout" Target="../slideLayouts/slideLayout193.xml"/><Relationship Id="rId46" Type="http://schemas.openxmlformats.org/officeDocument/2006/relationships/slideLayout" Target="../slideLayouts/slideLayout201.xml"/><Relationship Id="rId20" Type="http://schemas.openxmlformats.org/officeDocument/2006/relationships/slideLayout" Target="../slideLayouts/slideLayout175.xml"/><Relationship Id="rId41" Type="http://schemas.openxmlformats.org/officeDocument/2006/relationships/slideLayout" Target="../slideLayouts/slideLayout196.xml"/><Relationship Id="rId1" Type="http://schemas.openxmlformats.org/officeDocument/2006/relationships/slideLayout" Target="../slideLayouts/slideLayout156.xml"/><Relationship Id="rId6" Type="http://schemas.openxmlformats.org/officeDocument/2006/relationships/slideLayout" Target="../slideLayouts/slideLayout16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846BFAEA-0F75-4FA9-A3CD-A7275D8C831D}"/>
              </a:ext>
            </a:extLst>
          </p:cNvPr>
          <p:cNvGraphicFramePr>
            <a:graphicFrameLocks noChangeAspect="1"/>
          </p:cNvGraphicFramePr>
          <p:nvPr userDrawn="1">
            <p:custDataLst>
              <p:tags r:id="rId78"/>
            </p:custDataLst>
            <p:extLst>
              <p:ext uri="{D42A27DB-BD31-4B8C-83A1-F6EECF244321}">
                <p14:modId xmlns:p14="http://schemas.microsoft.com/office/powerpoint/2010/main" val="210958689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79" imgW="592" imgH="595" progId="TCLayout.ActiveDocument.1">
                  <p:embed/>
                </p:oleObj>
              </mc:Choice>
              <mc:Fallback>
                <p:oleObj name="think-cell Slide" r:id="rId79" imgW="592" imgH="595" progId="TCLayout.ActiveDocument.1">
                  <p:embed/>
                  <p:pic>
                    <p:nvPicPr>
                      <p:cNvPr id="7" name="think-cell data - do not delete" hidden="1">
                        <a:extLst>
                          <a:ext uri="{FF2B5EF4-FFF2-40B4-BE49-F238E27FC236}">
                            <a16:creationId xmlns:a16="http://schemas.microsoft.com/office/drawing/2014/main" id="{846BFAEA-0F75-4FA9-A3CD-A7275D8C831D}"/>
                          </a:ext>
                        </a:extLst>
                      </p:cNvPr>
                      <p:cNvPicPr/>
                      <p:nvPr/>
                    </p:nvPicPr>
                    <p:blipFill>
                      <a:blip r:embed="rId80"/>
                      <a:stretch>
                        <a:fillRect/>
                      </a:stretch>
                    </p:blipFill>
                    <p:spPr>
                      <a:xfrm>
                        <a:off x="1588" y="1588"/>
                        <a:ext cx="1588" cy="1588"/>
                      </a:xfrm>
                      <a:prstGeom prst="rect">
                        <a:avLst/>
                      </a:prstGeom>
                    </p:spPr>
                  </p:pic>
                </p:oleObj>
              </mc:Fallback>
            </mc:AlternateContent>
          </a:graphicData>
        </a:graphic>
      </p:graphicFrame>
      <p:sp>
        <p:nvSpPr>
          <p:cNvPr id="18" name="Title Placeholder 17">
            <a:extLst>
              <a:ext uri="{FF2B5EF4-FFF2-40B4-BE49-F238E27FC236}">
                <a16:creationId xmlns:a16="http://schemas.microsoft.com/office/drawing/2014/main" id="{105A5159-FA56-45AB-ABD5-BC8C038BDD76}"/>
              </a:ext>
            </a:extLst>
          </p:cNvPr>
          <p:cNvSpPr>
            <a:spLocks noGrp="1"/>
          </p:cNvSpPr>
          <p:nvPr>
            <p:ph type="title"/>
          </p:nvPr>
        </p:nvSpPr>
        <p:spPr>
          <a:xfrm>
            <a:off x="557784" y="320074"/>
            <a:ext cx="11064240" cy="586838"/>
          </a:xfrm>
          <a:prstGeom prst="rect">
            <a:avLst/>
          </a:prstGeom>
        </p:spPr>
        <p:txBody>
          <a:bodyPr vert="horz" lIns="0" tIns="0" rIns="0" bIns="0" rtlCol="0" anchor="t" anchorCtr="0">
            <a:noAutofit/>
          </a:bodyPr>
          <a:lstStyle/>
          <a:p>
            <a:r>
              <a:rPr lang="es"/>
              <a:t>Haz clic para editar el estilo del título Master</a:t>
            </a:r>
          </a:p>
        </p:txBody>
      </p:sp>
      <p:sp>
        <p:nvSpPr>
          <p:cNvPr id="19" name="Text Placeholder 18">
            <a:extLst>
              <a:ext uri="{FF2B5EF4-FFF2-40B4-BE49-F238E27FC236}">
                <a16:creationId xmlns:a16="http://schemas.microsoft.com/office/drawing/2014/main" id="{017C1087-82D9-DC43-ADDF-66FCC5E1F2F9}"/>
              </a:ext>
            </a:extLst>
          </p:cNvPr>
          <p:cNvSpPr>
            <a:spLocks noGrp="1"/>
          </p:cNvSpPr>
          <p:nvPr>
            <p:ph type="body" idx="1"/>
          </p:nvPr>
        </p:nvSpPr>
        <p:spPr>
          <a:xfrm>
            <a:off x="557784" y="1249361"/>
            <a:ext cx="11064240" cy="4648492"/>
          </a:xfrm>
          <a:prstGeom prst="rect">
            <a:avLst/>
          </a:prstGeom>
        </p:spPr>
        <p:txBody>
          <a:bodyPr vert="horz" lIns="0" tIns="45720" rIns="0" bIns="45720" rtlCol="0">
            <a:noAutofit/>
          </a:body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pic>
        <p:nvPicPr>
          <p:cNvPr id="2" name="Graphic 1">
            <a:extLst>
              <a:ext uri="{FF2B5EF4-FFF2-40B4-BE49-F238E27FC236}">
                <a16:creationId xmlns:a16="http://schemas.microsoft.com/office/drawing/2014/main" id="{0E3E0470-A46F-91A9-F7DE-ABF67BC66C36}"/>
              </a:ext>
            </a:extLst>
          </p:cNvPr>
          <p:cNvPicPr>
            <a:picLocks noChangeAspect="1"/>
          </p:cNvPicPr>
          <p:nvPr userDrawn="1"/>
        </p:nvPicPr>
        <p:blipFill>
          <a:blip>
            <a:extLst>
              <a:ext uri="{96DAC541-7B7A-43D3-8B79-37D633B846F1}">
                <asvg:svgBlip xmlns:asvg="http://schemas.microsoft.com/office/drawing/2016/SVG/main" r:embed="rId81"/>
              </a:ext>
            </a:extLst>
          </a:blip>
          <a:srcRect/>
          <a:stretch/>
        </p:blipFill>
        <p:spPr>
          <a:xfrm>
            <a:off x="433971" y="6200244"/>
            <a:ext cx="1094078" cy="611999"/>
          </a:xfrm>
          <a:prstGeom prst="rect">
            <a:avLst/>
          </a:prstGeom>
        </p:spPr>
      </p:pic>
      <p:sp>
        <p:nvSpPr>
          <p:cNvPr id="6" name="Slide Number Placeholder 17">
            <a:extLst>
              <a:ext uri="{FF2B5EF4-FFF2-40B4-BE49-F238E27FC236}">
                <a16:creationId xmlns:a16="http://schemas.microsoft.com/office/drawing/2014/main" id="{9934465F-D8FD-E986-A5E3-7929C3E0D440}"/>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pPr/>
              <a:t>‹#›</a:t>
            </a:fld>
            <a:endParaRPr lang="en-US"/>
          </a:p>
        </p:txBody>
      </p:sp>
    </p:spTree>
    <p:extLst>
      <p:ext uri="{BB962C8B-B14F-4D97-AF65-F5344CB8AC3E}">
        <p14:creationId xmlns:p14="http://schemas.microsoft.com/office/powerpoint/2010/main" val="2091294242"/>
      </p:ext>
    </p:extLst>
  </p:cSld>
  <p:clrMap bg1="lt1" tx1="dk1" bg2="lt2" tx2="dk2" accent1="accent1" accent2="accent2" accent3="accent3" accent4="accent4" accent5="accent5" accent6="accent6" hlink="hlink" folHlink="folHlink"/>
  <p:sldLayoutIdLst>
    <p:sldLayoutId id="2147484316" r:id="rId1"/>
    <p:sldLayoutId id="2147484317" r:id="rId2"/>
    <p:sldLayoutId id="2147484318" r:id="rId3"/>
    <p:sldLayoutId id="2147484319" r:id="rId4"/>
    <p:sldLayoutId id="2147484320" r:id="rId5"/>
    <p:sldLayoutId id="2147484347" r:id="rId6"/>
    <p:sldLayoutId id="2147484321" r:id="rId7"/>
    <p:sldLayoutId id="2147484218" r:id="rId8"/>
    <p:sldLayoutId id="2147484345" r:id="rId9"/>
    <p:sldLayoutId id="2147484322" r:id="rId10"/>
    <p:sldLayoutId id="2147484333" r:id="rId11"/>
    <p:sldLayoutId id="2147484323" r:id="rId12"/>
    <p:sldLayoutId id="2147484334" r:id="rId13"/>
    <p:sldLayoutId id="2147484324" r:id="rId14"/>
    <p:sldLayoutId id="2147484325" r:id="rId15"/>
    <p:sldLayoutId id="2147484326" r:id="rId16"/>
    <p:sldLayoutId id="2147484225" r:id="rId17"/>
    <p:sldLayoutId id="2147484328" r:id="rId18"/>
    <p:sldLayoutId id="2147484327" r:id="rId19"/>
    <p:sldLayoutId id="2147484332" r:id="rId20"/>
    <p:sldLayoutId id="2147484331" r:id="rId21"/>
    <p:sldLayoutId id="2147484342" r:id="rId22"/>
    <p:sldLayoutId id="2147484343" r:id="rId23"/>
    <p:sldLayoutId id="2147484344" r:id="rId24"/>
    <p:sldLayoutId id="2147484229" r:id="rId25"/>
    <p:sldLayoutId id="2147484230" r:id="rId26"/>
    <p:sldLayoutId id="2147484232" r:id="rId27"/>
    <p:sldLayoutId id="2147484233" r:id="rId28"/>
    <p:sldLayoutId id="2147484234" r:id="rId29"/>
    <p:sldLayoutId id="2147484235" r:id="rId30"/>
    <p:sldLayoutId id="2147484236" r:id="rId31"/>
    <p:sldLayoutId id="2147484237" r:id="rId32"/>
    <p:sldLayoutId id="2147484269" r:id="rId33"/>
    <p:sldLayoutId id="2147484329" r:id="rId34"/>
    <p:sldLayoutId id="2147484240" r:id="rId35"/>
    <p:sldLayoutId id="2147484241" r:id="rId36"/>
    <p:sldLayoutId id="2147484243" r:id="rId37"/>
    <p:sldLayoutId id="2147484244" r:id="rId38"/>
    <p:sldLayoutId id="2147484245" r:id="rId39"/>
    <p:sldLayoutId id="2147484259" r:id="rId40"/>
    <p:sldLayoutId id="2147484246" r:id="rId41"/>
    <p:sldLayoutId id="2147484247" r:id="rId42"/>
    <p:sldLayoutId id="2147484248" r:id="rId43"/>
    <p:sldLayoutId id="2147484249" r:id="rId44"/>
    <p:sldLayoutId id="2147484250" r:id="rId45"/>
    <p:sldLayoutId id="2147484251" r:id="rId46"/>
    <p:sldLayoutId id="2147484252" r:id="rId47"/>
    <p:sldLayoutId id="2147484253" r:id="rId48"/>
    <p:sldLayoutId id="2147484254" r:id="rId49"/>
    <p:sldLayoutId id="2147484255" r:id="rId50"/>
    <p:sldLayoutId id="2147484256" r:id="rId51"/>
    <p:sldLayoutId id="2147484257" r:id="rId52"/>
    <p:sldLayoutId id="2147484258" r:id="rId53"/>
    <p:sldLayoutId id="2147484260" r:id="rId54"/>
    <p:sldLayoutId id="2147484261" r:id="rId55"/>
    <p:sldLayoutId id="2147484268" r:id="rId56"/>
    <p:sldLayoutId id="2147484270" r:id="rId57"/>
    <p:sldLayoutId id="2147484271" r:id="rId58"/>
    <p:sldLayoutId id="2147484272" r:id="rId59"/>
    <p:sldLayoutId id="2147484273" r:id="rId60"/>
    <p:sldLayoutId id="2147484262" r:id="rId61"/>
    <p:sldLayoutId id="2147484263" r:id="rId62"/>
    <p:sldLayoutId id="2147484264" r:id="rId63"/>
    <p:sldLayoutId id="2147484265" r:id="rId64"/>
    <p:sldLayoutId id="2147484266" r:id="rId65"/>
    <p:sldLayoutId id="2147484290" r:id="rId66"/>
    <p:sldLayoutId id="2147484274" r:id="rId67"/>
    <p:sldLayoutId id="2147484275" r:id="rId68"/>
    <p:sldLayoutId id="2147484276" r:id="rId69"/>
    <p:sldLayoutId id="2147484277" r:id="rId70"/>
    <p:sldLayoutId id="2147484278" r:id="rId71"/>
    <p:sldLayoutId id="2147484289" r:id="rId72"/>
    <p:sldLayoutId id="2147484336" r:id="rId73"/>
    <p:sldLayoutId id="2147484346" r:id="rId74"/>
    <p:sldLayoutId id="2147484348" r:id="rId75"/>
    <p:sldLayoutId id="2147484349" r:id="rId76"/>
  </p:sldLayoutIdLst>
  <p:hf sldNum="0" hdr="0" ftr="0" dt="0"/>
  <p:txStyles>
    <p:titleStyle>
      <a:lvl1pPr algn="l" defTabSz="914400" rtl="0" eaLnBrk="1" latinLnBrk="0" hangingPunct="1">
        <a:lnSpc>
          <a:spcPct val="90000"/>
        </a:lnSpc>
        <a:spcBef>
          <a:spcPct val="0"/>
        </a:spcBef>
        <a:buNone/>
        <a:defRPr sz="2400" b="1" kern="1200">
          <a:solidFill>
            <a:schemeClr val="tx1"/>
          </a:solidFill>
          <a:latin typeface="+mj-lt"/>
          <a:ea typeface="+mj-ea"/>
          <a:cs typeface="+mj-cs"/>
        </a:defRPr>
      </a:lvl1pPr>
    </p:titleStyle>
    <p:bodyStyle>
      <a:lvl1pPr marL="111125" indent="-111125" algn="l" defTabSz="914400" rtl="0" eaLnBrk="1" latinLnBrk="0" hangingPunct="1">
        <a:lnSpc>
          <a:spcPct val="90000"/>
        </a:lnSpc>
        <a:spcBef>
          <a:spcPts val="1000"/>
        </a:spcBef>
        <a:buFont typeface="Arial" panose="020B0604020202020204" pitchFamily="34" charset="0"/>
        <a:buChar char="•"/>
        <a:defRPr sz="1400" kern="1200">
          <a:solidFill>
            <a:schemeClr val="tx1"/>
          </a:solidFill>
          <a:latin typeface="+mn-lt"/>
          <a:ea typeface="+mn-ea"/>
          <a:cs typeface="+mn-cs"/>
        </a:defRPr>
      </a:lvl1pPr>
      <a:lvl2pPr marL="285750" indent="-174625"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2pPr>
      <a:lvl3pPr marL="461963" indent="-176213"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3pPr>
      <a:lvl4pPr marL="573088" indent="-176213"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4pPr>
      <a:lvl5pPr marL="738188" indent="-1651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7" name="think-cell data - do not delete" hidden="1">
            <a:extLst>
              <a:ext uri="{FF2B5EF4-FFF2-40B4-BE49-F238E27FC236}">
                <a16:creationId xmlns:a16="http://schemas.microsoft.com/office/drawing/2014/main" id="{846BFAEA-0F75-4FA9-A3CD-A7275D8C831D}"/>
              </a:ext>
            </a:extLst>
          </p:cNvPr>
          <p:cNvGraphicFramePr>
            <a:graphicFrameLocks noChangeAspect="1"/>
          </p:cNvGraphicFramePr>
          <p:nvPr userDrawn="1">
            <p:custDataLst>
              <p:tags r:id="rId18"/>
            </p:custDataLst>
            <p:extLst>
              <p:ext uri="{D42A27DB-BD31-4B8C-83A1-F6EECF244321}">
                <p14:modId xmlns:p14="http://schemas.microsoft.com/office/powerpoint/2010/main" val="210958689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19" imgW="592" imgH="595" progId="TCLayout.ActiveDocument.1">
                  <p:embed/>
                </p:oleObj>
              </mc:Choice>
              <mc:Fallback>
                <p:oleObj name="think-cell Slide" r:id="rId19" imgW="592" imgH="595" progId="TCLayout.ActiveDocument.1">
                  <p:embed/>
                  <p:pic>
                    <p:nvPicPr>
                      <p:cNvPr id="7" name="think-cell data - do not delete" hidden="1">
                        <a:extLst>
                          <a:ext uri="{FF2B5EF4-FFF2-40B4-BE49-F238E27FC236}">
                            <a16:creationId xmlns:a16="http://schemas.microsoft.com/office/drawing/2014/main" id="{846BFAEA-0F75-4FA9-A3CD-A7275D8C831D}"/>
                          </a:ext>
                        </a:extLst>
                      </p:cNvPr>
                      <p:cNvPicPr/>
                      <p:nvPr/>
                    </p:nvPicPr>
                    <p:blipFill>
                      <a:blip r:embed="rId20"/>
                      <a:stretch>
                        <a:fillRect/>
                      </a:stretch>
                    </p:blipFill>
                    <p:spPr>
                      <a:xfrm>
                        <a:off x="1588" y="1588"/>
                        <a:ext cx="1588" cy="1588"/>
                      </a:xfrm>
                      <a:prstGeom prst="rect">
                        <a:avLst/>
                      </a:prstGeom>
                    </p:spPr>
                  </p:pic>
                </p:oleObj>
              </mc:Fallback>
            </mc:AlternateContent>
          </a:graphicData>
        </a:graphic>
      </p:graphicFrame>
      <p:sp>
        <p:nvSpPr>
          <p:cNvPr id="18" name="Title Placeholder 17">
            <a:extLst>
              <a:ext uri="{FF2B5EF4-FFF2-40B4-BE49-F238E27FC236}">
                <a16:creationId xmlns:a16="http://schemas.microsoft.com/office/drawing/2014/main" id="{105A5159-FA56-45AB-ABD5-BC8C038BDD76}"/>
              </a:ext>
            </a:extLst>
          </p:cNvPr>
          <p:cNvSpPr>
            <a:spLocks noGrp="1"/>
          </p:cNvSpPr>
          <p:nvPr>
            <p:ph type="title"/>
          </p:nvPr>
        </p:nvSpPr>
        <p:spPr>
          <a:xfrm>
            <a:off x="563880" y="320074"/>
            <a:ext cx="11064240" cy="586838"/>
          </a:xfrm>
          <a:prstGeom prst="rect">
            <a:avLst/>
          </a:prstGeom>
        </p:spPr>
        <p:txBody>
          <a:bodyPr vert="horz" lIns="0" tIns="0" rIns="0" bIns="0" rtlCol="0" anchor="t" anchorCtr="0">
            <a:noAutofit/>
          </a:bodyPr>
          <a:lstStyle/>
          <a:p>
            <a:r>
              <a:rPr lang="es"/>
              <a:t>Haz clic para editar el estilo del título Master</a:t>
            </a:r>
          </a:p>
        </p:txBody>
      </p:sp>
      <p:sp>
        <p:nvSpPr>
          <p:cNvPr id="19" name="Text Placeholder 18">
            <a:extLst>
              <a:ext uri="{FF2B5EF4-FFF2-40B4-BE49-F238E27FC236}">
                <a16:creationId xmlns:a16="http://schemas.microsoft.com/office/drawing/2014/main" id="{017C1087-82D9-DC43-ADDF-66FCC5E1F2F9}"/>
              </a:ext>
            </a:extLst>
          </p:cNvPr>
          <p:cNvSpPr>
            <a:spLocks noGrp="1"/>
          </p:cNvSpPr>
          <p:nvPr>
            <p:ph type="body" idx="1"/>
          </p:nvPr>
        </p:nvSpPr>
        <p:spPr>
          <a:xfrm>
            <a:off x="567587" y="1249361"/>
            <a:ext cx="11064240" cy="4648492"/>
          </a:xfrm>
          <a:prstGeom prst="rect">
            <a:avLst/>
          </a:prstGeom>
        </p:spPr>
        <p:txBody>
          <a:bodyPr vert="horz" lIns="0" tIns="45720" rIns="0" bIns="45720" rtlCol="0">
            <a:noAutofit/>
          </a:body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6" name="Slide Number Placeholder 17">
            <a:extLst>
              <a:ext uri="{FF2B5EF4-FFF2-40B4-BE49-F238E27FC236}">
                <a16:creationId xmlns:a16="http://schemas.microsoft.com/office/drawing/2014/main" id="{99621CDF-7130-D0C7-28A9-0F7375F50B2D}"/>
              </a:ext>
            </a:extLst>
          </p:cNvPr>
          <p:cNvSpPr txBox="1">
            <a:spLocks/>
          </p:cNvSpPr>
          <p:nvPr userDrawn="1"/>
        </p:nvSpPr>
        <p:spPr>
          <a:xfrm>
            <a:off x="11209844" y="6403791"/>
            <a:ext cx="421983" cy="214804"/>
          </a:xfrm>
          <a:prstGeom prst="rect">
            <a:avLst/>
          </a:prstGeom>
        </p:spPr>
        <p:txBody>
          <a:bodyPr vert="horz" lIns="0" tIns="0" rIns="0" bIns="0" rtlCol="0" anchor="ctr"/>
          <a:lstStyle>
            <a:defPPr>
              <a:defRPr lang="en-US"/>
            </a:defPPr>
            <a:lvl1pPr marL="0" algn="r" defTabSz="457200" rtl="0" eaLnBrk="1" latinLnBrk="0" hangingPunct="1">
              <a:defRPr sz="9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5CFA18E4-D58E-4B28-B105-28D9665A8EBC}" type="slidenum">
              <a:rPr lang="en-US" smtClean="0">
                <a:solidFill>
                  <a:schemeClr val="bg1"/>
                </a:solidFill>
              </a:rPr>
              <a:pPr/>
              <a:t>‹#›</a:t>
            </a:fld>
            <a:endParaRPr lang="en-US">
              <a:solidFill>
                <a:schemeClr val="bg1"/>
              </a:solidFill>
            </a:endParaRPr>
          </a:p>
        </p:txBody>
      </p:sp>
      <p:pic>
        <p:nvPicPr>
          <p:cNvPr id="5" name="Graphic 4">
            <a:extLst>
              <a:ext uri="{FF2B5EF4-FFF2-40B4-BE49-F238E27FC236}">
                <a16:creationId xmlns:a16="http://schemas.microsoft.com/office/drawing/2014/main" id="{344ED8F7-A190-CFB9-D04D-B3DC69A4B3BB}"/>
              </a:ext>
            </a:extLst>
          </p:cNvPr>
          <p:cNvPicPr>
            <a:picLocks noChangeAspect="1"/>
          </p:cNvPicPr>
          <p:nvPr userDrawn="1"/>
        </p:nvPicPr>
        <p:blipFill>
          <a:blip>
            <a:extLst>
              <a:ext uri="{96DAC541-7B7A-43D3-8B79-37D633B846F1}">
                <asvg:svgBlip xmlns:asvg="http://schemas.microsoft.com/office/drawing/2016/SVG/main" r:embed="rId21"/>
              </a:ext>
            </a:extLst>
          </a:blip>
          <a:stretch>
            <a:fillRect/>
          </a:stretch>
        </p:blipFill>
        <p:spPr>
          <a:xfrm>
            <a:off x="433971" y="6231926"/>
            <a:ext cx="1094078" cy="612000"/>
          </a:xfrm>
          <a:prstGeom prst="rect">
            <a:avLst/>
          </a:prstGeom>
        </p:spPr>
      </p:pic>
      <p:sp>
        <p:nvSpPr>
          <p:cNvPr id="2" name="Footer Placeholder 16">
            <a:extLst>
              <a:ext uri="{FF2B5EF4-FFF2-40B4-BE49-F238E27FC236}">
                <a16:creationId xmlns:a16="http://schemas.microsoft.com/office/drawing/2014/main" id="{51188522-1E53-A77B-65DA-6851C12DC3D4}"/>
              </a:ext>
            </a:extLst>
          </p:cNvPr>
          <p:cNvSpPr>
            <a:spLocks noGrp="1"/>
          </p:cNvSpPr>
          <p:nvPr>
            <p:ph type="ftr" sz="quarter" idx="3"/>
          </p:nvPr>
        </p:nvSpPr>
        <p:spPr>
          <a:xfrm>
            <a:off x="6281928" y="6403791"/>
            <a:ext cx="5008262" cy="214805"/>
          </a:xfrm>
          <a:prstGeom prst="rect">
            <a:avLst/>
          </a:prstGeom>
        </p:spPr>
        <p:txBody>
          <a:bodyPr/>
          <a:lstStyle>
            <a:lvl1pPr algn="r">
              <a:defRPr sz="900">
                <a:solidFill>
                  <a:schemeClr val="bg1"/>
                </a:solidFill>
              </a:defRPr>
            </a:lvl1pPr>
          </a:lstStyle>
          <a:p>
            <a:r>
              <a:rPr lang="es" sz="800"/>
              <a:t>S&amp;P Global Energy</a:t>
            </a:r>
            <a:endParaRPr lang="en-US"/>
          </a:p>
        </p:txBody>
      </p:sp>
    </p:spTree>
    <p:extLst>
      <p:ext uri="{BB962C8B-B14F-4D97-AF65-F5344CB8AC3E}">
        <p14:creationId xmlns:p14="http://schemas.microsoft.com/office/powerpoint/2010/main" val="3147492655"/>
      </p:ext>
    </p:extLst>
  </p:cSld>
  <p:clrMap bg1="lt1" tx1="dk1" bg2="lt2" tx2="dk2" accent1="accent1" accent2="accent2" accent3="accent3" accent4="accent4" accent5="accent5" accent6="accent6" hlink="hlink" folHlink="folHlink"/>
  <p:sldLayoutIdLst>
    <p:sldLayoutId id="2147484351" r:id="rId1"/>
    <p:sldLayoutId id="2147484352" r:id="rId2"/>
    <p:sldLayoutId id="2147484353" r:id="rId3"/>
    <p:sldLayoutId id="2147484354" r:id="rId4"/>
    <p:sldLayoutId id="2147484355" r:id="rId5"/>
    <p:sldLayoutId id="2147484356" r:id="rId6"/>
    <p:sldLayoutId id="2147484357" r:id="rId7"/>
    <p:sldLayoutId id="2147484358" r:id="rId8"/>
    <p:sldLayoutId id="2147484359" r:id="rId9"/>
    <p:sldLayoutId id="2147484360" r:id="rId10"/>
    <p:sldLayoutId id="2147484361" r:id="rId11"/>
    <p:sldLayoutId id="2147484362" r:id="rId12"/>
    <p:sldLayoutId id="2147484363" r:id="rId13"/>
    <p:sldLayoutId id="2147484364" r:id="rId14"/>
    <p:sldLayoutId id="2147484365" r:id="rId15"/>
    <p:sldLayoutId id="2147484418" r:id="rId16"/>
  </p:sldLayoutIdLst>
  <p:hf hdr="0" dt="0"/>
  <p:txStyles>
    <p:titleStyle>
      <a:lvl1pPr algn="l" defTabSz="914400" rtl="0" eaLnBrk="1" latinLnBrk="0" hangingPunct="1">
        <a:lnSpc>
          <a:spcPct val="90000"/>
        </a:lnSpc>
        <a:spcBef>
          <a:spcPct val="0"/>
        </a:spcBef>
        <a:buNone/>
        <a:defRPr sz="2400" b="1" kern="1200">
          <a:solidFill>
            <a:schemeClr val="bg1"/>
          </a:solidFill>
          <a:latin typeface="+mj-lt"/>
          <a:ea typeface="+mj-ea"/>
          <a:cs typeface="+mj-cs"/>
        </a:defRPr>
      </a:lvl1pPr>
    </p:titleStyle>
    <p:bodyStyle>
      <a:lvl1pPr marL="111125" indent="-111125" algn="l" defTabSz="914400" rtl="0" eaLnBrk="1" latinLnBrk="0" hangingPunct="1">
        <a:lnSpc>
          <a:spcPct val="90000"/>
        </a:lnSpc>
        <a:spcBef>
          <a:spcPts val="1000"/>
        </a:spcBef>
        <a:buFont typeface="Arial" panose="020B0604020202020204" pitchFamily="34" charset="0"/>
        <a:buChar char="•"/>
        <a:defRPr sz="1400" kern="1200">
          <a:solidFill>
            <a:schemeClr val="bg1"/>
          </a:solidFill>
          <a:latin typeface="+mn-lt"/>
          <a:ea typeface="+mn-ea"/>
          <a:cs typeface="+mn-cs"/>
        </a:defRPr>
      </a:lvl1pPr>
      <a:lvl2pPr marL="285750" indent="-174625" algn="l" defTabSz="914400" rtl="0" eaLnBrk="1" latinLnBrk="0" hangingPunct="1">
        <a:lnSpc>
          <a:spcPct val="90000"/>
        </a:lnSpc>
        <a:spcBef>
          <a:spcPts val="500"/>
        </a:spcBef>
        <a:buFont typeface="Arial" panose="020B0604020202020204" pitchFamily="34" charset="0"/>
        <a:buChar char="‒"/>
        <a:defRPr sz="1200" kern="1200">
          <a:solidFill>
            <a:schemeClr val="bg1"/>
          </a:solidFill>
          <a:latin typeface="+mn-lt"/>
          <a:ea typeface="+mn-ea"/>
          <a:cs typeface="+mn-cs"/>
        </a:defRPr>
      </a:lvl2pPr>
      <a:lvl3pPr marL="461963" indent="-176213" algn="l" defTabSz="914400" rtl="0" eaLnBrk="1" latinLnBrk="0" hangingPunct="1">
        <a:lnSpc>
          <a:spcPct val="90000"/>
        </a:lnSpc>
        <a:spcBef>
          <a:spcPts val="500"/>
        </a:spcBef>
        <a:buFont typeface="Arial" panose="020B0604020202020204" pitchFamily="34" charset="0"/>
        <a:buChar char="•"/>
        <a:defRPr sz="1200" kern="1200">
          <a:solidFill>
            <a:schemeClr val="bg1"/>
          </a:solidFill>
          <a:latin typeface="+mn-lt"/>
          <a:ea typeface="+mn-ea"/>
          <a:cs typeface="+mn-cs"/>
        </a:defRPr>
      </a:lvl3pPr>
      <a:lvl4pPr marL="573088" indent="-176213" algn="l" defTabSz="914400" rtl="0" eaLnBrk="1" latinLnBrk="0" hangingPunct="1">
        <a:lnSpc>
          <a:spcPct val="90000"/>
        </a:lnSpc>
        <a:spcBef>
          <a:spcPts val="500"/>
        </a:spcBef>
        <a:buFont typeface="Arial" panose="020B0604020202020204" pitchFamily="34" charset="0"/>
        <a:buChar char="‒"/>
        <a:defRPr sz="1200" kern="1200">
          <a:solidFill>
            <a:schemeClr val="bg1"/>
          </a:solidFill>
          <a:latin typeface="+mn-lt"/>
          <a:ea typeface="+mn-ea"/>
          <a:cs typeface="+mn-cs"/>
        </a:defRPr>
      </a:lvl4pPr>
      <a:lvl5pPr marL="738188" indent="-165100" algn="l" defTabSz="914400" rtl="0" eaLnBrk="1" latinLnBrk="0" hangingPunct="1">
        <a:lnSpc>
          <a:spcPct val="90000"/>
        </a:lnSpc>
        <a:spcBef>
          <a:spcPts val="500"/>
        </a:spcBef>
        <a:buFont typeface="Arial" panose="020B0604020202020204" pitchFamily="34" charset="0"/>
        <a:buChar char="•"/>
        <a:defRPr sz="12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EF1A65F4-D840-4323-9FA5-845EA4BBC7B0}"/>
              </a:ext>
            </a:extLst>
          </p:cNvPr>
          <p:cNvGraphicFramePr>
            <a:graphicFrameLocks/>
          </p:cNvGraphicFramePr>
          <p:nvPr>
            <p:custDataLst>
              <p:tags r:id="rId50"/>
            </p:custDataLst>
            <p:extLst>
              <p:ext uri="{D42A27DB-BD31-4B8C-83A1-F6EECF244321}">
                <p14:modId xmlns:p14="http://schemas.microsoft.com/office/powerpoint/2010/main" val="64398095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1" imgW="592" imgH="595" progId="TCLayout.ActiveDocument.1">
                  <p:embed/>
                </p:oleObj>
              </mc:Choice>
              <mc:Fallback>
                <p:oleObj name="think-cell Slide" r:id="rId51" imgW="592" imgH="595" progId="TCLayout.ActiveDocument.1">
                  <p:embed/>
                  <p:pic>
                    <p:nvPicPr>
                      <p:cNvPr id="10" name="Object 9" hidden="1">
                        <a:extLst>
                          <a:ext uri="{FF2B5EF4-FFF2-40B4-BE49-F238E27FC236}">
                            <a16:creationId xmlns:a16="http://schemas.microsoft.com/office/drawing/2014/main" id="{EF1A65F4-D840-4323-9FA5-845EA4BBC7B0}"/>
                          </a:ext>
                        </a:extLst>
                      </p:cNvPr>
                      <p:cNvPicPr/>
                      <p:nvPr/>
                    </p:nvPicPr>
                    <p:blipFill>
                      <a:blip r:embed="rId52"/>
                      <a:stretch>
                        <a:fillRect/>
                      </a:stretch>
                    </p:blipFill>
                    <p:spPr>
                      <a:xfrm>
                        <a:off x="1588" y="1588"/>
                        <a:ext cx="1588" cy="1588"/>
                      </a:xfrm>
                      <a:prstGeom prst="rect">
                        <a:avLst/>
                      </a:prstGeom>
                    </p:spPr>
                  </p:pic>
                </p:oleObj>
              </mc:Fallback>
            </mc:AlternateContent>
          </a:graphicData>
        </a:graphic>
      </p:graphicFrame>
      <p:grpSp>
        <p:nvGrpSpPr>
          <p:cNvPr id="5" name="Graphic 1">
            <a:extLst>
              <a:ext uri="{FF2B5EF4-FFF2-40B4-BE49-F238E27FC236}">
                <a16:creationId xmlns:a16="http://schemas.microsoft.com/office/drawing/2014/main" id="{0C4B0363-CCAA-C16B-3C95-C11F85C80504}"/>
              </a:ext>
            </a:extLst>
          </p:cNvPr>
          <p:cNvGrpSpPr/>
          <p:nvPr/>
        </p:nvGrpSpPr>
        <p:grpSpPr>
          <a:xfrm>
            <a:off x="548576" y="6370489"/>
            <a:ext cx="699632" cy="333524"/>
            <a:chOff x="555165" y="6321363"/>
            <a:chExt cx="852458" cy="406377"/>
          </a:xfrm>
          <a:solidFill>
            <a:schemeClr val="tx1"/>
          </a:solidFill>
        </p:grpSpPr>
        <p:grpSp>
          <p:nvGrpSpPr>
            <p:cNvPr id="6" name="Graphic 1">
              <a:extLst>
                <a:ext uri="{FF2B5EF4-FFF2-40B4-BE49-F238E27FC236}">
                  <a16:creationId xmlns:a16="http://schemas.microsoft.com/office/drawing/2014/main" id="{F1AC9CD1-EA8C-F3B1-256B-E9132AC31417}"/>
                </a:ext>
              </a:extLst>
            </p:cNvPr>
            <p:cNvGrpSpPr/>
            <p:nvPr/>
          </p:nvGrpSpPr>
          <p:grpSpPr>
            <a:xfrm>
              <a:off x="555165" y="6321363"/>
              <a:ext cx="852458" cy="184266"/>
              <a:chOff x="555165" y="6321363"/>
              <a:chExt cx="852458" cy="184266"/>
            </a:xfrm>
            <a:grpFill/>
          </p:grpSpPr>
          <p:sp>
            <p:nvSpPr>
              <p:cNvPr id="7" name="Freeform: Shape 6">
                <a:extLst>
                  <a:ext uri="{FF2B5EF4-FFF2-40B4-BE49-F238E27FC236}">
                    <a16:creationId xmlns:a16="http://schemas.microsoft.com/office/drawing/2014/main" id="{8258E181-02D3-FD1D-2BEB-68173D2B2ED7}"/>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solidFill>
                <a:schemeClr val="accent1"/>
              </a:solidFill>
              <a:ln w="2543"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CDDD298F-EC5C-7CAA-8F1E-3D46FA5FF579}"/>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9" name="Graphic 1">
              <a:extLst>
                <a:ext uri="{FF2B5EF4-FFF2-40B4-BE49-F238E27FC236}">
                  <a16:creationId xmlns:a16="http://schemas.microsoft.com/office/drawing/2014/main" id="{858BBE64-36C1-1174-0EE6-502EE47929C5}"/>
                </a:ext>
              </a:extLst>
            </p:cNvPr>
            <p:cNvGrpSpPr/>
            <p:nvPr/>
          </p:nvGrpSpPr>
          <p:grpSpPr>
            <a:xfrm>
              <a:off x="555165" y="6566163"/>
              <a:ext cx="525003" cy="161577"/>
              <a:chOff x="555165" y="6566163"/>
              <a:chExt cx="525003" cy="161577"/>
            </a:xfrm>
            <a:grpFill/>
          </p:grpSpPr>
          <p:sp>
            <p:nvSpPr>
              <p:cNvPr id="11" name="Freeform: Shape 10">
                <a:extLst>
                  <a:ext uri="{FF2B5EF4-FFF2-40B4-BE49-F238E27FC236}">
                    <a16:creationId xmlns:a16="http://schemas.microsoft.com/office/drawing/2014/main" id="{4E0A9535-78E9-2EAC-1CA8-2E2012FE6F5A}"/>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86CB38C7-35E4-DA6D-7D77-B5926C386E19}"/>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F0D17E28-A2F0-6B54-4301-9C856EB16BB8}"/>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B238365C-4E7B-5634-8D16-09FE0FB02341}"/>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66402A5B-683A-FECB-8610-8D66C33DCF4B}"/>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82A74A41-A54F-6922-8CC2-E3C28CABA3AF}"/>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101" name="BodyText">
            <a:extLst>
              <a:ext uri="{FF2B5EF4-FFF2-40B4-BE49-F238E27FC236}">
                <a16:creationId xmlns:a16="http://schemas.microsoft.com/office/drawing/2014/main" id="{E06546D2-8671-8C3E-EB3F-428017CE809E}"/>
              </a:ext>
            </a:extLst>
          </p:cNvPr>
          <p:cNvSpPr>
            <a:spLocks noGrp="1"/>
          </p:cNvSpPr>
          <p:nvPr>
            <p:ph type="body" idx="1"/>
          </p:nvPr>
        </p:nvSpPr>
        <p:spPr>
          <a:xfrm>
            <a:off x="550164" y="1656506"/>
            <a:ext cx="11091672" cy="4560144"/>
          </a:xfrm>
          <a:prstGeom prst="rect">
            <a:avLst/>
          </a:prstGeom>
          <a:noFill/>
        </p:spPr>
        <p:txBody>
          <a:bodyPr vert="horz" wrap="square" lIns="0" tIns="0" rIns="0" bIns="0" rtlCol="0">
            <a:noAutofit/>
          </a:bodyPr>
          <a:lstStyle/>
          <a:p>
            <a:pPr lvl="0"/>
            <a:r>
              <a:rPr lang="es"/>
              <a:t>Haz clic para editar estilos de texto maestro</a:t>
            </a:r>
          </a:p>
          <a:p>
            <a:pPr lvl="1"/>
            <a:r>
              <a:rPr lang="es"/>
              <a:t>Segundo nivel</a:t>
            </a:r>
          </a:p>
          <a:p>
            <a:pPr lvl="2"/>
            <a:r>
              <a:rPr lang="es"/>
              <a:t>Tercer nivel</a:t>
            </a:r>
          </a:p>
          <a:p>
            <a:pPr lvl="3"/>
            <a:r>
              <a:rPr lang="es"/>
              <a:t>Cuarto nivel</a:t>
            </a:r>
          </a:p>
          <a:p>
            <a:pPr lvl="4"/>
            <a:r>
              <a:rPr lang="es"/>
              <a:t>Quinto nivel</a:t>
            </a:r>
          </a:p>
        </p:txBody>
      </p:sp>
      <p:sp>
        <p:nvSpPr>
          <p:cNvPr id="100" name="Title">
            <a:extLst>
              <a:ext uri="{FF2B5EF4-FFF2-40B4-BE49-F238E27FC236}">
                <a16:creationId xmlns:a16="http://schemas.microsoft.com/office/drawing/2014/main" id="{F7B7C9EE-C038-BCBD-A839-0418A6DE42EB}"/>
              </a:ext>
            </a:extLst>
          </p:cNvPr>
          <p:cNvSpPr>
            <a:spLocks noGrp="1"/>
          </p:cNvSpPr>
          <p:nvPr>
            <p:ph type="title"/>
          </p:nvPr>
        </p:nvSpPr>
        <p:spPr>
          <a:xfrm>
            <a:off x="550164" y="635000"/>
            <a:ext cx="11091672" cy="749300"/>
          </a:xfrm>
          <a:prstGeom prst="rect">
            <a:avLst/>
          </a:prstGeom>
          <a:noFill/>
        </p:spPr>
        <p:txBody>
          <a:bodyPr vert="horz" wrap="square" lIns="0" tIns="0" rIns="0" bIns="0" rtlCol="0" anchorCtr="0">
            <a:noAutofit/>
          </a:bodyPr>
          <a:lstStyle/>
          <a:p>
            <a:r>
              <a:rPr lang="es"/>
              <a:t>Haz clic para editar el estilo del título Master</a:t>
            </a:r>
          </a:p>
        </p:txBody>
      </p:sp>
      <p:sp>
        <p:nvSpPr>
          <p:cNvPr id="2" name="Copyright">
            <a:extLst>
              <a:ext uri="{FF2B5EF4-FFF2-40B4-BE49-F238E27FC236}">
                <a16:creationId xmlns:a16="http://schemas.microsoft.com/office/drawing/2014/main" id="{AF42B4AA-F94E-ECE5-0617-1E7FAD353FCF}"/>
              </a:ext>
            </a:extLst>
          </p:cNvPr>
          <p:cNvSpPr txBox="1">
            <a:spLocks/>
          </p:cNvSpPr>
          <p:nvPr/>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s" sz="700">
                <a:solidFill>
                  <a:schemeClr val="tx1"/>
                </a:solidFill>
                <a:latin typeface="Akkurat LL" panose="020B0504010101010104" pitchFamily="34" charset="0"/>
                <a:cs typeface="Akkurat LL" panose="020B0504010101010104" pitchFamily="34" charset="0"/>
              </a:rPr>
              <a:t>© 2026 por S&amp;P Global Inc. </a:t>
            </a:r>
          </a:p>
        </p:txBody>
      </p:sp>
      <p:sp>
        <p:nvSpPr>
          <p:cNvPr id="3" name="SlideNumber">
            <a:extLst>
              <a:ext uri="{FF2B5EF4-FFF2-40B4-BE49-F238E27FC236}">
                <a16:creationId xmlns:a16="http://schemas.microsoft.com/office/drawing/2014/main" id="{F78B5C30-6376-4179-A45E-B34CFF429C72}"/>
              </a:ext>
            </a:extLst>
          </p:cNvPr>
          <p:cNvSpPr txBox="1"/>
          <p:nvPr/>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chemeClr val="tx1"/>
                </a:solidFill>
                <a:latin typeface="Akkurat LL" panose="020B0504010101010104" pitchFamily="34" charset="0"/>
                <a:ea typeface="+mn-ea"/>
                <a:cs typeface="Akkurat LL" panose="020B0504010101010104" pitchFamily="34" charset="0"/>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chemeClr val="tx1"/>
              </a:solidFill>
              <a:latin typeface="Akkurat LL" panose="020B0504010101010104" pitchFamily="34" charset="0"/>
              <a:ea typeface="+mn-ea"/>
              <a:cs typeface="Akkurat LL" panose="020B0504010101010104" pitchFamily="34" charset="0"/>
            </a:endParaRPr>
          </a:p>
        </p:txBody>
      </p:sp>
    </p:spTree>
    <p:extLst>
      <p:ext uri="{BB962C8B-B14F-4D97-AF65-F5344CB8AC3E}">
        <p14:creationId xmlns:p14="http://schemas.microsoft.com/office/powerpoint/2010/main" val="3698992157"/>
      </p:ext>
    </p:extLst>
  </p:cSld>
  <p:clrMap bg1="lt1" tx1="dk1" bg2="lt2" tx2="dk2" accent1="accent1" accent2="accent2" accent3="accent3" accent4="accent4" accent5="accent5" accent6="accent6" hlink="hlink" folHlink="folHlink"/>
  <p:sldLayoutIdLst>
    <p:sldLayoutId id="2147484426" r:id="rId1"/>
    <p:sldLayoutId id="2147484427" r:id="rId2"/>
    <p:sldLayoutId id="2147484428" r:id="rId3"/>
    <p:sldLayoutId id="2147484429" r:id="rId4"/>
    <p:sldLayoutId id="2147484430" r:id="rId5"/>
    <p:sldLayoutId id="2147484431" r:id="rId6"/>
    <p:sldLayoutId id="2147484432" r:id="rId7"/>
    <p:sldLayoutId id="2147484433" r:id="rId8"/>
    <p:sldLayoutId id="2147484434" r:id="rId9"/>
    <p:sldLayoutId id="2147484435" r:id="rId10"/>
    <p:sldLayoutId id="2147484436" r:id="rId11"/>
    <p:sldLayoutId id="2147484437" r:id="rId12"/>
    <p:sldLayoutId id="2147484438" r:id="rId13"/>
    <p:sldLayoutId id="2147484439" r:id="rId14"/>
    <p:sldLayoutId id="2147484440" r:id="rId15"/>
    <p:sldLayoutId id="2147484441" r:id="rId16"/>
    <p:sldLayoutId id="2147484442" r:id="rId17"/>
    <p:sldLayoutId id="2147484443" r:id="rId18"/>
    <p:sldLayoutId id="2147484444" r:id="rId19"/>
    <p:sldLayoutId id="2147484445" r:id="rId20"/>
    <p:sldLayoutId id="2147484446" r:id="rId21"/>
    <p:sldLayoutId id="2147484447" r:id="rId22"/>
    <p:sldLayoutId id="2147484448" r:id="rId23"/>
    <p:sldLayoutId id="2147484449" r:id="rId24"/>
    <p:sldLayoutId id="2147484450" r:id="rId25"/>
    <p:sldLayoutId id="2147484451" r:id="rId26"/>
    <p:sldLayoutId id="2147484452" r:id="rId27"/>
    <p:sldLayoutId id="2147484453" r:id="rId28"/>
    <p:sldLayoutId id="2147484454" r:id="rId29"/>
    <p:sldLayoutId id="2147484455" r:id="rId30"/>
    <p:sldLayoutId id="2147484456" r:id="rId31"/>
    <p:sldLayoutId id="2147484457" r:id="rId32"/>
    <p:sldLayoutId id="2147484458" r:id="rId33"/>
    <p:sldLayoutId id="2147484459" r:id="rId34"/>
    <p:sldLayoutId id="2147484460" r:id="rId35"/>
    <p:sldLayoutId id="2147484461" r:id="rId36"/>
    <p:sldLayoutId id="2147484462" r:id="rId37"/>
    <p:sldLayoutId id="2147484463" r:id="rId38"/>
    <p:sldLayoutId id="2147484464" r:id="rId39"/>
    <p:sldLayoutId id="2147484465" r:id="rId40"/>
    <p:sldLayoutId id="2147484466" r:id="rId41"/>
    <p:sldLayoutId id="2147484467" r:id="rId42"/>
    <p:sldLayoutId id="2147484468" r:id="rId43"/>
    <p:sldLayoutId id="2147484469" r:id="rId44"/>
    <p:sldLayoutId id="2147484470" r:id="rId45"/>
    <p:sldLayoutId id="2147484471" r:id="rId46"/>
    <p:sldLayoutId id="2147484472" r:id="rId47"/>
    <p:sldLayoutId id="2147484473" r:id="rId48"/>
  </p:sldLayoutIdLst>
  <p:hf sldNum="0" hdr="0" ftr="0" dt="0"/>
  <p:txStyles>
    <p:titleStyle>
      <a:lvl1pPr algn="l" defTabSz="914400" rtl="0" eaLnBrk="1" latinLnBrk="0" hangingPunct="1">
        <a:lnSpc>
          <a:spcPct val="100000"/>
        </a:lnSpc>
        <a:spcBef>
          <a:spcPct val="0"/>
        </a:spcBef>
        <a:buNone/>
        <a:defRPr sz="2800" b="0" kern="1200">
          <a:solidFill>
            <a:schemeClr val="tx1"/>
          </a:solidFill>
          <a:latin typeface="Akkurat LL" panose="020B0504010101010104" pitchFamily="34" charset="0"/>
          <a:ea typeface="Akkurat LL" panose="020B0504010101010104" pitchFamily="34" charset="0"/>
          <a:cs typeface="Akkurat LL" panose="020B0504010101010104" pitchFamily="34" charset="0"/>
        </a:defRPr>
      </a:lvl1pPr>
    </p:titleStyle>
    <p:bodyStyle>
      <a:lvl1pPr marL="171450" indent="-171450" algn="l" defTabSz="914400" rtl="0" eaLnBrk="1" latinLnBrk="0" hangingPunct="1">
        <a:lnSpc>
          <a:spcPct val="100000"/>
        </a:lnSpc>
        <a:spcBef>
          <a:spcPts val="600"/>
        </a:spcBef>
        <a:buClr>
          <a:schemeClr val="tx1"/>
        </a:buClr>
        <a:buSzPct val="100000"/>
        <a:buFont typeface="Wingdings" panose="05000000000000000000" pitchFamily="2" charset="2"/>
        <a:buChar char="§"/>
        <a:defRPr sz="1600" kern="1200">
          <a:solidFill>
            <a:schemeClr val="tx1"/>
          </a:solidFill>
          <a:latin typeface="Akkurat LL" panose="020B0504010101010104" pitchFamily="34" charset="0"/>
          <a:ea typeface="Akkurat LL" panose="020B0504010101010104" pitchFamily="34" charset="0"/>
          <a:cs typeface="Akkurat LL" panose="020B0504010101010104" pitchFamily="34" charset="0"/>
        </a:defRPr>
      </a:lvl1pPr>
      <a:lvl2pPr marL="341313" indent="-168275" algn="l" defTabSz="914400" rtl="0" eaLnBrk="1" latinLnBrk="0" hangingPunct="1">
        <a:lnSpc>
          <a:spcPct val="100000"/>
        </a:lnSpc>
        <a:spcBef>
          <a:spcPts val="600"/>
        </a:spcBef>
        <a:buClr>
          <a:schemeClr val="tx1"/>
        </a:buClr>
        <a:buSzPct val="100000"/>
        <a:buFont typeface="Arial" panose="020B0604020202020204" pitchFamily="34" charset="0"/>
        <a:buChar char="–"/>
        <a:defRPr sz="1600" kern="1200">
          <a:solidFill>
            <a:schemeClr val="tx1"/>
          </a:solidFill>
          <a:latin typeface="Akkurat LL" panose="020B0504010101010104" pitchFamily="34" charset="0"/>
          <a:ea typeface="Akkurat LL" panose="020B0504010101010104" pitchFamily="34" charset="0"/>
          <a:cs typeface="Akkurat LL" panose="020B0504010101010104" pitchFamily="34" charset="0"/>
        </a:defRPr>
      </a:lvl2pPr>
      <a:lvl3pPr marL="514350" indent="-171450" algn="l" defTabSz="914400" rtl="0" eaLnBrk="1" latinLnBrk="0" hangingPunct="1">
        <a:lnSpc>
          <a:spcPct val="100000"/>
        </a:lnSpc>
        <a:spcBef>
          <a:spcPts val="600"/>
        </a:spcBef>
        <a:buClr>
          <a:schemeClr val="tx1"/>
        </a:buClr>
        <a:buSzPct val="100000"/>
        <a:buFont typeface="Arial" panose="020B0604020202020204" pitchFamily="34" charset="0"/>
        <a:buChar char="-"/>
        <a:tabLst/>
        <a:defRPr sz="1600" kern="1200">
          <a:solidFill>
            <a:schemeClr val="tx1"/>
          </a:solidFill>
          <a:latin typeface="Akkurat LL" panose="020B0504010101010104" pitchFamily="34" charset="0"/>
          <a:ea typeface="Akkurat LL" panose="020B0504010101010104" pitchFamily="34" charset="0"/>
          <a:cs typeface="Akkurat LL" panose="020B0504010101010104" pitchFamily="34" charset="0"/>
        </a:defRPr>
      </a:lvl3pPr>
      <a:lvl4pPr marL="687388" indent="-169863" algn="l" defTabSz="914400" rtl="0" eaLnBrk="1" latinLnBrk="0" hangingPunct="1">
        <a:lnSpc>
          <a:spcPct val="100000"/>
        </a:lnSpc>
        <a:spcBef>
          <a:spcPts val="600"/>
        </a:spcBef>
        <a:buClr>
          <a:schemeClr val="tx1"/>
        </a:buClr>
        <a:buSzPct val="100000"/>
        <a:buFont typeface="Arial" panose="020B0604020202020204" pitchFamily="34" charset="0"/>
        <a:buChar char="–"/>
        <a:defRPr sz="1600" kern="1200">
          <a:solidFill>
            <a:schemeClr val="tx1"/>
          </a:solidFill>
          <a:latin typeface="Akkurat LL" panose="020B0504010101010104" pitchFamily="34" charset="0"/>
          <a:ea typeface="Akkurat LL" panose="020B0504010101010104" pitchFamily="34" charset="0"/>
          <a:cs typeface="Akkurat LL" panose="020B0504010101010104" pitchFamily="34" charset="0"/>
        </a:defRPr>
      </a:lvl4pPr>
      <a:lvl5pPr marL="858838" indent="-171450" algn="l" defTabSz="914400" rtl="0" eaLnBrk="1" latinLnBrk="0" hangingPunct="1">
        <a:lnSpc>
          <a:spcPct val="100000"/>
        </a:lnSpc>
        <a:spcBef>
          <a:spcPts val="600"/>
        </a:spcBef>
        <a:buClr>
          <a:schemeClr val="tx1"/>
        </a:buClr>
        <a:buSzPct val="100000"/>
        <a:buFont typeface="Arial" panose="020B0604020202020204" pitchFamily="34" charset="0"/>
        <a:buChar char="-"/>
        <a:defRPr sz="1600" kern="1200">
          <a:solidFill>
            <a:schemeClr val="tx1"/>
          </a:solidFill>
          <a:latin typeface="Akkurat LL" panose="020B0504010101010104" pitchFamily="34" charset="0"/>
          <a:ea typeface="Akkurat LL" panose="020B0504010101010104" pitchFamily="34" charset="0"/>
          <a:cs typeface="Akkurat LL" panose="020B05040101010101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DA160B2F-9375-4DE3-A5A0-161BE0A64385}"/>
              </a:ext>
            </a:extLst>
          </p:cNvPr>
          <p:cNvSpPr>
            <a:spLocks noGrp="1"/>
          </p:cNvSpPr>
          <p:nvPr>
            <p:ph type="ftr" sz="quarter" idx="3"/>
          </p:nvPr>
        </p:nvSpPr>
        <p:spPr>
          <a:xfrm>
            <a:off x="6096000" y="0"/>
            <a:ext cx="5535279" cy="317674"/>
          </a:xfrm>
          <a:prstGeom prst="rect">
            <a:avLst/>
          </a:prstGeom>
        </p:spPr>
        <p:txBody>
          <a:bodyPr vert="horz" wrap="none" lIns="0" tIns="0" rIns="0" bIns="0" rtlCol="0" anchor="ctr"/>
          <a:lstStyle>
            <a:lvl1pPr algn="r">
              <a:defRPr sz="900">
                <a:solidFill>
                  <a:schemeClr val="tx1"/>
                </a:solidFill>
              </a:defRPr>
            </a:lvl1pPr>
          </a:lstStyle>
          <a:p>
            <a:r>
              <a:rPr lang="en-US"/>
              <a:t>Section name (optional) / Title / Month 20YY</a:t>
            </a:r>
          </a:p>
        </p:txBody>
      </p:sp>
      <p:sp>
        <p:nvSpPr>
          <p:cNvPr id="6" name="Slide Number Placeholder 5"/>
          <p:cNvSpPr>
            <a:spLocks noGrp="1"/>
          </p:cNvSpPr>
          <p:nvPr userDrawn="1">
            <p:ph type="sldNum" sz="quarter" idx="4"/>
          </p:nvPr>
        </p:nvSpPr>
        <p:spPr>
          <a:xfrm>
            <a:off x="11320251" y="6563709"/>
            <a:ext cx="311576" cy="214804"/>
          </a:xfrm>
          <a:prstGeom prst="rect">
            <a:avLst/>
          </a:prstGeom>
        </p:spPr>
        <p:txBody>
          <a:bodyPr vert="horz" lIns="0" tIns="0" rIns="0" bIns="0" rtlCol="0" anchor="ctr"/>
          <a:lstStyle>
            <a:lvl1pPr algn="r">
              <a:defRPr sz="700">
                <a:solidFill>
                  <a:schemeClr val="tx1"/>
                </a:solidFill>
              </a:defRPr>
            </a:lvl1pPr>
          </a:lstStyle>
          <a:p>
            <a:fld id="{5CFA18E4-D58E-4B28-B105-28D9665A8EBC}" type="slidenum">
              <a:rPr lang="en-US" smtClean="0"/>
              <a:pPr/>
              <a:t>‹#›</a:t>
            </a:fld>
            <a:endParaRPr lang="en-US"/>
          </a:p>
        </p:txBody>
      </p:sp>
      <p:sp>
        <p:nvSpPr>
          <p:cNvPr id="88" name="Title Placeholder 1">
            <a:extLst>
              <a:ext uri="{FF2B5EF4-FFF2-40B4-BE49-F238E27FC236}">
                <a16:creationId xmlns:a16="http://schemas.microsoft.com/office/drawing/2014/main" id="{92E3486A-297A-4953-BF79-0AEFDE6C9C3F}"/>
              </a:ext>
            </a:extLst>
          </p:cNvPr>
          <p:cNvSpPr>
            <a:spLocks noGrp="1"/>
          </p:cNvSpPr>
          <p:nvPr userDrawn="1">
            <p:ph type="title"/>
          </p:nvPr>
        </p:nvSpPr>
        <p:spPr>
          <a:xfrm>
            <a:off x="567039" y="323644"/>
            <a:ext cx="11062709" cy="845439"/>
          </a:xfrm>
          <a:prstGeom prst="rect">
            <a:avLst/>
          </a:prstGeom>
        </p:spPr>
        <p:txBody>
          <a:bodyPr vert="horz" lIns="0" tIns="0" rIns="0" bIns="0" rtlCol="0" anchor="t">
            <a:noAutofit/>
          </a:bodyPr>
          <a:lstStyle/>
          <a:p>
            <a:r>
              <a:rPr lang="en-US"/>
              <a:t>Click to edit Master title style</a:t>
            </a:r>
          </a:p>
        </p:txBody>
      </p:sp>
      <p:sp>
        <p:nvSpPr>
          <p:cNvPr id="27" name="Text Placeholder 2">
            <a:extLst>
              <a:ext uri="{FF2B5EF4-FFF2-40B4-BE49-F238E27FC236}">
                <a16:creationId xmlns:a16="http://schemas.microsoft.com/office/drawing/2014/main" id="{F08B5A9E-5A85-46D7-B45C-7C4E83238E02}"/>
              </a:ext>
            </a:extLst>
          </p:cNvPr>
          <p:cNvSpPr>
            <a:spLocks noGrp="1"/>
          </p:cNvSpPr>
          <p:nvPr userDrawn="1">
            <p:ph type="body" idx="1"/>
          </p:nvPr>
        </p:nvSpPr>
        <p:spPr>
          <a:xfrm>
            <a:off x="567039" y="1289097"/>
            <a:ext cx="11064240" cy="4261397"/>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2">
            <a:extLst>
              <a:ext uri="{FF2B5EF4-FFF2-40B4-BE49-F238E27FC236}">
                <a16:creationId xmlns:a16="http://schemas.microsoft.com/office/drawing/2014/main" id="{50525D09-83B4-F253-02AB-AED995CB9CD8}"/>
              </a:ext>
              <a:ext uri="{C183D7F6-B498-43B3-948B-1728B52AA6E4}">
                <adec:decorative xmlns:adec="http://schemas.microsoft.com/office/drawing/2017/decorative" val="1"/>
              </a:ext>
            </a:extLst>
          </p:cNvPr>
          <p:cNvSpPr/>
          <p:nvPr userDrawn="1"/>
        </p:nvSpPr>
        <p:spPr>
          <a:xfrm>
            <a:off x="5272088" y="6575649"/>
            <a:ext cx="6129126" cy="200055"/>
          </a:xfrm>
          <a:prstGeom prst="rect">
            <a:avLst/>
          </a:prstGeom>
        </p:spPr>
        <p:txBody>
          <a:bodyPr wrap="square" anchor="b">
            <a:spAutoFit/>
          </a:bodyPr>
          <a:lstStyle/>
          <a:p>
            <a:pPr algn="r"/>
            <a:r>
              <a:rPr lang="en-US" sz="700">
                <a:latin typeface="+mn-lt"/>
              </a:rPr>
              <a:t>© 2026 S&amp;P Global.</a:t>
            </a:r>
          </a:p>
        </p:txBody>
      </p:sp>
      <p:pic>
        <p:nvPicPr>
          <p:cNvPr id="4" name="Picture 3">
            <a:extLst>
              <a:ext uri="{FF2B5EF4-FFF2-40B4-BE49-F238E27FC236}">
                <a16:creationId xmlns:a16="http://schemas.microsoft.com/office/drawing/2014/main" id="{49457A2A-D157-577A-4E4D-803696EF5118}"/>
              </a:ext>
              <a:ext uri="{C183D7F6-B498-43B3-948B-1728B52AA6E4}">
                <adec:decorative xmlns:adec="http://schemas.microsoft.com/office/drawing/2017/decorative" val="1"/>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567394" y="6396112"/>
            <a:ext cx="762002" cy="365761"/>
          </a:xfrm>
          <a:prstGeom prst="rect">
            <a:avLst/>
          </a:prstGeom>
        </p:spPr>
      </p:pic>
    </p:spTree>
    <p:extLst>
      <p:ext uri="{BB962C8B-B14F-4D97-AF65-F5344CB8AC3E}">
        <p14:creationId xmlns:p14="http://schemas.microsoft.com/office/powerpoint/2010/main" val="1963463345"/>
      </p:ext>
    </p:extLst>
  </p:cSld>
  <p:clrMap bg1="lt1" tx1="dk1" bg2="lt2" tx2="dk2" accent1="accent1" accent2="accent2" accent3="accent3" accent4="accent4" accent5="accent5" accent6="accent6" hlink="hlink" folHlink="folHlink"/>
  <p:sldLayoutIdLst>
    <p:sldLayoutId id="2147484475" r:id="rId1"/>
    <p:sldLayoutId id="2147484476" r:id="rId2"/>
    <p:sldLayoutId id="2147484477" r:id="rId3"/>
    <p:sldLayoutId id="2147484478" r:id="rId4"/>
    <p:sldLayoutId id="2147484479" r:id="rId5"/>
    <p:sldLayoutId id="2147484480" r:id="rId6"/>
    <p:sldLayoutId id="2147484481" r:id="rId7"/>
    <p:sldLayoutId id="2147484482" r:id="rId8"/>
    <p:sldLayoutId id="2147484483" r:id="rId9"/>
    <p:sldLayoutId id="2147484484" r:id="rId10"/>
    <p:sldLayoutId id="2147484485" r:id="rId11"/>
    <p:sldLayoutId id="2147484486" r:id="rId12"/>
    <p:sldLayoutId id="2147484487" r:id="rId13"/>
    <p:sldLayoutId id="2147484488" r:id="rId14"/>
    <p:sldLayoutId id="2147484489" r:id="rId15"/>
  </p:sldLayoutIdLst>
  <p:hf hdr="0" ftr="0" dt="0"/>
  <p:txStyles>
    <p:titleStyle>
      <a:lvl1pPr algn="l" defTabSz="914400" rtl="0" eaLnBrk="1" latinLnBrk="0" hangingPunct="1">
        <a:lnSpc>
          <a:spcPct val="90000"/>
        </a:lnSpc>
        <a:spcBef>
          <a:spcPct val="0"/>
        </a:spcBef>
        <a:buNone/>
        <a:defRPr sz="2400" kern="1200">
          <a:solidFill>
            <a:schemeClr val="tx1"/>
          </a:solidFill>
          <a:latin typeface="+mj-lt"/>
          <a:ea typeface="+mj-ea"/>
          <a:cs typeface="+mj-cs"/>
        </a:defRPr>
      </a:lvl1pPr>
    </p:titleStyle>
    <p:bodyStyle>
      <a:lvl1pPr marL="169863" indent="-169863" algn="l" defTabSz="914400" rtl="0" eaLnBrk="1" latinLnBrk="0" hangingPunct="1">
        <a:lnSpc>
          <a:spcPct val="100000"/>
        </a:lnSpc>
        <a:spcBef>
          <a:spcPts val="0"/>
        </a:spcBef>
        <a:spcAft>
          <a:spcPts val="600"/>
        </a:spcAft>
        <a:buFont typeface="Arial" panose="020B0604020202020204" pitchFamily="34" charset="0"/>
        <a:buChar char="•"/>
        <a:defRPr sz="1600" kern="1200">
          <a:solidFill>
            <a:schemeClr val="tx1"/>
          </a:solidFill>
          <a:latin typeface="+mn-lt"/>
          <a:ea typeface="+mn-ea"/>
          <a:cs typeface="+mn-cs"/>
        </a:defRPr>
      </a:lvl1pPr>
      <a:lvl2pPr marL="341313" indent="-171450" algn="l" defTabSz="914400" rtl="0" eaLnBrk="1" latinLnBrk="0" hangingPunct="1">
        <a:lnSpc>
          <a:spcPct val="100000"/>
        </a:lnSpc>
        <a:spcBef>
          <a:spcPts val="0"/>
        </a:spcBef>
        <a:spcAft>
          <a:spcPts val="600"/>
        </a:spcAft>
        <a:buFont typeface="Arial" panose="020B0604020202020204" pitchFamily="34" charset="0"/>
        <a:buChar char="–"/>
        <a:defRPr sz="1400" kern="1200">
          <a:solidFill>
            <a:schemeClr val="tx1"/>
          </a:solidFill>
          <a:latin typeface="+mn-lt"/>
          <a:ea typeface="+mn-ea"/>
          <a:cs typeface="+mn-cs"/>
        </a:defRPr>
      </a:lvl2pPr>
      <a:lvl3pPr marL="517525" indent="-176213" algn="l" defTabSz="914400" rtl="0" eaLnBrk="1" latinLnBrk="0" hangingPunct="1">
        <a:lnSpc>
          <a:spcPct val="100000"/>
        </a:lnSpc>
        <a:spcBef>
          <a:spcPts val="0"/>
        </a:spcBef>
        <a:spcAft>
          <a:spcPts val="600"/>
        </a:spcAft>
        <a:buFont typeface="Arial" panose="020B0604020202020204" pitchFamily="34" charset="0"/>
        <a:buChar char="•"/>
        <a:tabLst/>
        <a:defRPr sz="1200" kern="1200">
          <a:solidFill>
            <a:schemeClr val="tx1"/>
          </a:solidFill>
          <a:latin typeface="+mn-lt"/>
          <a:ea typeface="+mn-ea"/>
          <a:cs typeface="+mn-cs"/>
        </a:defRPr>
      </a:lvl3pPr>
      <a:lvl4pPr marL="687388" indent="-169863" algn="l" defTabSz="914400" rtl="0" eaLnBrk="1" latinLnBrk="0" hangingPunct="1">
        <a:lnSpc>
          <a:spcPct val="100000"/>
        </a:lnSpc>
        <a:spcBef>
          <a:spcPts val="0"/>
        </a:spcBef>
        <a:spcAft>
          <a:spcPts val="600"/>
        </a:spcAft>
        <a:buFont typeface="Arial" panose="020B0604020202020204" pitchFamily="34" charset="0"/>
        <a:buChar char="–"/>
        <a:defRPr sz="1050" kern="1200">
          <a:solidFill>
            <a:schemeClr val="tx1"/>
          </a:solidFill>
          <a:latin typeface="+mn-lt"/>
          <a:ea typeface="+mn-ea"/>
          <a:cs typeface="+mn-cs"/>
        </a:defRPr>
      </a:lvl4pPr>
      <a:lvl5pPr marL="914400" indent="-227013" algn="l" defTabSz="914400" rtl="0" eaLnBrk="1" latinLnBrk="0" hangingPunct="1">
        <a:lnSpc>
          <a:spcPct val="100000"/>
        </a:lnSpc>
        <a:spcBef>
          <a:spcPts val="0"/>
        </a:spcBef>
        <a:spcAft>
          <a:spcPts val="600"/>
        </a:spcAft>
        <a:buFont typeface="Arial" panose="020B0604020202020204" pitchFamily="34" charset="0"/>
        <a:buChar char="•"/>
        <a:defRPr sz="105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pos="3840">
          <p15:clr>
            <a:srgbClr val="A4A3A4"/>
          </p15:clr>
        </p15:guide>
        <p15:guide id="6" pos="7329">
          <p15:clr>
            <a:srgbClr val="F26B43"/>
          </p15:clr>
        </p15:guide>
        <p15:guide id="9" orient="horz" pos="216">
          <p15:clr>
            <a:srgbClr val="F26B43"/>
          </p15:clr>
        </p15:guide>
        <p15:guide id="12" orient="horz" pos="3912">
          <p15:clr>
            <a:srgbClr val="F26B43"/>
          </p15:clr>
        </p15:guide>
        <p15:guide id="21" pos="35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EF1A65F4-D840-4323-9FA5-845EA4BBC7B0}"/>
              </a:ext>
            </a:extLst>
          </p:cNvPr>
          <p:cNvGraphicFramePr>
            <a:graphicFrameLocks/>
          </p:cNvGraphicFramePr>
          <p:nvPr>
            <p:custDataLst>
              <p:tags r:id="rId50"/>
            </p:custDataLst>
            <p:extLst>
              <p:ext uri="{D42A27DB-BD31-4B8C-83A1-F6EECF244321}">
                <p14:modId xmlns:p14="http://schemas.microsoft.com/office/powerpoint/2010/main" val="643980954"/>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1" imgW="592" imgH="595" progId="TCLayout.ActiveDocument.1">
                  <p:embed/>
                </p:oleObj>
              </mc:Choice>
              <mc:Fallback>
                <p:oleObj name="think-cell Slide" r:id="rId51" imgW="592" imgH="595" progId="TCLayout.ActiveDocument.1">
                  <p:embed/>
                  <p:pic>
                    <p:nvPicPr>
                      <p:cNvPr id="10" name="Object 9" hidden="1">
                        <a:extLst>
                          <a:ext uri="{FF2B5EF4-FFF2-40B4-BE49-F238E27FC236}">
                            <a16:creationId xmlns:a16="http://schemas.microsoft.com/office/drawing/2014/main" id="{EF1A65F4-D840-4323-9FA5-845EA4BBC7B0}"/>
                          </a:ext>
                        </a:extLst>
                      </p:cNvPr>
                      <p:cNvPicPr/>
                      <p:nvPr/>
                    </p:nvPicPr>
                    <p:blipFill>
                      <a:blip r:embed="rId52"/>
                      <a:stretch>
                        <a:fillRect/>
                      </a:stretch>
                    </p:blipFill>
                    <p:spPr>
                      <a:xfrm>
                        <a:off x="1588" y="1588"/>
                        <a:ext cx="1588" cy="1588"/>
                      </a:xfrm>
                      <a:prstGeom prst="rect">
                        <a:avLst/>
                      </a:prstGeom>
                    </p:spPr>
                  </p:pic>
                </p:oleObj>
              </mc:Fallback>
            </mc:AlternateContent>
          </a:graphicData>
        </a:graphic>
      </p:graphicFrame>
      <p:grpSp>
        <p:nvGrpSpPr>
          <p:cNvPr id="5" name="Graphic 1">
            <a:extLst>
              <a:ext uri="{FF2B5EF4-FFF2-40B4-BE49-F238E27FC236}">
                <a16:creationId xmlns:a16="http://schemas.microsoft.com/office/drawing/2014/main" id="{0C4B0363-CCAA-C16B-3C95-C11F85C80504}"/>
              </a:ext>
            </a:extLst>
          </p:cNvPr>
          <p:cNvGrpSpPr/>
          <p:nvPr/>
        </p:nvGrpSpPr>
        <p:grpSpPr>
          <a:xfrm>
            <a:off x="548576" y="6370489"/>
            <a:ext cx="699632" cy="333524"/>
            <a:chOff x="555165" y="6321363"/>
            <a:chExt cx="852458" cy="406377"/>
          </a:xfrm>
          <a:solidFill>
            <a:schemeClr val="tx1"/>
          </a:solidFill>
        </p:grpSpPr>
        <p:grpSp>
          <p:nvGrpSpPr>
            <p:cNvPr id="6" name="Graphic 1">
              <a:extLst>
                <a:ext uri="{FF2B5EF4-FFF2-40B4-BE49-F238E27FC236}">
                  <a16:creationId xmlns:a16="http://schemas.microsoft.com/office/drawing/2014/main" id="{F1AC9CD1-EA8C-F3B1-256B-E9132AC31417}"/>
                </a:ext>
              </a:extLst>
            </p:cNvPr>
            <p:cNvGrpSpPr/>
            <p:nvPr/>
          </p:nvGrpSpPr>
          <p:grpSpPr>
            <a:xfrm>
              <a:off x="555165" y="6321363"/>
              <a:ext cx="852458" cy="184266"/>
              <a:chOff x="555165" y="6321363"/>
              <a:chExt cx="852458" cy="184266"/>
            </a:xfrm>
            <a:grpFill/>
          </p:grpSpPr>
          <p:sp>
            <p:nvSpPr>
              <p:cNvPr id="7" name="Freeform: Shape 6">
                <a:extLst>
                  <a:ext uri="{FF2B5EF4-FFF2-40B4-BE49-F238E27FC236}">
                    <a16:creationId xmlns:a16="http://schemas.microsoft.com/office/drawing/2014/main" id="{8258E181-02D3-FD1D-2BEB-68173D2B2ED7}"/>
                  </a:ext>
                </a:extLst>
              </p:cNvPr>
              <p:cNvSpPr/>
              <p:nvPr/>
            </p:nvSpPr>
            <p:spPr>
              <a:xfrm>
                <a:off x="555165" y="6378732"/>
                <a:ext cx="852458" cy="126897"/>
              </a:xfrm>
              <a:custGeom>
                <a:avLst/>
                <a:gdLst>
                  <a:gd name="connsiteX0" fmla="*/ 97109 w 852458"/>
                  <a:gd name="connsiteY0" fmla="*/ 87821 h 126897"/>
                  <a:gd name="connsiteX1" fmla="*/ 87116 w 852458"/>
                  <a:gd name="connsiteY1" fmla="*/ 113171 h 126897"/>
                  <a:gd name="connsiteX2" fmla="*/ 50989 w 852458"/>
                  <a:gd name="connsiteY2" fmla="*/ 126231 h 126897"/>
                  <a:gd name="connsiteX3" fmla="*/ 12555 w 852458"/>
                  <a:gd name="connsiteY3" fmla="*/ 113427 h 126897"/>
                  <a:gd name="connsiteX4" fmla="*/ 0 w 852458"/>
                  <a:gd name="connsiteY4" fmla="*/ 85260 h 126897"/>
                  <a:gd name="connsiteX5" fmla="*/ 22548 w 852458"/>
                  <a:gd name="connsiteY5" fmla="*/ 85260 h 126897"/>
                  <a:gd name="connsiteX6" fmla="*/ 28953 w 852458"/>
                  <a:gd name="connsiteY6" fmla="*/ 100112 h 126897"/>
                  <a:gd name="connsiteX7" fmla="*/ 49708 w 852458"/>
                  <a:gd name="connsiteY7" fmla="*/ 106514 h 126897"/>
                  <a:gd name="connsiteX8" fmla="*/ 70205 w 852458"/>
                  <a:gd name="connsiteY8" fmla="*/ 100112 h 126897"/>
                  <a:gd name="connsiteX9" fmla="*/ 70205 w 852458"/>
                  <a:gd name="connsiteY9" fmla="*/ 78346 h 126897"/>
                  <a:gd name="connsiteX10" fmla="*/ 43046 w 852458"/>
                  <a:gd name="connsiteY10" fmla="*/ 72201 h 126897"/>
                  <a:gd name="connsiteX11" fmla="*/ 16398 w 852458"/>
                  <a:gd name="connsiteY11" fmla="*/ 64263 h 126897"/>
                  <a:gd name="connsiteX12" fmla="*/ 3331 w 852458"/>
                  <a:gd name="connsiteY12" fmla="*/ 41729 h 126897"/>
                  <a:gd name="connsiteX13" fmla="*/ 13580 w 852458"/>
                  <a:gd name="connsiteY13" fmla="*/ 13561 h 126897"/>
                  <a:gd name="connsiteX14" fmla="*/ 47658 w 852458"/>
                  <a:gd name="connsiteY14" fmla="*/ 758 h 126897"/>
                  <a:gd name="connsiteX15" fmla="*/ 83017 w 852458"/>
                  <a:gd name="connsiteY15" fmla="*/ 12537 h 126897"/>
                  <a:gd name="connsiteX16" fmla="*/ 95315 w 852458"/>
                  <a:gd name="connsiteY16" fmla="*/ 38400 h 126897"/>
                  <a:gd name="connsiteX17" fmla="*/ 72768 w 852458"/>
                  <a:gd name="connsiteY17" fmla="*/ 38400 h 126897"/>
                  <a:gd name="connsiteX18" fmla="*/ 67387 w 852458"/>
                  <a:gd name="connsiteY18" fmla="*/ 26365 h 126897"/>
                  <a:gd name="connsiteX19" fmla="*/ 48426 w 852458"/>
                  <a:gd name="connsiteY19" fmla="*/ 19963 h 126897"/>
                  <a:gd name="connsiteX20" fmla="*/ 29210 w 852458"/>
                  <a:gd name="connsiteY20" fmla="*/ 26621 h 126897"/>
                  <a:gd name="connsiteX21" fmla="*/ 31772 w 852458"/>
                  <a:gd name="connsiteY21" fmla="*/ 48130 h 126897"/>
                  <a:gd name="connsiteX22" fmla="*/ 45608 w 852458"/>
                  <a:gd name="connsiteY22" fmla="*/ 50947 h 126897"/>
                  <a:gd name="connsiteX23" fmla="*/ 60725 w 852458"/>
                  <a:gd name="connsiteY23" fmla="*/ 52484 h 126897"/>
                  <a:gd name="connsiteX24" fmla="*/ 86860 w 852458"/>
                  <a:gd name="connsiteY24" fmla="*/ 63238 h 126897"/>
                  <a:gd name="connsiteX25" fmla="*/ 97109 w 852458"/>
                  <a:gd name="connsiteY25" fmla="*/ 87821 h 126897"/>
                  <a:gd name="connsiteX26" fmla="*/ 192425 w 852458"/>
                  <a:gd name="connsiteY26" fmla="*/ 123926 h 126897"/>
                  <a:gd name="connsiteX27" fmla="*/ 183969 w 852458"/>
                  <a:gd name="connsiteY27" fmla="*/ 114196 h 126897"/>
                  <a:gd name="connsiteX28" fmla="*/ 130418 w 852458"/>
                  <a:gd name="connsiteY28" fmla="*/ 122646 h 126897"/>
                  <a:gd name="connsiteX29" fmla="*/ 111458 w 852458"/>
                  <a:gd name="connsiteY29" fmla="*/ 78090 h 126897"/>
                  <a:gd name="connsiteX30" fmla="*/ 130931 w 852458"/>
                  <a:gd name="connsiteY30" fmla="*/ 56837 h 126897"/>
                  <a:gd name="connsiteX31" fmla="*/ 118119 w 852458"/>
                  <a:gd name="connsiteY31" fmla="*/ 26365 h 126897"/>
                  <a:gd name="connsiteX32" fmla="*/ 136824 w 852458"/>
                  <a:gd name="connsiteY32" fmla="*/ 2551 h 126897"/>
                  <a:gd name="connsiteX33" fmla="*/ 170902 w 852458"/>
                  <a:gd name="connsiteY33" fmla="*/ 5367 h 126897"/>
                  <a:gd name="connsiteX34" fmla="*/ 184225 w 852458"/>
                  <a:gd name="connsiteY34" fmla="*/ 32766 h 126897"/>
                  <a:gd name="connsiteX35" fmla="*/ 161421 w 852458"/>
                  <a:gd name="connsiteY35" fmla="*/ 62214 h 126897"/>
                  <a:gd name="connsiteX36" fmla="*/ 182432 w 852458"/>
                  <a:gd name="connsiteY36" fmla="*/ 85004 h 126897"/>
                  <a:gd name="connsiteX37" fmla="*/ 185506 w 852458"/>
                  <a:gd name="connsiteY37" fmla="*/ 70152 h 126897"/>
                  <a:gd name="connsiteX38" fmla="*/ 185763 w 852458"/>
                  <a:gd name="connsiteY38" fmla="*/ 55300 h 126897"/>
                  <a:gd name="connsiteX39" fmla="*/ 217022 w 852458"/>
                  <a:gd name="connsiteY39" fmla="*/ 55300 h 126897"/>
                  <a:gd name="connsiteX40" fmla="*/ 217022 w 852458"/>
                  <a:gd name="connsiteY40" fmla="*/ 72201 h 126897"/>
                  <a:gd name="connsiteX41" fmla="*/ 202930 w 852458"/>
                  <a:gd name="connsiteY41" fmla="*/ 72201 h 126897"/>
                  <a:gd name="connsiteX42" fmla="*/ 195499 w 852458"/>
                  <a:gd name="connsiteY42" fmla="*/ 99344 h 126897"/>
                  <a:gd name="connsiteX43" fmla="*/ 217791 w 852458"/>
                  <a:gd name="connsiteY43" fmla="*/ 123670 h 126897"/>
                  <a:gd name="connsiteX44" fmla="*/ 192425 w 852458"/>
                  <a:gd name="connsiteY44" fmla="*/ 123670 h 126897"/>
                  <a:gd name="connsiteX45" fmla="*/ 143486 w 852458"/>
                  <a:gd name="connsiteY45" fmla="*/ 70408 h 126897"/>
                  <a:gd name="connsiteX46" fmla="*/ 129650 w 852458"/>
                  <a:gd name="connsiteY46" fmla="*/ 84492 h 126897"/>
                  <a:gd name="connsiteX47" fmla="*/ 134005 w 852458"/>
                  <a:gd name="connsiteY47" fmla="*/ 102417 h 126897"/>
                  <a:gd name="connsiteX48" fmla="*/ 170902 w 852458"/>
                  <a:gd name="connsiteY48" fmla="*/ 101136 h 126897"/>
                  <a:gd name="connsiteX49" fmla="*/ 143486 w 852458"/>
                  <a:gd name="connsiteY49" fmla="*/ 70408 h 126897"/>
                  <a:gd name="connsiteX50" fmla="*/ 164752 w 852458"/>
                  <a:gd name="connsiteY50" fmla="*/ 30974 h 126897"/>
                  <a:gd name="connsiteX51" fmla="*/ 157578 w 852458"/>
                  <a:gd name="connsiteY51" fmla="*/ 19195 h 126897"/>
                  <a:gd name="connsiteX52" fmla="*/ 142205 w 852458"/>
                  <a:gd name="connsiteY52" fmla="*/ 20731 h 126897"/>
                  <a:gd name="connsiteX53" fmla="*/ 138361 w 852458"/>
                  <a:gd name="connsiteY53" fmla="*/ 34559 h 126897"/>
                  <a:gd name="connsiteX54" fmla="*/ 149123 w 852458"/>
                  <a:gd name="connsiteY54" fmla="*/ 48899 h 126897"/>
                  <a:gd name="connsiteX55" fmla="*/ 164752 w 852458"/>
                  <a:gd name="connsiteY55" fmla="*/ 30974 h 126897"/>
                  <a:gd name="connsiteX56" fmla="*/ 324636 w 852458"/>
                  <a:gd name="connsiteY56" fmla="*/ 41473 h 126897"/>
                  <a:gd name="connsiteX57" fmla="*/ 312594 w 852458"/>
                  <a:gd name="connsiteY57" fmla="*/ 70664 h 126897"/>
                  <a:gd name="connsiteX58" fmla="*/ 281847 w 852458"/>
                  <a:gd name="connsiteY58" fmla="*/ 80395 h 126897"/>
                  <a:gd name="connsiteX59" fmla="*/ 256224 w 852458"/>
                  <a:gd name="connsiteY59" fmla="*/ 80395 h 126897"/>
                  <a:gd name="connsiteX60" fmla="*/ 256224 w 852458"/>
                  <a:gd name="connsiteY60" fmla="*/ 123670 h 126897"/>
                  <a:gd name="connsiteX61" fmla="*/ 234445 w 852458"/>
                  <a:gd name="connsiteY61" fmla="*/ 123670 h 126897"/>
                  <a:gd name="connsiteX62" fmla="*/ 234445 w 852458"/>
                  <a:gd name="connsiteY62" fmla="*/ 2807 h 126897"/>
                  <a:gd name="connsiteX63" fmla="*/ 281847 w 852458"/>
                  <a:gd name="connsiteY63" fmla="*/ 2807 h 126897"/>
                  <a:gd name="connsiteX64" fmla="*/ 312594 w 852458"/>
                  <a:gd name="connsiteY64" fmla="*/ 12281 h 126897"/>
                  <a:gd name="connsiteX65" fmla="*/ 324636 w 852458"/>
                  <a:gd name="connsiteY65" fmla="*/ 41473 h 126897"/>
                  <a:gd name="connsiteX66" fmla="*/ 324636 w 852458"/>
                  <a:gd name="connsiteY66" fmla="*/ 41473 h 126897"/>
                  <a:gd name="connsiteX67" fmla="*/ 302601 w 852458"/>
                  <a:gd name="connsiteY67" fmla="*/ 41729 h 126897"/>
                  <a:gd name="connsiteX68" fmla="*/ 296452 w 852458"/>
                  <a:gd name="connsiteY68" fmla="*/ 26621 h 126897"/>
                  <a:gd name="connsiteX69" fmla="*/ 281078 w 852458"/>
                  <a:gd name="connsiteY69" fmla="*/ 22012 h 126897"/>
                  <a:gd name="connsiteX70" fmla="*/ 256224 w 852458"/>
                  <a:gd name="connsiteY70" fmla="*/ 22012 h 126897"/>
                  <a:gd name="connsiteX71" fmla="*/ 256224 w 852458"/>
                  <a:gd name="connsiteY71" fmla="*/ 61190 h 126897"/>
                  <a:gd name="connsiteX72" fmla="*/ 281078 w 852458"/>
                  <a:gd name="connsiteY72" fmla="*/ 61190 h 126897"/>
                  <a:gd name="connsiteX73" fmla="*/ 296452 w 852458"/>
                  <a:gd name="connsiteY73" fmla="*/ 56581 h 126897"/>
                  <a:gd name="connsiteX74" fmla="*/ 302601 w 852458"/>
                  <a:gd name="connsiteY74" fmla="*/ 41729 h 126897"/>
                  <a:gd name="connsiteX75" fmla="*/ 302601 w 852458"/>
                  <a:gd name="connsiteY75" fmla="*/ 41729 h 126897"/>
                  <a:gd name="connsiteX76" fmla="*/ 454030 w 852458"/>
                  <a:gd name="connsiteY76" fmla="*/ 123670 h 126897"/>
                  <a:gd name="connsiteX77" fmla="*/ 451467 w 852458"/>
                  <a:gd name="connsiteY77" fmla="*/ 110355 h 126897"/>
                  <a:gd name="connsiteX78" fmla="*/ 419183 w 852458"/>
                  <a:gd name="connsiteY78" fmla="*/ 125975 h 126897"/>
                  <a:gd name="connsiteX79" fmla="*/ 385105 w 852458"/>
                  <a:gd name="connsiteY79" fmla="*/ 112403 h 126897"/>
                  <a:gd name="connsiteX80" fmla="*/ 369476 w 852458"/>
                  <a:gd name="connsiteY80" fmla="*/ 63238 h 126897"/>
                  <a:gd name="connsiteX81" fmla="*/ 385105 w 852458"/>
                  <a:gd name="connsiteY81" fmla="*/ 14586 h 126897"/>
                  <a:gd name="connsiteX82" fmla="*/ 457104 w 852458"/>
                  <a:gd name="connsiteY82" fmla="*/ 14330 h 126897"/>
                  <a:gd name="connsiteX83" fmla="*/ 468122 w 852458"/>
                  <a:gd name="connsiteY83" fmla="*/ 38656 h 126897"/>
                  <a:gd name="connsiteX84" fmla="*/ 445574 w 852458"/>
                  <a:gd name="connsiteY84" fmla="*/ 38656 h 126897"/>
                  <a:gd name="connsiteX85" fmla="*/ 440193 w 852458"/>
                  <a:gd name="connsiteY85" fmla="*/ 27645 h 126897"/>
                  <a:gd name="connsiteX86" fmla="*/ 400991 w 852458"/>
                  <a:gd name="connsiteY86" fmla="*/ 28413 h 126897"/>
                  <a:gd name="connsiteX87" fmla="*/ 391511 w 852458"/>
                  <a:gd name="connsiteY87" fmla="*/ 63751 h 126897"/>
                  <a:gd name="connsiteX88" fmla="*/ 400991 w 852458"/>
                  <a:gd name="connsiteY88" fmla="*/ 98576 h 126897"/>
                  <a:gd name="connsiteX89" fmla="*/ 438656 w 852458"/>
                  <a:gd name="connsiteY89" fmla="*/ 99344 h 126897"/>
                  <a:gd name="connsiteX90" fmla="*/ 446599 w 852458"/>
                  <a:gd name="connsiteY90" fmla="*/ 75786 h 126897"/>
                  <a:gd name="connsiteX91" fmla="*/ 417646 w 852458"/>
                  <a:gd name="connsiteY91" fmla="*/ 75786 h 126897"/>
                  <a:gd name="connsiteX92" fmla="*/ 417646 w 852458"/>
                  <a:gd name="connsiteY92" fmla="*/ 57605 h 126897"/>
                  <a:gd name="connsiteX93" fmla="*/ 467866 w 852458"/>
                  <a:gd name="connsiteY93" fmla="*/ 57605 h 126897"/>
                  <a:gd name="connsiteX94" fmla="*/ 467866 w 852458"/>
                  <a:gd name="connsiteY94" fmla="*/ 123926 h 126897"/>
                  <a:gd name="connsiteX95" fmla="*/ 454030 w 852458"/>
                  <a:gd name="connsiteY95" fmla="*/ 123926 h 126897"/>
                  <a:gd name="connsiteX96" fmla="*/ 521673 w 852458"/>
                  <a:gd name="connsiteY96" fmla="*/ 123414 h 126897"/>
                  <a:gd name="connsiteX97" fmla="*/ 497844 w 852458"/>
                  <a:gd name="connsiteY97" fmla="*/ 121109 h 126897"/>
                  <a:gd name="connsiteX98" fmla="*/ 488107 w 852458"/>
                  <a:gd name="connsiteY98" fmla="*/ 100624 h 126897"/>
                  <a:gd name="connsiteX99" fmla="*/ 488107 w 852458"/>
                  <a:gd name="connsiteY99" fmla="*/ 246 h 126897"/>
                  <a:gd name="connsiteX100" fmla="*/ 509630 w 852458"/>
                  <a:gd name="connsiteY100" fmla="*/ 246 h 126897"/>
                  <a:gd name="connsiteX101" fmla="*/ 509630 w 852458"/>
                  <a:gd name="connsiteY101" fmla="*/ 97295 h 126897"/>
                  <a:gd name="connsiteX102" fmla="*/ 512705 w 852458"/>
                  <a:gd name="connsiteY102" fmla="*/ 104977 h 126897"/>
                  <a:gd name="connsiteX103" fmla="*/ 521673 w 852458"/>
                  <a:gd name="connsiteY103" fmla="*/ 105745 h 126897"/>
                  <a:gd name="connsiteX104" fmla="*/ 521673 w 852458"/>
                  <a:gd name="connsiteY104" fmla="*/ 123414 h 126897"/>
                  <a:gd name="connsiteX105" fmla="*/ 612120 w 852458"/>
                  <a:gd name="connsiteY105" fmla="*/ 79371 h 126897"/>
                  <a:gd name="connsiteX106" fmla="*/ 601615 w 852458"/>
                  <a:gd name="connsiteY106" fmla="*/ 112147 h 126897"/>
                  <a:gd name="connsiteX107" fmla="*/ 539352 w 852458"/>
                  <a:gd name="connsiteY107" fmla="*/ 112147 h 126897"/>
                  <a:gd name="connsiteX108" fmla="*/ 539352 w 852458"/>
                  <a:gd name="connsiteY108" fmla="*/ 46594 h 126897"/>
                  <a:gd name="connsiteX109" fmla="*/ 601615 w 852458"/>
                  <a:gd name="connsiteY109" fmla="*/ 46594 h 126897"/>
                  <a:gd name="connsiteX110" fmla="*/ 612120 w 852458"/>
                  <a:gd name="connsiteY110" fmla="*/ 79371 h 126897"/>
                  <a:gd name="connsiteX111" fmla="*/ 590597 w 852458"/>
                  <a:gd name="connsiteY111" fmla="*/ 79371 h 126897"/>
                  <a:gd name="connsiteX112" fmla="*/ 584192 w 852458"/>
                  <a:gd name="connsiteY112" fmla="*/ 57093 h 126897"/>
                  <a:gd name="connsiteX113" fmla="*/ 557288 w 852458"/>
                  <a:gd name="connsiteY113" fmla="*/ 57093 h 126897"/>
                  <a:gd name="connsiteX114" fmla="*/ 550882 w 852458"/>
                  <a:gd name="connsiteY114" fmla="*/ 79371 h 126897"/>
                  <a:gd name="connsiteX115" fmla="*/ 557288 w 852458"/>
                  <a:gd name="connsiteY115" fmla="*/ 101648 h 126897"/>
                  <a:gd name="connsiteX116" fmla="*/ 584192 w 852458"/>
                  <a:gd name="connsiteY116" fmla="*/ 101648 h 126897"/>
                  <a:gd name="connsiteX117" fmla="*/ 590597 w 852458"/>
                  <a:gd name="connsiteY117" fmla="*/ 79371 h 126897"/>
                  <a:gd name="connsiteX118" fmla="*/ 710766 w 852458"/>
                  <a:gd name="connsiteY118" fmla="*/ 79627 h 126897"/>
                  <a:gd name="connsiteX119" fmla="*/ 694880 w 852458"/>
                  <a:gd name="connsiteY119" fmla="*/ 118293 h 126897"/>
                  <a:gd name="connsiteX120" fmla="*/ 648504 w 852458"/>
                  <a:gd name="connsiteY120" fmla="*/ 113940 h 126897"/>
                  <a:gd name="connsiteX121" fmla="*/ 647223 w 852458"/>
                  <a:gd name="connsiteY121" fmla="*/ 123670 h 126897"/>
                  <a:gd name="connsiteX122" fmla="*/ 628775 w 852458"/>
                  <a:gd name="connsiteY122" fmla="*/ 123670 h 126897"/>
                  <a:gd name="connsiteX123" fmla="*/ 628775 w 852458"/>
                  <a:gd name="connsiteY123" fmla="*/ 502 h 126897"/>
                  <a:gd name="connsiteX124" fmla="*/ 650041 w 852458"/>
                  <a:gd name="connsiteY124" fmla="*/ 502 h 126897"/>
                  <a:gd name="connsiteX125" fmla="*/ 650041 w 852458"/>
                  <a:gd name="connsiteY125" fmla="*/ 41473 h 126897"/>
                  <a:gd name="connsiteX126" fmla="*/ 671308 w 852458"/>
                  <a:gd name="connsiteY126" fmla="*/ 32766 h 126897"/>
                  <a:gd name="connsiteX127" fmla="*/ 694880 w 852458"/>
                  <a:gd name="connsiteY127" fmla="*/ 39936 h 126897"/>
                  <a:gd name="connsiteX128" fmla="*/ 710766 w 852458"/>
                  <a:gd name="connsiteY128" fmla="*/ 79627 h 126897"/>
                  <a:gd name="connsiteX129" fmla="*/ 688987 w 852458"/>
                  <a:gd name="connsiteY129" fmla="*/ 79115 h 126897"/>
                  <a:gd name="connsiteX130" fmla="*/ 683350 w 852458"/>
                  <a:gd name="connsiteY130" fmla="*/ 57605 h 126897"/>
                  <a:gd name="connsiteX131" fmla="*/ 665415 w 852458"/>
                  <a:gd name="connsiteY131" fmla="*/ 50947 h 126897"/>
                  <a:gd name="connsiteX132" fmla="*/ 651322 w 852458"/>
                  <a:gd name="connsiteY132" fmla="*/ 62982 h 126897"/>
                  <a:gd name="connsiteX133" fmla="*/ 649016 w 852458"/>
                  <a:gd name="connsiteY133" fmla="*/ 84748 h 126897"/>
                  <a:gd name="connsiteX134" fmla="*/ 656447 w 852458"/>
                  <a:gd name="connsiteY134" fmla="*/ 103441 h 126897"/>
                  <a:gd name="connsiteX135" fmla="*/ 683350 w 852458"/>
                  <a:gd name="connsiteY135" fmla="*/ 100880 h 126897"/>
                  <a:gd name="connsiteX136" fmla="*/ 688987 w 852458"/>
                  <a:gd name="connsiteY136" fmla="*/ 79115 h 126897"/>
                  <a:gd name="connsiteX137" fmla="*/ 805569 w 852458"/>
                  <a:gd name="connsiteY137" fmla="*/ 122646 h 126897"/>
                  <a:gd name="connsiteX138" fmla="*/ 779947 w 852458"/>
                  <a:gd name="connsiteY138" fmla="*/ 112659 h 126897"/>
                  <a:gd name="connsiteX139" fmla="*/ 737414 w 852458"/>
                  <a:gd name="connsiteY139" fmla="*/ 122902 h 126897"/>
                  <a:gd name="connsiteX140" fmla="*/ 722040 w 852458"/>
                  <a:gd name="connsiteY140" fmla="*/ 105233 h 126897"/>
                  <a:gd name="connsiteX141" fmla="*/ 726652 w 852458"/>
                  <a:gd name="connsiteY141" fmla="*/ 81419 h 126897"/>
                  <a:gd name="connsiteX142" fmla="*/ 750994 w 852458"/>
                  <a:gd name="connsiteY142" fmla="*/ 70152 h 126897"/>
                  <a:gd name="connsiteX143" fmla="*/ 777129 w 852458"/>
                  <a:gd name="connsiteY143" fmla="*/ 68360 h 126897"/>
                  <a:gd name="connsiteX144" fmla="*/ 777129 w 852458"/>
                  <a:gd name="connsiteY144" fmla="*/ 62982 h 126897"/>
                  <a:gd name="connsiteX145" fmla="*/ 773029 w 852458"/>
                  <a:gd name="connsiteY145" fmla="*/ 51715 h 126897"/>
                  <a:gd name="connsiteX146" fmla="*/ 763036 w 852458"/>
                  <a:gd name="connsiteY146" fmla="*/ 48899 h 126897"/>
                  <a:gd name="connsiteX147" fmla="*/ 745869 w 852458"/>
                  <a:gd name="connsiteY147" fmla="*/ 61446 h 126897"/>
                  <a:gd name="connsiteX148" fmla="*/ 725115 w 852458"/>
                  <a:gd name="connsiteY148" fmla="*/ 61446 h 126897"/>
                  <a:gd name="connsiteX149" fmla="*/ 735108 w 852458"/>
                  <a:gd name="connsiteY149" fmla="*/ 40448 h 126897"/>
                  <a:gd name="connsiteX150" fmla="*/ 757143 w 852458"/>
                  <a:gd name="connsiteY150" fmla="*/ 32766 h 126897"/>
                  <a:gd name="connsiteX151" fmla="*/ 795320 w 852458"/>
                  <a:gd name="connsiteY151" fmla="*/ 50691 h 126897"/>
                  <a:gd name="connsiteX152" fmla="*/ 797883 w 852458"/>
                  <a:gd name="connsiteY152" fmla="*/ 68616 h 126897"/>
                  <a:gd name="connsiteX153" fmla="*/ 797883 w 852458"/>
                  <a:gd name="connsiteY153" fmla="*/ 101648 h 126897"/>
                  <a:gd name="connsiteX154" fmla="*/ 804801 w 852458"/>
                  <a:gd name="connsiteY154" fmla="*/ 107026 h 126897"/>
                  <a:gd name="connsiteX155" fmla="*/ 805569 w 852458"/>
                  <a:gd name="connsiteY155" fmla="*/ 106770 h 126897"/>
                  <a:gd name="connsiteX156" fmla="*/ 805569 w 852458"/>
                  <a:gd name="connsiteY156" fmla="*/ 122646 h 126897"/>
                  <a:gd name="connsiteX157" fmla="*/ 777129 w 852458"/>
                  <a:gd name="connsiteY157" fmla="*/ 84236 h 126897"/>
                  <a:gd name="connsiteX158" fmla="*/ 754581 w 852458"/>
                  <a:gd name="connsiteY158" fmla="*/ 86028 h 126897"/>
                  <a:gd name="connsiteX159" fmla="*/ 741770 w 852458"/>
                  <a:gd name="connsiteY159" fmla="*/ 96527 h 126897"/>
                  <a:gd name="connsiteX160" fmla="*/ 752531 w 852458"/>
                  <a:gd name="connsiteY160" fmla="*/ 108818 h 126897"/>
                  <a:gd name="connsiteX161" fmla="*/ 769954 w 852458"/>
                  <a:gd name="connsiteY161" fmla="*/ 104209 h 126897"/>
                  <a:gd name="connsiteX162" fmla="*/ 776872 w 852458"/>
                  <a:gd name="connsiteY162" fmla="*/ 88589 h 126897"/>
                  <a:gd name="connsiteX163" fmla="*/ 776872 w 852458"/>
                  <a:gd name="connsiteY163" fmla="*/ 84236 h 126897"/>
                  <a:gd name="connsiteX164" fmla="*/ 852458 w 852458"/>
                  <a:gd name="connsiteY164" fmla="*/ 123414 h 126897"/>
                  <a:gd name="connsiteX165" fmla="*/ 828373 w 852458"/>
                  <a:gd name="connsiteY165" fmla="*/ 120853 h 126897"/>
                  <a:gd name="connsiteX166" fmla="*/ 818893 w 852458"/>
                  <a:gd name="connsiteY166" fmla="*/ 100624 h 126897"/>
                  <a:gd name="connsiteX167" fmla="*/ 818893 w 852458"/>
                  <a:gd name="connsiteY167" fmla="*/ 246 h 126897"/>
                  <a:gd name="connsiteX168" fmla="*/ 840416 w 852458"/>
                  <a:gd name="connsiteY168" fmla="*/ 246 h 126897"/>
                  <a:gd name="connsiteX169" fmla="*/ 840416 w 852458"/>
                  <a:gd name="connsiteY169" fmla="*/ 97295 h 126897"/>
                  <a:gd name="connsiteX170" fmla="*/ 843491 w 852458"/>
                  <a:gd name="connsiteY170" fmla="*/ 104977 h 126897"/>
                  <a:gd name="connsiteX171" fmla="*/ 852458 w 852458"/>
                  <a:gd name="connsiteY171" fmla="*/ 105745 h 126897"/>
                  <a:gd name="connsiteX172" fmla="*/ 852458 w 852458"/>
                  <a:gd name="connsiteY172" fmla="*/ 123414 h 1268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852458" h="126897">
                    <a:moveTo>
                      <a:pt x="97109" y="87821"/>
                    </a:moveTo>
                    <a:cubicBezTo>
                      <a:pt x="97109" y="97295"/>
                      <a:pt x="93778" y="106258"/>
                      <a:pt x="87116" y="113171"/>
                    </a:cubicBezTo>
                    <a:cubicBezTo>
                      <a:pt x="77636" y="122646"/>
                      <a:pt x="63800" y="125719"/>
                      <a:pt x="50989" y="126231"/>
                    </a:cubicBezTo>
                    <a:cubicBezTo>
                      <a:pt x="37153" y="126231"/>
                      <a:pt x="23060" y="122902"/>
                      <a:pt x="12555" y="113427"/>
                    </a:cubicBezTo>
                    <a:cubicBezTo>
                      <a:pt x="4612" y="106258"/>
                      <a:pt x="0" y="96015"/>
                      <a:pt x="0" y="85260"/>
                    </a:cubicBezTo>
                    <a:lnTo>
                      <a:pt x="22548" y="85260"/>
                    </a:lnTo>
                    <a:cubicBezTo>
                      <a:pt x="22548" y="90894"/>
                      <a:pt x="24854" y="96271"/>
                      <a:pt x="28953" y="100112"/>
                    </a:cubicBezTo>
                    <a:cubicBezTo>
                      <a:pt x="34334" y="105489"/>
                      <a:pt x="42533" y="106770"/>
                      <a:pt x="49708" y="106514"/>
                    </a:cubicBezTo>
                    <a:cubicBezTo>
                      <a:pt x="56626" y="106514"/>
                      <a:pt x="65081" y="105489"/>
                      <a:pt x="70205" y="100112"/>
                    </a:cubicBezTo>
                    <a:cubicBezTo>
                      <a:pt x="75586" y="94222"/>
                      <a:pt x="77636" y="83724"/>
                      <a:pt x="70205" y="78346"/>
                    </a:cubicBezTo>
                    <a:cubicBezTo>
                      <a:pt x="62775" y="72713"/>
                      <a:pt x="52014" y="72969"/>
                      <a:pt x="43046" y="72201"/>
                    </a:cubicBezTo>
                    <a:cubicBezTo>
                      <a:pt x="33822" y="71433"/>
                      <a:pt x="24085" y="69640"/>
                      <a:pt x="16398" y="64263"/>
                    </a:cubicBezTo>
                    <a:cubicBezTo>
                      <a:pt x="8968" y="58885"/>
                      <a:pt x="4356" y="50691"/>
                      <a:pt x="3331" y="41729"/>
                    </a:cubicBezTo>
                    <a:cubicBezTo>
                      <a:pt x="2306" y="30974"/>
                      <a:pt x="6149" y="20987"/>
                      <a:pt x="13580" y="13561"/>
                    </a:cubicBezTo>
                    <a:cubicBezTo>
                      <a:pt x="22292" y="4855"/>
                      <a:pt x="35359" y="1014"/>
                      <a:pt x="47658" y="758"/>
                    </a:cubicBezTo>
                    <a:cubicBezTo>
                      <a:pt x="60213" y="502"/>
                      <a:pt x="73793" y="3831"/>
                      <a:pt x="83017" y="12537"/>
                    </a:cubicBezTo>
                    <a:cubicBezTo>
                      <a:pt x="90191" y="19195"/>
                      <a:pt x="95059" y="28413"/>
                      <a:pt x="95315" y="38400"/>
                    </a:cubicBezTo>
                    <a:lnTo>
                      <a:pt x="72768" y="38400"/>
                    </a:lnTo>
                    <a:cubicBezTo>
                      <a:pt x="72511" y="34047"/>
                      <a:pt x="70462" y="29694"/>
                      <a:pt x="67387" y="26365"/>
                    </a:cubicBezTo>
                    <a:cubicBezTo>
                      <a:pt x="62775" y="21500"/>
                      <a:pt x="54832" y="19707"/>
                      <a:pt x="48426" y="19963"/>
                    </a:cubicBezTo>
                    <a:cubicBezTo>
                      <a:pt x="41508" y="19963"/>
                      <a:pt x="34078" y="21500"/>
                      <a:pt x="29210" y="26621"/>
                    </a:cubicBezTo>
                    <a:cubicBezTo>
                      <a:pt x="23316" y="33023"/>
                      <a:pt x="23573" y="44033"/>
                      <a:pt x="31772" y="48130"/>
                    </a:cubicBezTo>
                    <a:cubicBezTo>
                      <a:pt x="35871" y="50179"/>
                      <a:pt x="40996" y="50435"/>
                      <a:pt x="45608" y="50947"/>
                    </a:cubicBezTo>
                    <a:cubicBezTo>
                      <a:pt x="50732" y="51459"/>
                      <a:pt x="55601" y="51971"/>
                      <a:pt x="60725" y="52484"/>
                    </a:cubicBezTo>
                    <a:cubicBezTo>
                      <a:pt x="70205" y="53764"/>
                      <a:pt x="79686" y="56581"/>
                      <a:pt x="86860" y="63238"/>
                    </a:cubicBezTo>
                    <a:cubicBezTo>
                      <a:pt x="93778" y="69384"/>
                      <a:pt x="97109" y="78346"/>
                      <a:pt x="97109" y="87821"/>
                    </a:cubicBezTo>
                    <a:close/>
                    <a:moveTo>
                      <a:pt x="192425" y="123926"/>
                    </a:moveTo>
                    <a:lnTo>
                      <a:pt x="183969" y="114196"/>
                    </a:lnTo>
                    <a:cubicBezTo>
                      <a:pt x="169877" y="126743"/>
                      <a:pt x="147841" y="130840"/>
                      <a:pt x="130418" y="122646"/>
                    </a:cubicBezTo>
                    <a:cubicBezTo>
                      <a:pt x="113764" y="114964"/>
                      <a:pt x="105052" y="95503"/>
                      <a:pt x="111458" y="78090"/>
                    </a:cubicBezTo>
                    <a:cubicBezTo>
                      <a:pt x="114789" y="68872"/>
                      <a:pt x="122731" y="61958"/>
                      <a:pt x="130931" y="56837"/>
                    </a:cubicBezTo>
                    <a:cubicBezTo>
                      <a:pt x="122731" y="48130"/>
                      <a:pt x="116838" y="38656"/>
                      <a:pt x="118119" y="26365"/>
                    </a:cubicBezTo>
                    <a:cubicBezTo>
                      <a:pt x="119401" y="15610"/>
                      <a:pt x="126831" y="6392"/>
                      <a:pt x="136824" y="2551"/>
                    </a:cubicBezTo>
                    <a:cubicBezTo>
                      <a:pt x="147585" y="-1546"/>
                      <a:pt x="160909" y="-778"/>
                      <a:pt x="170902" y="5367"/>
                    </a:cubicBezTo>
                    <a:cubicBezTo>
                      <a:pt x="180638" y="11257"/>
                      <a:pt x="185250" y="21756"/>
                      <a:pt x="184225" y="32766"/>
                    </a:cubicBezTo>
                    <a:cubicBezTo>
                      <a:pt x="183200" y="46594"/>
                      <a:pt x="172695" y="55812"/>
                      <a:pt x="161421" y="62214"/>
                    </a:cubicBezTo>
                    <a:lnTo>
                      <a:pt x="182432" y="85004"/>
                    </a:lnTo>
                    <a:cubicBezTo>
                      <a:pt x="184738" y="80651"/>
                      <a:pt x="184994" y="75017"/>
                      <a:pt x="185506" y="70152"/>
                    </a:cubicBezTo>
                    <a:cubicBezTo>
                      <a:pt x="186019" y="65287"/>
                      <a:pt x="185763" y="60166"/>
                      <a:pt x="185763" y="55300"/>
                    </a:cubicBezTo>
                    <a:lnTo>
                      <a:pt x="217022" y="55300"/>
                    </a:lnTo>
                    <a:lnTo>
                      <a:pt x="217022" y="72201"/>
                    </a:lnTo>
                    <a:lnTo>
                      <a:pt x="202930" y="72201"/>
                    </a:lnTo>
                    <a:cubicBezTo>
                      <a:pt x="202417" y="81675"/>
                      <a:pt x="200880" y="91406"/>
                      <a:pt x="195499" y="99344"/>
                    </a:cubicBezTo>
                    <a:lnTo>
                      <a:pt x="217791" y="123670"/>
                    </a:lnTo>
                    <a:lnTo>
                      <a:pt x="192425" y="123670"/>
                    </a:lnTo>
                    <a:close/>
                    <a:moveTo>
                      <a:pt x="143486" y="70408"/>
                    </a:moveTo>
                    <a:cubicBezTo>
                      <a:pt x="137849" y="73993"/>
                      <a:pt x="131699" y="77578"/>
                      <a:pt x="129650" y="84492"/>
                    </a:cubicBezTo>
                    <a:cubicBezTo>
                      <a:pt x="127856" y="90637"/>
                      <a:pt x="129393" y="97807"/>
                      <a:pt x="134005" y="102417"/>
                    </a:cubicBezTo>
                    <a:cubicBezTo>
                      <a:pt x="142973" y="111635"/>
                      <a:pt x="162446" y="110611"/>
                      <a:pt x="170902" y="101136"/>
                    </a:cubicBezTo>
                    <a:lnTo>
                      <a:pt x="143486" y="70408"/>
                    </a:lnTo>
                    <a:close/>
                    <a:moveTo>
                      <a:pt x="164752" y="30974"/>
                    </a:moveTo>
                    <a:cubicBezTo>
                      <a:pt x="164752" y="25853"/>
                      <a:pt x="162446" y="21243"/>
                      <a:pt x="157578" y="19195"/>
                    </a:cubicBezTo>
                    <a:cubicBezTo>
                      <a:pt x="152710" y="16890"/>
                      <a:pt x="146560" y="17659"/>
                      <a:pt x="142205" y="20731"/>
                    </a:cubicBezTo>
                    <a:cubicBezTo>
                      <a:pt x="137849" y="23804"/>
                      <a:pt x="136824" y="29694"/>
                      <a:pt x="138361" y="34559"/>
                    </a:cubicBezTo>
                    <a:cubicBezTo>
                      <a:pt x="140155" y="40448"/>
                      <a:pt x="145023" y="44802"/>
                      <a:pt x="149123" y="48899"/>
                    </a:cubicBezTo>
                    <a:cubicBezTo>
                      <a:pt x="156553" y="44802"/>
                      <a:pt x="164752" y="40448"/>
                      <a:pt x="164752" y="30974"/>
                    </a:cubicBezTo>
                    <a:close/>
                    <a:moveTo>
                      <a:pt x="324636" y="41473"/>
                    </a:moveTo>
                    <a:cubicBezTo>
                      <a:pt x="324636" y="52484"/>
                      <a:pt x="321049" y="63494"/>
                      <a:pt x="312594" y="70664"/>
                    </a:cubicBezTo>
                    <a:cubicBezTo>
                      <a:pt x="304138" y="77834"/>
                      <a:pt x="292864" y="80395"/>
                      <a:pt x="281847" y="80395"/>
                    </a:cubicBezTo>
                    <a:lnTo>
                      <a:pt x="256224" y="80395"/>
                    </a:lnTo>
                    <a:lnTo>
                      <a:pt x="256224" y="123670"/>
                    </a:lnTo>
                    <a:lnTo>
                      <a:pt x="234445" y="123670"/>
                    </a:lnTo>
                    <a:lnTo>
                      <a:pt x="234445" y="2807"/>
                    </a:lnTo>
                    <a:lnTo>
                      <a:pt x="281847" y="2807"/>
                    </a:lnTo>
                    <a:cubicBezTo>
                      <a:pt x="292608" y="2807"/>
                      <a:pt x="304138" y="5367"/>
                      <a:pt x="312594" y="12281"/>
                    </a:cubicBezTo>
                    <a:cubicBezTo>
                      <a:pt x="321305" y="19451"/>
                      <a:pt x="324636" y="30462"/>
                      <a:pt x="324636" y="41473"/>
                    </a:cubicBezTo>
                    <a:lnTo>
                      <a:pt x="324636" y="41473"/>
                    </a:lnTo>
                    <a:close/>
                    <a:moveTo>
                      <a:pt x="302601" y="41729"/>
                    </a:moveTo>
                    <a:cubicBezTo>
                      <a:pt x="302601" y="36095"/>
                      <a:pt x="300807" y="30462"/>
                      <a:pt x="296452" y="26621"/>
                    </a:cubicBezTo>
                    <a:cubicBezTo>
                      <a:pt x="292352" y="23036"/>
                      <a:pt x="286459" y="22012"/>
                      <a:pt x="281078" y="22012"/>
                    </a:cubicBezTo>
                    <a:lnTo>
                      <a:pt x="256224" y="22012"/>
                    </a:lnTo>
                    <a:lnTo>
                      <a:pt x="256224" y="61190"/>
                    </a:lnTo>
                    <a:lnTo>
                      <a:pt x="281078" y="61190"/>
                    </a:lnTo>
                    <a:cubicBezTo>
                      <a:pt x="286459" y="61190"/>
                      <a:pt x="292352" y="60422"/>
                      <a:pt x="296452" y="56581"/>
                    </a:cubicBezTo>
                    <a:cubicBezTo>
                      <a:pt x="300807" y="52740"/>
                      <a:pt x="302601" y="47106"/>
                      <a:pt x="302601" y="41729"/>
                    </a:cubicBezTo>
                    <a:lnTo>
                      <a:pt x="302601" y="41729"/>
                    </a:lnTo>
                    <a:close/>
                    <a:moveTo>
                      <a:pt x="454030" y="123670"/>
                    </a:moveTo>
                    <a:lnTo>
                      <a:pt x="451467" y="110355"/>
                    </a:lnTo>
                    <a:cubicBezTo>
                      <a:pt x="445574" y="121622"/>
                      <a:pt x="430969" y="126231"/>
                      <a:pt x="419183" y="125975"/>
                    </a:cubicBezTo>
                    <a:cubicBezTo>
                      <a:pt x="406372" y="125719"/>
                      <a:pt x="394073" y="122134"/>
                      <a:pt x="385105" y="112403"/>
                    </a:cubicBezTo>
                    <a:cubicBezTo>
                      <a:pt x="372294" y="99088"/>
                      <a:pt x="369476" y="80907"/>
                      <a:pt x="369476" y="63238"/>
                    </a:cubicBezTo>
                    <a:cubicBezTo>
                      <a:pt x="369476" y="45570"/>
                      <a:pt x="372038" y="27645"/>
                      <a:pt x="385105" y="14586"/>
                    </a:cubicBezTo>
                    <a:cubicBezTo>
                      <a:pt x="403553" y="-3851"/>
                      <a:pt x="438400" y="-4875"/>
                      <a:pt x="457104" y="14330"/>
                    </a:cubicBezTo>
                    <a:cubicBezTo>
                      <a:pt x="463510" y="20987"/>
                      <a:pt x="467609" y="29438"/>
                      <a:pt x="468122" y="38656"/>
                    </a:cubicBezTo>
                    <a:lnTo>
                      <a:pt x="445574" y="38656"/>
                    </a:lnTo>
                    <a:cubicBezTo>
                      <a:pt x="445062" y="34303"/>
                      <a:pt x="443012" y="30974"/>
                      <a:pt x="440193" y="27645"/>
                    </a:cubicBezTo>
                    <a:cubicBezTo>
                      <a:pt x="430713" y="16634"/>
                      <a:pt x="410471" y="18427"/>
                      <a:pt x="400991" y="28413"/>
                    </a:cubicBezTo>
                    <a:cubicBezTo>
                      <a:pt x="392279" y="37632"/>
                      <a:pt x="391511" y="51715"/>
                      <a:pt x="391511" y="63751"/>
                    </a:cubicBezTo>
                    <a:cubicBezTo>
                      <a:pt x="391511" y="75786"/>
                      <a:pt x="392536" y="89613"/>
                      <a:pt x="400991" y="98576"/>
                    </a:cubicBezTo>
                    <a:cubicBezTo>
                      <a:pt x="410215" y="108562"/>
                      <a:pt x="429432" y="109074"/>
                      <a:pt x="438656" y="99344"/>
                    </a:cubicBezTo>
                    <a:cubicBezTo>
                      <a:pt x="445062" y="92942"/>
                      <a:pt x="446599" y="84492"/>
                      <a:pt x="446599" y="75786"/>
                    </a:cubicBezTo>
                    <a:lnTo>
                      <a:pt x="417646" y="75786"/>
                    </a:lnTo>
                    <a:lnTo>
                      <a:pt x="417646" y="57605"/>
                    </a:lnTo>
                    <a:lnTo>
                      <a:pt x="467866" y="57605"/>
                    </a:lnTo>
                    <a:lnTo>
                      <a:pt x="467866" y="123926"/>
                    </a:lnTo>
                    <a:lnTo>
                      <a:pt x="454030" y="123926"/>
                    </a:lnTo>
                    <a:close/>
                    <a:moveTo>
                      <a:pt x="521673" y="123414"/>
                    </a:moveTo>
                    <a:cubicBezTo>
                      <a:pt x="513730" y="125206"/>
                      <a:pt x="505018" y="125463"/>
                      <a:pt x="497844" y="121109"/>
                    </a:cubicBezTo>
                    <a:cubicBezTo>
                      <a:pt x="490413" y="116756"/>
                      <a:pt x="488107" y="108818"/>
                      <a:pt x="488107" y="100624"/>
                    </a:cubicBezTo>
                    <a:lnTo>
                      <a:pt x="488107" y="246"/>
                    </a:lnTo>
                    <a:lnTo>
                      <a:pt x="509630" y="246"/>
                    </a:lnTo>
                    <a:lnTo>
                      <a:pt x="509630" y="97295"/>
                    </a:lnTo>
                    <a:cubicBezTo>
                      <a:pt x="509630" y="100112"/>
                      <a:pt x="510143" y="103441"/>
                      <a:pt x="512705" y="104977"/>
                    </a:cubicBezTo>
                    <a:cubicBezTo>
                      <a:pt x="515523" y="106514"/>
                      <a:pt x="518598" y="105745"/>
                      <a:pt x="521673" y="105745"/>
                    </a:cubicBezTo>
                    <a:lnTo>
                      <a:pt x="521673" y="123414"/>
                    </a:lnTo>
                    <a:close/>
                    <a:moveTo>
                      <a:pt x="612120" y="79371"/>
                    </a:moveTo>
                    <a:cubicBezTo>
                      <a:pt x="612120" y="91406"/>
                      <a:pt x="609302" y="102673"/>
                      <a:pt x="601615" y="112147"/>
                    </a:cubicBezTo>
                    <a:cubicBezTo>
                      <a:pt x="586498" y="130584"/>
                      <a:pt x="554470" y="130584"/>
                      <a:pt x="539352" y="112147"/>
                    </a:cubicBezTo>
                    <a:cubicBezTo>
                      <a:pt x="525004" y="93966"/>
                      <a:pt x="525004" y="64775"/>
                      <a:pt x="539352" y="46594"/>
                    </a:cubicBezTo>
                    <a:cubicBezTo>
                      <a:pt x="554470" y="28157"/>
                      <a:pt x="586498" y="28157"/>
                      <a:pt x="601615" y="46594"/>
                    </a:cubicBezTo>
                    <a:cubicBezTo>
                      <a:pt x="609302" y="56069"/>
                      <a:pt x="612120" y="67335"/>
                      <a:pt x="612120" y="79371"/>
                    </a:cubicBezTo>
                    <a:close/>
                    <a:moveTo>
                      <a:pt x="590597" y="79371"/>
                    </a:moveTo>
                    <a:cubicBezTo>
                      <a:pt x="590597" y="71689"/>
                      <a:pt x="589829" y="62982"/>
                      <a:pt x="584192" y="57093"/>
                    </a:cubicBezTo>
                    <a:cubicBezTo>
                      <a:pt x="577274" y="49667"/>
                      <a:pt x="564206" y="49667"/>
                      <a:pt x="557288" y="57093"/>
                    </a:cubicBezTo>
                    <a:cubicBezTo>
                      <a:pt x="551907" y="62982"/>
                      <a:pt x="550882" y="71689"/>
                      <a:pt x="550882" y="79371"/>
                    </a:cubicBezTo>
                    <a:cubicBezTo>
                      <a:pt x="550882" y="87053"/>
                      <a:pt x="551651" y="95759"/>
                      <a:pt x="557288" y="101648"/>
                    </a:cubicBezTo>
                    <a:cubicBezTo>
                      <a:pt x="564206" y="109074"/>
                      <a:pt x="577274" y="109074"/>
                      <a:pt x="584192" y="101648"/>
                    </a:cubicBezTo>
                    <a:cubicBezTo>
                      <a:pt x="589829" y="95759"/>
                      <a:pt x="590597" y="87053"/>
                      <a:pt x="590597" y="79371"/>
                    </a:cubicBezTo>
                    <a:close/>
                    <a:moveTo>
                      <a:pt x="710766" y="79627"/>
                    </a:moveTo>
                    <a:cubicBezTo>
                      <a:pt x="710766" y="94222"/>
                      <a:pt x="706411" y="109074"/>
                      <a:pt x="694880" y="118293"/>
                    </a:cubicBezTo>
                    <a:cubicBezTo>
                      <a:pt x="682069" y="129047"/>
                      <a:pt x="657984" y="129047"/>
                      <a:pt x="648504" y="113940"/>
                    </a:cubicBezTo>
                    <a:lnTo>
                      <a:pt x="647223" y="123670"/>
                    </a:lnTo>
                    <a:lnTo>
                      <a:pt x="628775" y="123670"/>
                    </a:lnTo>
                    <a:lnTo>
                      <a:pt x="628775" y="502"/>
                    </a:lnTo>
                    <a:lnTo>
                      <a:pt x="650041" y="502"/>
                    </a:lnTo>
                    <a:lnTo>
                      <a:pt x="650041" y="41473"/>
                    </a:lnTo>
                    <a:cubicBezTo>
                      <a:pt x="654909" y="35327"/>
                      <a:pt x="663877" y="33023"/>
                      <a:pt x="671308" y="32766"/>
                    </a:cubicBezTo>
                    <a:cubicBezTo>
                      <a:pt x="679763" y="32510"/>
                      <a:pt x="688475" y="34303"/>
                      <a:pt x="694880" y="39936"/>
                    </a:cubicBezTo>
                    <a:cubicBezTo>
                      <a:pt x="705386" y="48643"/>
                      <a:pt x="710766" y="61958"/>
                      <a:pt x="710766" y="79627"/>
                    </a:cubicBezTo>
                    <a:close/>
                    <a:moveTo>
                      <a:pt x="688987" y="79115"/>
                    </a:moveTo>
                    <a:cubicBezTo>
                      <a:pt x="688987" y="71689"/>
                      <a:pt x="687962" y="63751"/>
                      <a:pt x="683350" y="57605"/>
                    </a:cubicBezTo>
                    <a:cubicBezTo>
                      <a:pt x="678738" y="52228"/>
                      <a:pt x="672333" y="49923"/>
                      <a:pt x="665415" y="50947"/>
                    </a:cubicBezTo>
                    <a:cubicBezTo>
                      <a:pt x="658753" y="51971"/>
                      <a:pt x="653885" y="56837"/>
                      <a:pt x="651322" y="62982"/>
                    </a:cubicBezTo>
                    <a:cubicBezTo>
                      <a:pt x="648760" y="69640"/>
                      <a:pt x="648504" y="77578"/>
                      <a:pt x="649016" y="84748"/>
                    </a:cubicBezTo>
                    <a:cubicBezTo>
                      <a:pt x="649785" y="91662"/>
                      <a:pt x="651066" y="98576"/>
                      <a:pt x="656447" y="103441"/>
                    </a:cubicBezTo>
                    <a:cubicBezTo>
                      <a:pt x="664134" y="110611"/>
                      <a:pt x="676689" y="108818"/>
                      <a:pt x="683350" y="100880"/>
                    </a:cubicBezTo>
                    <a:cubicBezTo>
                      <a:pt x="688219" y="94735"/>
                      <a:pt x="688987" y="86540"/>
                      <a:pt x="688987" y="79115"/>
                    </a:cubicBezTo>
                    <a:close/>
                    <a:moveTo>
                      <a:pt x="805569" y="122646"/>
                    </a:moveTo>
                    <a:cubicBezTo>
                      <a:pt x="795833" y="126999"/>
                      <a:pt x="781228" y="125719"/>
                      <a:pt x="779947" y="112659"/>
                    </a:cubicBezTo>
                    <a:cubicBezTo>
                      <a:pt x="772004" y="126743"/>
                      <a:pt x="750737" y="129047"/>
                      <a:pt x="737414" y="122902"/>
                    </a:cubicBezTo>
                    <a:cubicBezTo>
                      <a:pt x="729983" y="119573"/>
                      <a:pt x="724090" y="113427"/>
                      <a:pt x="722040" y="105233"/>
                    </a:cubicBezTo>
                    <a:cubicBezTo>
                      <a:pt x="719734" y="97039"/>
                      <a:pt x="721272" y="88077"/>
                      <a:pt x="726652" y="81419"/>
                    </a:cubicBezTo>
                    <a:cubicBezTo>
                      <a:pt x="732545" y="73993"/>
                      <a:pt x="742026" y="70920"/>
                      <a:pt x="750994" y="70152"/>
                    </a:cubicBezTo>
                    <a:lnTo>
                      <a:pt x="777129" y="68360"/>
                    </a:lnTo>
                    <a:lnTo>
                      <a:pt x="777129" y="62982"/>
                    </a:lnTo>
                    <a:cubicBezTo>
                      <a:pt x="777129" y="59141"/>
                      <a:pt x="776104" y="54276"/>
                      <a:pt x="773029" y="51715"/>
                    </a:cubicBezTo>
                    <a:cubicBezTo>
                      <a:pt x="770210" y="49411"/>
                      <a:pt x="766367" y="49155"/>
                      <a:pt x="763036" y="48899"/>
                    </a:cubicBezTo>
                    <a:cubicBezTo>
                      <a:pt x="754581" y="48643"/>
                      <a:pt x="746382" y="51971"/>
                      <a:pt x="745869" y="61446"/>
                    </a:cubicBezTo>
                    <a:lnTo>
                      <a:pt x="725115" y="61446"/>
                    </a:lnTo>
                    <a:cubicBezTo>
                      <a:pt x="725627" y="53508"/>
                      <a:pt x="728702" y="45826"/>
                      <a:pt x="735108" y="40448"/>
                    </a:cubicBezTo>
                    <a:cubicBezTo>
                      <a:pt x="741257" y="35583"/>
                      <a:pt x="749200" y="33279"/>
                      <a:pt x="757143" y="32766"/>
                    </a:cubicBezTo>
                    <a:cubicBezTo>
                      <a:pt x="772004" y="31486"/>
                      <a:pt x="789427" y="35327"/>
                      <a:pt x="795320" y="50691"/>
                    </a:cubicBezTo>
                    <a:cubicBezTo>
                      <a:pt x="797626" y="56325"/>
                      <a:pt x="797883" y="62470"/>
                      <a:pt x="797883" y="68616"/>
                    </a:cubicBezTo>
                    <a:lnTo>
                      <a:pt x="797883" y="101648"/>
                    </a:lnTo>
                    <a:cubicBezTo>
                      <a:pt x="797883" y="105489"/>
                      <a:pt x="800445" y="108562"/>
                      <a:pt x="804801" y="107026"/>
                    </a:cubicBezTo>
                    <a:cubicBezTo>
                      <a:pt x="805057" y="107026"/>
                      <a:pt x="805313" y="107026"/>
                      <a:pt x="805569" y="106770"/>
                    </a:cubicBezTo>
                    <a:lnTo>
                      <a:pt x="805569" y="122646"/>
                    </a:lnTo>
                    <a:close/>
                    <a:moveTo>
                      <a:pt x="777129" y="84236"/>
                    </a:moveTo>
                    <a:lnTo>
                      <a:pt x="754581" y="86028"/>
                    </a:lnTo>
                    <a:cubicBezTo>
                      <a:pt x="748688" y="86540"/>
                      <a:pt x="742538" y="89869"/>
                      <a:pt x="741770" y="96527"/>
                    </a:cubicBezTo>
                    <a:cubicBezTo>
                      <a:pt x="741257" y="103185"/>
                      <a:pt x="746125" y="108050"/>
                      <a:pt x="752531" y="108818"/>
                    </a:cubicBezTo>
                    <a:cubicBezTo>
                      <a:pt x="758424" y="109586"/>
                      <a:pt x="765342" y="107794"/>
                      <a:pt x="769954" y="104209"/>
                    </a:cubicBezTo>
                    <a:cubicBezTo>
                      <a:pt x="774823" y="100368"/>
                      <a:pt x="776872" y="94735"/>
                      <a:pt x="776872" y="88589"/>
                    </a:cubicBezTo>
                    <a:lnTo>
                      <a:pt x="776872" y="84236"/>
                    </a:lnTo>
                    <a:close/>
                    <a:moveTo>
                      <a:pt x="852458" y="123414"/>
                    </a:moveTo>
                    <a:cubicBezTo>
                      <a:pt x="844259" y="125206"/>
                      <a:pt x="835548" y="125463"/>
                      <a:pt x="828373" y="120853"/>
                    </a:cubicBezTo>
                    <a:cubicBezTo>
                      <a:pt x="821199" y="116500"/>
                      <a:pt x="818893" y="108562"/>
                      <a:pt x="818893" y="100624"/>
                    </a:cubicBezTo>
                    <a:lnTo>
                      <a:pt x="818893" y="246"/>
                    </a:lnTo>
                    <a:lnTo>
                      <a:pt x="840416" y="246"/>
                    </a:lnTo>
                    <a:lnTo>
                      <a:pt x="840416" y="97295"/>
                    </a:lnTo>
                    <a:cubicBezTo>
                      <a:pt x="840416" y="100112"/>
                      <a:pt x="840928" y="103441"/>
                      <a:pt x="843491" y="104977"/>
                    </a:cubicBezTo>
                    <a:cubicBezTo>
                      <a:pt x="846309" y="106514"/>
                      <a:pt x="849640" y="105745"/>
                      <a:pt x="852458" y="105745"/>
                    </a:cubicBezTo>
                    <a:lnTo>
                      <a:pt x="852458" y="123414"/>
                    </a:lnTo>
                    <a:close/>
                  </a:path>
                </a:pathLst>
              </a:custGeom>
              <a:solidFill>
                <a:schemeClr val="accent1"/>
              </a:solidFill>
              <a:ln w="2543"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CDDD298F-EC5C-7CAA-8F1E-3D46FA5FF579}"/>
                  </a:ext>
                </a:extLst>
              </p:cNvPr>
              <p:cNvSpPr/>
              <p:nvPr/>
            </p:nvSpPr>
            <p:spPr>
              <a:xfrm>
                <a:off x="555165" y="6321363"/>
                <a:ext cx="852458" cy="21765"/>
              </a:xfrm>
              <a:custGeom>
                <a:avLst/>
                <a:gdLst>
                  <a:gd name="connsiteX0" fmla="*/ 0 w 852458"/>
                  <a:gd name="connsiteY0" fmla="*/ 0 h 21765"/>
                  <a:gd name="connsiteX1" fmla="*/ 852458 w 852458"/>
                  <a:gd name="connsiteY1" fmla="*/ 0 h 21765"/>
                  <a:gd name="connsiteX2" fmla="*/ 852458 w 852458"/>
                  <a:gd name="connsiteY2" fmla="*/ 21766 h 21765"/>
                  <a:gd name="connsiteX3" fmla="*/ 0 w 852458"/>
                  <a:gd name="connsiteY3" fmla="*/ 21766 h 21765"/>
                </a:gdLst>
                <a:ahLst/>
                <a:cxnLst>
                  <a:cxn ang="0">
                    <a:pos x="connsiteX0" y="connsiteY0"/>
                  </a:cxn>
                  <a:cxn ang="0">
                    <a:pos x="connsiteX1" y="connsiteY1"/>
                  </a:cxn>
                  <a:cxn ang="0">
                    <a:pos x="connsiteX2" y="connsiteY2"/>
                  </a:cxn>
                  <a:cxn ang="0">
                    <a:pos x="connsiteX3" y="connsiteY3"/>
                  </a:cxn>
                </a:cxnLst>
                <a:rect l="l" t="t" r="r" b="b"/>
                <a:pathLst>
                  <a:path w="852458" h="21765">
                    <a:moveTo>
                      <a:pt x="0" y="0"/>
                    </a:moveTo>
                    <a:lnTo>
                      <a:pt x="852458" y="0"/>
                    </a:lnTo>
                    <a:lnTo>
                      <a:pt x="852458" y="21766"/>
                    </a:lnTo>
                    <a:lnTo>
                      <a:pt x="0" y="21766"/>
                    </a:lnTo>
                    <a:close/>
                  </a:path>
                </a:pathLst>
              </a:custGeom>
              <a:grpFill/>
              <a:ln w="2543" cap="flat">
                <a:noFill/>
                <a:prstDash val="solid"/>
                <a:miter/>
              </a:ln>
            </p:spPr>
            <p:txBody>
              <a:bodyPr rtlCol="0" anchor="ctr"/>
              <a:lstStyle/>
              <a:p>
                <a:endParaRPr lang="en-US"/>
              </a:p>
            </p:txBody>
          </p:sp>
        </p:grpSp>
        <p:grpSp>
          <p:nvGrpSpPr>
            <p:cNvPr id="9" name="Graphic 1">
              <a:extLst>
                <a:ext uri="{FF2B5EF4-FFF2-40B4-BE49-F238E27FC236}">
                  <a16:creationId xmlns:a16="http://schemas.microsoft.com/office/drawing/2014/main" id="{858BBE64-36C1-1174-0EE6-502EE47929C5}"/>
                </a:ext>
              </a:extLst>
            </p:cNvPr>
            <p:cNvGrpSpPr/>
            <p:nvPr/>
          </p:nvGrpSpPr>
          <p:grpSpPr>
            <a:xfrm>
              <a:off x="555165" y="6566163"/>
              <a:ext cx="525003" cy="161577"/>
              <a:chOff x="555165" y="6566163"/>
              <a:chExt cx="525003" cy="161577"/>
            </a:xfrm>
            <a:grpFill/>
          </p:grpSpPr>
          <p:sp>
            <p:nvSpPr>
              <p:cNvPr id="11" name="Freeform: Shape 10">
                <a:extLst>
                  <a:ext uri="{FF2B5EF4-FFF2-40B4-BE49-F238E27FC236}">
                    <a16:creationId xmlns:a16="http://schemas.microsoft.com/office/drawing/2014/main" id="{4E0A9535-78E9-2EAC-1CA8-2E2012FE6F5A}"/>
                  </a:ext>
                </a:extLst>
              </p:cNvPr>
              <p:cNvSpPr/>
              <p:nvPr/>
            </p:nvSpPr>
            <p:spPr>
              <a:xfrm>
                <a:off x="555165" y="6566163"/>
                <a:ext cx="79173" cy="123680"/>
              </a:xfrm>
              <a:custGeom>
                <a:avLst/>
                <a:gdLst>
                  <a:gd name="connsiteX0" fmla="*/ 79173 w 79173"/>
                  <a:gd name="connsiteY0" fmla="*/ 256 h 123680"/>
                  <a:gd name="connsiteX1" fmla="*/ 79173 w 79173"/>
                  <a:gd name="connsiteY1" fmla="*/ 8962 h 123680"/>
                  <a:gd name="connsiteX2" fmla="*/ 9224 w 79173"/>
                  <a:gd name="connsiteY2" fmla="*/ 8962 h 123680"/>
                  <a:gd name="connsiteX3" fmla="*/ 9224 w 79173"/>
                  <a:gd name="connsiteY3" fmla="*/ 55054 h 123680"/>
                  <a:gd name="connsiteX4" fmla="*/ 70718 w 79173"/>
                  <a:gd name="connsiteY4" fmla="*/ 55054 h 123680"/>
                  <a:gd name="connsiteX5" fmla="*/ 70718 w 79173"/>
                  <a:gd name="connsiteY5" fmla="*/ 63761 h 123680"/>
                  <a:gd name="connsiteX6" fmla="*/ 9224 w 79173"/>
                  <a:gd name="connsiteY6" fmla="*/ 63761 h 123680"/>
                  <a:gd name="connsiteX7" fmla="*/ 9224 w 79173"/>
                  <a:gd name="connsiteY7" fmla="*/ 114974 h 123680"/>
                  <a:gd name="connsiteX8" fmla="*/ 79173 w 79173"/>
                  <a:gd name="connsiteY8" fmla="*/ 114974 h 123680"/>
                  <a:gd name="connsiteX9" fmla="*/ 79173 w 79173"/>
                  <a:gd name="connsiteY9" fmla="*/ 123680 h 123680"/>
                  <a:gd name="connsiteX10" fmla="*/ 0 w 79173"/>
                  <a:gd name="connsiteY10" fmla="*/ 123680 h 123680"/>
                  <a:gd name="connsiteX11" fmla="*/ 0 w 79173"/>
                  <a:gd name="connsiteY11" fmla="*/ 0 h 123680"/>
                  <a:gd name="connsiteX12" fmla="*/ 79173 w 79173"/>
                  <a:gd name="connsiteY12" fmla="*/ 0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9173" h="123680">
                    <a:moveTo>
                      <a:pt x="79173" y="256"/>
                    </a:moveTo>
                    <a:lnTo>
                      <a:pt x="79173" y="8962"/>
                    </a:lnTo>
                    <a:lnTo>
                      <a:pt x="9224" y="8962"/>
                    </a:lnTo>
                    <a:lnTo>
                      <a:pt x="9224" y="55054"/>
                    </a:lnTo>
                    <a:lnTo>
                      <a:pt x="70718" y="55054"/>
                    </a:lnTo>
                    <a:lnTo>
                      <a:pt x="70718" y="63761"/>
                    </a:lnTo>
                    <a:lnTo>
                      <a:pt x="9224" y="63761"/>
                    </a:lnTo>
                    <a:lnTo>
                      <a:pt x="9224" y="114974"/>
                    </a:lnTo>
                    <a:lnTo>
                      <a:pt x="79173" y="114974"/>
                    </a:lnTo>
                    <a:lnTo>
                      <a:pt x="79173" y="123680"/>
                    </a:lnTo>
                    <a:lnTo>
                      <a:pt x="0" y="123680"/>
                    </a:lnTo>
                    <a:lnTo>
                      <a:pt x="0" y="0"/>
                    </a:lnTo>
                    <a:lnTo>
                      <a:pt x="79173" y="0"/>
                    </a:lnTo>
                    <a:close/>
                  </a:path>
                </a:pathLst>
              </a:custGeom>
              <a:grpFill/>
              <a:ln w="2543" cap="flat">
                <a:noFill/>
                <a:prstDash val="solid"/>
                <a:miter/>
              </a:ln>
            </p:spPr>
            <p:txBody>
              <a:bodyPr rtlCol="0" anchor="ctr"/>
              <a:lstStyle/>
              <a:p>
                <a:endParaRPr lang="en-US"/>
              </a:p>
            </p:txBody>
          </p:sp>
          <p:sp>
            <p:nvSpPr>
              <p:cNvPr id="12" name="Freeform: Shape 11">
                <a:extLst>
                  <a:ext uri="{FF2B5EF4-FFF2-40B4-BE49-F238E27FC236}">
                    <a16:creationId xmlns:a16="http://schemas.microsoft.com/office/drawing/2014/main" id="{86CB38C7-35E4-DA6D-7D77-B5926C386E19}"/>
                  </a:ext>
                </a:extLst>
              </p:cNvPr>
              <p:cNvSpPr/>
              <p:nvPr/>
            </p:nvSpPr>
            <p:spPr>
              <a:xfrm>
                <a:off x="655861" y="6600475"/>
                <a:ext cx="69949" cy="89623"/>
              </a:xfrm>
              <a:custGeom>
                <a:avLst/>
                <a:gdLst>
                  <a:gd name="connsiteX0" fmla="*/ 0 w 69949"/>
                  <a:gd name="connsiteY0" fmla="*/ 2561 h 89623"/>
                  <a:gd name="connsiteX1" fmla="*/ 7943 w 69949"/>
                  <a:gd name="connsiteY1" fmla="*/ 2561 h 89623"/>
                  <a:gd name="connsiteX2" fmla="*/ 8712 w 69949"/>
                  <a:gd name="connsiteY2" fmla="*/ 19205 h 89623"/>
                  <a:gd name="connsiteX3" fmla="*/ 38946 w 69949"/>
                  <a:gd name="connsiteY3" fmla="*/ 0 h 89623"/>
                  <a:gd name="connsiteX4" fmla="*/ 69949 w 69949"/>
                  <a:gd name="connsiteY4" fmla="*/ 32520 h 89623"/>
                  <a:gd name="connsiteX5" fmla="*/ 69949 w 69949"/>
                  <a:gd name="connsiteY5" fmla="*/ 89623 h 89623"/>
                  <a:gd name="connsiteX6" fmla="*/ 61238 w 69949"/>
                  <a:gd name="connsiteY6" fmla="*/ 89623 h 89623"/>
                  <a:gd name="connsiteX7" fmla="*/ 61238 w 69949"/>
                  <a:gd name="connsiteY7" fmla="*/ 33545 h 89623"/>
                  <a:gd name="connsiteX8" fmla="*/ 38177 w 69949"/>
                  <a:gd name="connsiteY8" fmla="*/ 8706 h 89623"/>
                  <a:gd name="connsiteX9" fmla="*/ 8712 w 69949"/>
                  <a:gd name="connsiteY9" fmla="*/ 44043 h 89623"/>
                  <a:gd name="connsiteX10" fmla="*/ 8712 w 69949"/>
                  <a:gd name="connsiteY10" fmla="*/ 89623 h 89623"/>
                  <a:gd name="connsiteX11" fmla="*/ 0 w 69949"/>
                  <a:gd name="connsiteY11" fmla="*/ 89623 h 89623"/>
                  <a:gd name="connsiteX12" fmla="*/ 0 w 69949"/>
                  <a:gd name="connsiteY12" fmla="*/ 2561 h 89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9949" h="89623">
                    <a:moveTo>
                      <a:pt x="0" y="2561"/>
                    </a:moveTo>
                    <a:lnTo>
                      <a:pt x="7943" y="2561"/>
                    </a:lnTo>
                    <a:lnTo>
                      <a:pt x="8712" y="19205"/>
                    </a:lnTo>
                    <a:cubicBezTo>
                      <a:pt x="13324" y="7170"/>
                      <a:pt x="26904" y="0"/>
                      <a:pt x="38946" y="0"/>
                    </a:cubicBezTo>
                    <a:cubicBezTo>
                      <a:pt x="58932" y="0"/>
                      <a:pt x="69949" y="13315"/>
                      <a:pt x="69949" y="32520"/>
                    </a:cubicBezTo>
                    <a:lnTo>
                      <a:pt x="69949" y="89623"/>
                    </a:lnTo>
                    <a:lnTo>
                      <a:pt x="61238" y="89623"/>
                    </a:lnTo>
                    <a:lnTo>
                      <a:pt x="61238" y="33545"/>
                    </a:lnTo>
                    <a:cubicBezTo>
                      <a:pt x="61238" y="18949"/>
                      <a:pt x="53807" y="8706"/>
                      <a:pt x="38177" y="8706"/>
                    </a:cubicBezTo>
                    <a:cubicBezTo>
                      <a:pt x="22548" y="8706"/>
                      <a:pt x="8712" y="24838"/>
                      <a:pt x="8712" y="44043"/>
                    </a:cubicBezTo>
                    <a:lnTo>
                      <a:pt x="8712" y="89623"/>
                    </a:lnTo>
                    <a:lnTo>
                      <a:pt x="0" y="89623"/>
                    </a:lnTo>
                    <a:lnTo>
                      <a:pt x="0" y="2561"/>
                    </a:lnTo>
                    <a:close/>
                  </a:path>
                </a:pathLst>
              </a:custGeom>
              <a:grpFill/>
              <a:ln w="2543" cap="flat">
                <a:noFill/>
                <a:prstDash val="solid"/>
                <a:miter/>
              </a:ln>
            </p:spPr>
            <p:txBody>
              <a:bodyPr rtlCol="0" anchor="ctr"/>
              <a:lstStyle/>
              <a:p>
                <a:endParaRPr lang="en-US"/>
              </a:p>
            </p:txBody>
          </p:sp>
          <p:sp>
            <p:nvSpPr>
              <p:cNvPr id="13" name="Freeform: Shape 12">
                <a:extLst>
                  <a:ext uri="{FF2B5EF4-FFF2-40B4-BE49-F238E27FC236}">
                    <a16:creationId xmlns:a16="http://schemas.microsoft.com/office/drawing/2014/main" id="{F0D17E28-A2F0-6B54-4301-9C856EB16BB8}"/>
                  </a:ext>
                </a:extLst>
              </p:cNvPr>
              <p:cNvSpPr/>
              <p:nvPr/>
            </p:nvSpPr>
            <p:spPr>
              <a:xfrm>
                <a:off x="748870" y="6600475"/>
                <a:ext cx="77635" cy="91927"/>
              </a:xfrm>
              <a:custGeom>
                <a:avLst/>
                <a:gdLst>
                  <a:gd name="connsiteX0" fmla="*/ 11530 w 77635"/>
                  <a:gd name="connsiteY0" fmla="*/ 79893 h 91927"/>
                  <a:gd name="connsiteX1" fmla="*/ 0 w 77635"/>
                  <a:gd name="connsiteY1" fmla="*/ 46348 h 91927"/>
                  <a:gd name="connsiteX2" fmla="*/ 8712 w 77635"/>
                  <a:gd name="connsiteY2" fmla="*/ 15364 h 91927"/>
                  <a:gd name="connsiteX3" fmla="*/ 39202 w 77635"/>
                  <a:gd name="connsiteY3" fmla="*/ 0 h 91927"/>
                  <a:gd name="connsiteX4" fmla="*/ 77636 w 77635"/>
                  <a:gd name="connsiteY4" fmla="*/ 42251 h 91927"/>
                  <a:gd name="connsiteX5" fmla="*/ 77636 w 77635"/>
                  <a:gd name="connsiteY5" fmla="*/ 47884 h 91927"/>
                  <a:gd name="connsiteX6" fmla="*/ 8712 w 77635"/>
                  <a:gd name="connsiteY6" fmla="*/ 47884 h 91927"/>
                  <a:gd name="connsiteX7" fmla="*/ 39971 w 77635"/>
                  <a:gd name="connsiteY7" fmla="*/ 83478 h 91927"/>
                  <a:gd name="connsiteX8" fmla="*/ 66618 w 77635"/>
                  <a:gd name="connsiteY8" fmla="*/ 63248 h 91927"/>
                  <a:gd name="connsiteX9" fmla="*/ 75586 w 77635"/>
                  <a:gd name="connsiteY9" fmla="*/ 63248 h 91927"/>
                  <a:gd name="connsiteX10" fmla="*/ 39715 w 77635"/>
                  <a:gd name="connsiteY10" fmla="*/ 91928 h 91927"/>
                  <a:gd name="connsiteX11" fmla="*/ 11274 w 77635"/>
                  <a:gd name="connsiteY11" fmla="*/ 79637 h 91927"/>
                  <a:gd name="connsiteX12" fmla="*/ 68924 w 77635"/>
                  <a:gd name="connsiteY12" fmla="*/ 40202 h 91927"/>
                  <a:gd name="connsiteX13" fmla="*/ 39459 w 77635"/>
                  <a:gd name="connsiteY13" fmla="*/ 8194 h 91927"/>
                  <a:gd name="connsiteX14" fmla="*/ 9224 w 77635"/>
                  <a:gd name="connsiteY14" fmla="*/ 40202 h 91927"/>
                  <a:gd name="connsiteX15" fmla="*/ 69181 w 77635"/>
                  <a:gd name="connsiteY15" fmla="*/ 40202 h 9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7635" h="91927">
                    <a:moveTo>
                      <a:pt x="11530" y="79893"/>
                    </a:moveTo>
                    <a:cubicBezTo>
                      <a:pt x="4356" y="71443"/>
                      <a:pt x="0" y="59664"/>
                      <a:pt x="0" y="46348"/>
                    </a:cubicBezTo>
                    <a:cubicBezTo>
                      <a:pt x="0" y="33033"/>
                      <a:pt x="1794" y="24582"/>
                      <a:pt x="8712" y="15364"/>
                    </a:cubicBezTo>
                    <a:cubicBezTo>
                      <a:pt x="16142" y="5377"/>
                      <a:pt x="26391" y="0"/>
                      <a:pt x="39202" y="0"/>
                    </a:cubicBezTo>
                    <a:cubicBezTo>
                      <a:pt x="63544" y="0"/>
                      <a:pt x="77636" y="19461"/>
                      <a:pt x="77636" y="42251"/>
                    </a:cubicBezTo>
                    <a:cubicBezTo>
                      <a:pt x="77636" y="65041"/>
                      <a:pt x="77636" y="45324"/>
                      <a:pt x="77636" y="47884"/>
                    </a:cubicBezTo>
                    <a:lnTo>
                      <a:pt x="8712" y="47884"/>
                    </a:lnTo>
                    <a:cubicBezTo>
                      <a:pt x="9224" y="67346"/>
                      <a:pt x="20242" y="83478"/>
                      <a:pt x="39971" y="83478"/>
                    </a:cubicBezTo>
                    <a:cubicBezTo>
                      <a:pt x="59700" y="83478"/>
                      <a:pt x="64312" y="74515"/>
                      <a:pt x="66618" y="63248"/>
                    </a:cubicBezTo>
                    <a:lnTo>
                      <a:pt x="75586" y="63248"/>
                    </a:lnTo>
                    <a:cubicBezTo>
                      <a:pt x="72768" y="79381"/>
                      <a:pt x="57394" y="91928"/>
                      <a:pt x="39715" y="91928"/>
                    </a:cubicBezTo>
                    <a:cubicBezTo>
                      <a:pt x="22035" y="91928"/>
                      <a:pt x="16911" y="86550"/>
                      <a:pt x="11274" y="79637"/>
                    </a:cubicBezTo>
                    <a:close/>
                    <a:moveTo>
                      <a:pt x="68924" y="40202"/>
                    </a:moveTo>
                    <a:cubicBezTo>
                      <a:pt x="68412" y="23558"/>
                      <a:pt x="58419" y="8194"/>
                      <a:pt x="39459" y="8194"/>
                    </a:cubicBezTo>
                    <a:cubicBezTo>
                      <a:pt x="20498" y="8194"/>
                      <a:pt x="9737" y="23302"/>
                      <a:pt x="9224" y="40202"/>
                    </a:cubicBezTo>
                    <a:lnTo>
                      <a:pt x="69181" y="40202"/>
                    </a:lnTo>
                    <a:close/>
                  </a:path>
                </a:pathLst>
              </a:custGeom>
              <a:grpFill/>
              <a:ln w="2543"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B238365C-4E7B-5634-8D16-09FE0FB02341}"/>
                  </a:ext>
                </a:extLst>
              </p:cNvPr>
              <p:cNvSpPr/>
              <p:nvPr/>
            </p:nvSpPr>
            <p:spPr>
              <a:xfrm>
                <a:off x="850335" y="6602012"/>
                <a:ext cx="45095" cy="88086"/>
              </a:xfrm>
              <a:custGeom>
                <a:avLst/>
                <a:gdLst>
                  <a:gd name="connsiteX0" fmla="*/ 0 w 45095"/>
                  <a:gd name="connsiteY0" fmla="*/ 1024 h 88086"/>
                  <a:gd name="connsiteX1" fmla="*/ 7943 w 45095"/>
                  <a:gd name="connsiteY1" fmla="*/ 1024 h 88086"/>
                  <a:gd name="connsiteX2" fmla="*/ 8712 w 45095"/>
                  <a:gd name="connsiteY2" fmla="*/ 18949 h 88086"/>
                  <a:gd name="connsiteX3" fmla="*/ 36896 w 45095"/>
                  <a:gd name="connsiteY3" fmla="*/ 0 h 88086"/>
                  <a:gd name="connsiteX4" fmla="*/ 45096 w 45095"/>
                  <a:gd name="connsiteY4" fmla="*/ 768 h 88086"/>
                  <a:gd name="connsiteX5" fmla="*/ 45096 w 45095"/>
                  <a:gd name="connsiteY5" fmla="*/ 9218 h 88086"/>
                  <a:gd name="connsiteX6" fmla="*/ 36640 w 45095"/>
                  <a:gd name="connsiteY6" fmla="*/ 8450 h 88086"/>
                  <a:gd name="connsiteX7" fmla="*/ 8968 w 45095"/>
                  <a:gd name="connsiteY7" fmla="*/ 44556 h 88086"/>
                  <a:gd name="connsiteX8" fmla="*/ 8968 w 45095"/>
                  <a:gd name="connsiteY8" fmla="*/ 88087 h 88086"/>
                  <a:gd name="connsiteX9" fmla="*/ 256 w 45095"/>
                  <a:gd name="connsiteY9" fmla="*/ 88087 h 88086"/>
                  <a:gd name="connsiteX10" fmla="*/ 256 w 45095"/>
                  <a:gd name="connsiteY10" fmla="*/ 1024 h 88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5095" h="88086">
                    <a:moveTo>
                      <a:pt x="0" y="1024"/>
                    </a:moveTo>
                    <a:lnTo>
                      <a:pt x="7943" y="1024"/>
                    </a:lnTo>
                    <a:lnTo>
                      <a:pt x="8712" y="18949"/>
                    </a:lnTo>
                    <a:cubicBezTo>
                      <a:pt x="12811" y="6658"/>
                      <a:pt x="24341" y="0"/>
                      <a:pt x="36896" y="0"/>
                    </a:cubicBezTo>
                    <a:cubicBezTo>
                      <a:pt x="49451" y="0"/>
                      <a:pt x="42533" y="0"/>
                      <a:pt x="45096" y="768"/>
                    </a:cubicBezTo>
                    <a:lnTo>
                      <a:pt x="45096" y="9218"/>
                    </a:lnTo>
                    <a:cubicBezTo>
                      <a:pt x="42277" y="8450"/>
                      <a:pt x="39459" y="8450"/>
                      <a:pt x="36640" y="8450"/>
                    </a:cubicBezTo>
                    <a:cubicBezTo>
                      <a:pt x="16398" y="8450"/>
                      <a:pt x="8968" y="25095"/>
                      <a:pt x="8968" y="44556"/>
                    </a:cubicBezTo>
                    <a:lnTo>
                      <a:pt x="8968" y="88087"/>
                    </a:lnTo>
                    <a:lnTo>
                      <a:pt x="256" y="88087"/>
                    </a:lnTo>
                    <a:lnTo>
                      <a:pt x="256" y="1024"/>
                    </a:lnTo>
                    <a:close/>
                  </a:path>
                </a:pathLst>
              </a:custGeom>
              <a:grpFill/>
              <a:ln w="2543" cap="flat">
                <a:noFill/>
                <a:prstDash val="solid"/>
                <a:miter/>
              </a:ln>
            </p:spPr>
            <p:txBody>
              <a:bodyPr rtlCol="0" anchor="ctr"/>
              <a:lstStyle/>
              <a:p>
                <a:endParaRPr lang="en-US"/>
              </a:p>
            </p:txBody>
          </p:sp>
          <p:sp>
            <p:nvSpPr>
              <p:cNvPr id="15" name="Freeform: Shape 14">
                <a:extLst>
                  <a:ext uri="{FF2B5EF4-FFF2-40B4-BE49-F238E27FC236}">
                    <a16:creationId xmlns:a16="http://schemas.microsoft.com/office/drawing/2014/main" id="{66402A5B-683A-FECB-8610-8D66C33DCF4B}"/>
                  </a:ext>
                </a:extLst>
              </p:cNvPr>
              <p:cNvSpPr/>
              <p:nvPr/>
            </p:nvSpPr>
            <p:spPr>
              <a:xfrm>
                <a:off x="904911" y="6594586"/>
                <a:ext cx="81110" cy="133154"/>
              </a:xfrm>
              <a:custGeom>
                <a:avLst/>
                <a:gdLst>
                  <a:gd name="connsiteX0" fmla="*/ 0 w 81110"/>
                  <a:gd name="connsiteY0" fmla="*/ 107804 h 133154"/>
                  <a:gd name="connsiteX1" fmla="*/ 15373 w 81110"/>
                  <a:gd name="connsiteY1" fmla="*/ 88343 h 133154"/>
                  <a:gd name="connsiteX2" fmla="*/ 3843 w 81110"/>
                  <a:gd name="connsiteY2" fmla="*/ 74771 h 133154"/>
                  <a:gd name="connsiteX3" fmla="*/ 16142 w 81110"/>
                  <a:gd name="connsiteY3" fmla="*/ 59407 h 133154"/>
                  <a:gd name="connsiteX4" fmla="*/ 6149 w 81110"/>
                  <a:gd name="connsiteY4" fmla="*/ 36618 h 133154"/>
                  <a:gd name="connsiteX5" fmla="*/ 38690 w 81110"/>
                  <a:gd name="connsiteY5" fmla="*/ 5890 h 133154"/>
                  <a:gd name="connsiteX6" fmla="*/ 59700 w 81110"/>
                  <a:gd name="connsiteY6" fmla="*/ 12035 h 133154"/>
                  <a:gd name="connsiteX7" fmla="*/ 76867 w 81110"/>
                  <a:gd name="connsiteY7" fmla="*/ 0 h 133154"/>
                  <a:gd name="connsiteX8" fmla="*/ 80198 w 81110"/>
                  <a:gd name="connsiteY8" fmla="*/ 256 h 133154"/>
                  <a:gd name="connsiteX9" fmla="*/ 80198 w 81110"/>
                  <a:gd name="connsiteY9" fmla="*/ 7682 h 133154"/>
                  <a:gd name="connsiteX10" fmla="*/ 76867 w 81110"/>
                  <a:gd name="connsiteY10" fmla="*/ 7682 h 133154"/>
                  <a:gd name="connsiteX11" fmla="*/ 64825 w 81110"/>
                  <a:gd name="connsiteY11" fmla="*/ 17156 h 133154"/>
                  <a:gd name="connsiteX12" fmla="*/ 71743 w 81110"/>
                  <a:gd name="connsiteY12" fmla="*/ 36874 h 133154"/>
                  <a:gd name="connsiteX13" fmla="*/ 38690 w 81110"/>
                  <a:gd name="connsiteY13" fmla="*/ 67089 h 133154"/>
                  <a:gd name="connsiteX14" fmla="*/ 21010 w 81110"/>
                  <a:gd name="connsiteY14" fmla="*/ 62992 h 133154"/>
                  <a:gd name="connsiteX15" fmla="*/ 12043 w 81110"/>
                  <a:gd name="connsiteY15" fmla="*/ 73491 h 133154"/>
                  <a:gd name="connsiteX16" fmla="*/ 27672 w 81110"/>
                  <a:gd name="connsiteY16" fmla="*/ 82453 h 133154"/>
                  <a:gd name="connsiteX17" fmla="*/ 45608 w 81110"/>
                  <a:gd name="connsiteY17" fmla="*/ 82453 h 133154"/>
                  <a:gd name="connsiteX18" fmla="*/ 73280 w 81110"/>
                  <a:gd name="connsiteY18" fmla="*/ 90391 h 133154"/>
                  <a:gd name="connsiteX19" fmla="*/ 79942 w 81110"/>
                  <a:gd name="connsiteY19" fmla="*/ 106524 h 133154"/>
                  <a:gd name="connsiteX20" fmla="*/ 38690 w 81110"/>
                  <a:gd name="connsiteY20" fmla="*/ 133155 h 133154"/>
                  <a:gd name="connsiteX21" fmla="*/ 256 w 81110"/>
                  <a:gd name="connsiteY21" fmla="*/ 108316 h 133154"/>
                  <a:gd name="connsiteX22" fmla="*/ 70974 w 81110"/>
                  <a:gd name="connsiteY22" fmla="*/ 106268 h 133154"/>
                  <a:gd name="connsiteX23" fmla="*/ 46120 w 81110"/>
                  <a:gd name="connsiteY23" fmla="*/ 90135 h 133154"/>
                  <a:gd name="connsiteX24" fmla="*/ 22804 w 81110"/>
                  <a:gd name="connsiteY24" fmla="*/ 90135 h 133154"/>
                  <a:gd name="connsiteX25" fmla="*/ 8199 w 81110"/>
                  <a:gd name="connsiteY25" fmla="*/ 106780 h 133154"/>
                  <a:gd name="connsiteX26" fmla="*/ 38690 w 81110"/>
                  <a:gd name="connsiteY26" fmla="*/ 124448 h 133154"/>
                  <a:gd name="connsiteX27" fmla="*/ 70974 w 81110"/>
                  <a:gd name="connsiteY27" fmla="*/ 106012 h 133154"/>
                  <a:gd name="connsiteX28" fmla="*/ 62775 w 81110"/>
                  <a:gd name="connsiteY28" fmla="*/ 36618 h 133154"/>
                  <a:gd name="connsiteX29" fmla="*/ 38434 w 81110"/>
                  <a:gd name="connsiteY29" fmla="*/ 13572 h 133154"/>
                  <a:gd name="connsiteX30" fmla="*/ 14349 w 81110"/>
                  <a:gd name="connsiteY30" fmla="*/ 36618 h 133154"/>
                  <a:gd name="connsiteX31" fmla="*/ 38434 w 81110"/>
                  <a:gd name="connsiteY31" fmla="*/ 59151 h 133154"/>
                  <a:gd name="connsiteX32" fmla="*/ 62775 w 81110"/>
                  <a:gd name="connsiteY32" fmla="*/ 36618 h 133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1110" h="133154">
                    <a:moveTo>
                      <a:pt x="0" y="107804"/>
                    </a:moveTo>
                    <a:cubicBezTo>
                      <a:pt x="0" y="98842"/>
                      <a:pt x="5637" y="90904"/>
                      <a:pt x="15373" y="88343"/>
                    </a:cubicBezTo>
                    <a:cubicBezTo>
                      <a:pt x="8455" y="87063"/>
                      <a:pt x="3843" y="81173"/>
                      <a:pt x="3843" y="74771"/>
                    </a:cubicBezTo>
                    <a:cubicBezTo>
                      <a:pt x="3843" y="68370"/>
                      <a:pt x="8968" y="61968"/>
                      <a:pt x="16142" y="59407"/>
                    </a:cubicBezTo>
                    <a:cubicBezTo>
                      <a:pt x="9993" y="54030"/>
                      <a:pt x="6149" y="46348"/>
                      <a:pt x="6149" y="36618"/>
                    </a:cubicBezTo>
                    <a:cubicBezTo>
                      <a:pt x="6149" y="17669"/>
                      <a:pt x="21267" y="5890"/>
                      <a:pt x="38690" y="5890"/>
                    </a:cubicBezTo>
                    <a:cubicBezTo>
                      <a:pt x="56113" y="5890"/>
                      <a:pt x="53551" y="7938"/>
                      <a:pt x="59700" y="12035"/>
                    </a:cubicBezTo>
                    <a:cubicBezTo>
                      <a:pt x="61750" y="4353"/>
                      <a:pt x="68924" y="0"/>
                      <a:pt x="76867" y="0"/>
                    </a:cubicBezTo>
                    <a:cubicBezTo>
                      <a:pt x="84810" y="0"/>
                      <a:pt x="78917" y="0"/>
                      <a:pt x="80198" y="256"/>
                    </a:cubicBezTo>
                    <a:lnTo>
                      <a:pt x="80198" y="7682"/>
                    </a:lnTo>
                    <a:cubicBezTo>
                      <a:pt x="79430" y="7682"/>
                      <a:pt x="78148" y="7682"/>
                      <a:pt x="76867" y="7682"/>
                    </a:cubicBezTo>
                    <a:cubicBezTo>
                      <a:pt x="70462" y="7682"/>
                      <a:pt x="66106" y="11011"/>
                      <a:pt x="64825" y="17156"/>
                    </a:cubicBezTo>
                    <a:cubicBezTo>
                      <a:pt x="69181" y="22278"/>
                      <a:pt x="71743" y="28679"/>
                      <a:pt x="71743" y="36874"/>
                    </a:cubicBezTo>
                    <a:cubicBezTo>
                      <a:pt x="71743" y="55823"/>
                      <a:pt x="56882" y="67089"/>
                      <a:pt x="38690" y="67089"/>
                    </a:cubicBezTo>
                    <a:cubicBezTo>
                      <a:pt x="20498" y="67089"/>
                      <a:pt x="25879" y="65809"/>
                      <a:pt x="21010" y="62992"/>
                    </a:cubicBezTo>
                    <a:cubicBezTo>
                      <a:pt x="16398" y="64785"/>
                      <a:pt x="12043" y="68114"/>
                      <a:pt x="12043" y="73491"/>
                    </a:cubicBezTo>
                    <a:cubicBezTo>
                      <a:pt x="12043" y="81429"/>
                      <a:pt x="20754" y="82453"/>
                      <a:pt x="27672" y="82453"/>
                    </a:cubicBezTo>
                    <a:lnTo>
                      <a:pt x="45608" y="82453"/>
                    </a:lnTo>
                    <a:cubicBezTo>
                      <a:pt x="58932" y="82453"/>
                      <a:pt x="67131" y="84758"/>
                      <a:pt x="73280" y="90391"/>
                    </a:cubicBezTo>
                    <a:cubicBezTo>
                      <a:pt x="77380" y="94489"/>
                      <a:pt x="79942" y="98842"/>
                      <a:pt x="79942" y="106524"/>
                    </a:cubicBezTo>
                    <a:cubicBezTo>
                      <a:pt x="79942" y="125985"/>
                      <a:pt x="59700" y="133155"/>
                      <a:pt x="38690" y="133155"/>
                    </a:cubicBezTo>
                    <a:cubicBezTo>
                      <a:pt x="17679" y="133155"/>
                      <a:pt x="256" y="125729"/>
                      <a:pt x="256" y="108316"/>
                    </a:cubicBezTo>
                    <a:close/>
                    <a:moveTo>
                      <a:pt x="70974" y="106268"/>
                    </a:moveTo>
                    <a:cubicBezTo>
                      <a:pt x="70974" y="93976"/>
                      <a:pt x="59444" y="90135"/>
                      <a:pt x="46120" y="90135"/>
                    </a:cubicBezTo>
                    <a:lnTo>
                      <a:pt x="22804" y="90135"/>
                    </a:lnTo>
                    <a:cubicBezTo>
                      <a:pt x="14861" y="91928"/>
                      <a:pt x="8199" y="96537"/>
                      <a:pt x="8199" y="106780"/>
                    </a:cubicBezTo>
                    <a:cubicBezTo>
                      <a:pt x="8199" y="117022"/>
                      <a:pt x="23316" y="124448"/>
                      <a:pt x="38690" y="124448"/>
                    </a:cubicBezTo>
                    <a:cubicBezTo>
                      <a:pt x="54063" y="124448"/>
                      <a:pt x="70974" y="120351"/>
                      <a:pt x="70974" y="106012"/>
                    </a:cubicBezTo>
                    <a:close/>
                    <a:moveTo>
                      <a:pt x="62775" y="36618"/>
                    </a:moveTo>
                    <a:cubicBezTo>
                      <a:pt x="62775" y="22022"/>
                      <a:pt x="52014" y="13572"/>
                      <a:pt x="38434" y="13572"/>
                    </a:cubicBezTo>
                    <a:cubicBezTo>
                      <a:pt x="24854" y="13572"/>
                      <a:pt x="14349" y="22022"/>
                      <a:pt x="14349" y="36618"/>
                    </a:cubicBezTo>
                    <a:cubicBezTo>
                      <a:pt x="14349" y="51213"/>
                      <a:pt x="24854" y="59151"/>
                      <a:pt x="38434" y="59151"/>
                    </a:cubicBezTo>
                    <a:cubicBezTo>
                      <a:pt x="52014" y="59151"/>
                      <a:pt x="62775" y="51213"/>
                      <a:pt x="62775" y="36618"/>
                    </a:cubicBezTo>
                    <a:close/>
                  </a:path>
                </a:pathLst>
              </a:custGeom>
              <a:grpFill/>
              <a:ln w="2543"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82A74A41-A54F-6922-8CC2-E3C28CABA3AF}"/>
                  </a:ext>
                </a:extLst>
              </p:cNvPr>
              <p:cNvSpPr/>
              <p:nvPr/>
            </p:nvSpPr>
            <p:spPr>
              <a:xfrm>
                <a:off x="1002020" y="6603036"/>
                <a:ext cx="78148" cy="123680"/>
              </a:xfrm>
              <a:custGeom>
                <a:avLst/>
                <a:gdLst>
                  <a:gd name="connsiteX0" fmla="*/ 1537 w 78148"/>
                  <a:gd name="connsiteY0" fmla="*/ 121119 h 123680"/>
                  <a:gd name="connsiteX1" fmla="*/ 1537 w 78148"/>
                  <a:gd name="connsiteY1" fmla="*/ 112669 h 123680"/>
                  <a:gd name="connsiteX2" fmla="*/ 12811 w 78148"/>
                  <a:gd name="connsiteY2" fmla="*/ 115230 h 123680"/>
                  <a:gd name="connsiteX3" fmla="*/ 30491 w 78148"/>
                  <a:gd name="connsiteY3" fmla="*/ 101402 h 123680"/>
                  <a:gd name="connsiteX4" fmla="*/ 35615 w 78148"/>
                  <a:gd name="connsiteY4" fmla="*/ 88599 h 123680"/>
                  <a:gd name="connsiteX5" fmla="*/ 0 w 78148"/>
                  <a:gd name="connsiteY5" fmla="*/ 0 h 123680"/>
                  <a:gd name="connsiteX6" fmla="*/ 9480 w 78148"/>
                  <a:gd name="connsiteY6" fmla="*/ 0 h 123680"/>
                  <a:gd name="connsiteX7" fmla="*/ 39715 w 78148"/>
                  <a:gd name="connsiteY7" fmla="*/ 77332 h 123680"/>
                  <a:gd name="connsiteX8" fmla="*/ 68924 w 78148"/>
                  <a:gd name="connsiteY8" fmla="*/ 0 h 123680"/>
                  <a:gd name="connsiteX9" fmla="*/ 78148 w 78148"/>
                  <a:gd name="connsiteY9" fmla="*/ 0 h 123680"/>
                  <a:gd name="connsiteX10" fmla="*/ 38177 w 78148"/>
                  <a:gd name="connsiteY10" fmla="*/ 104219 h 123680"/>
                  <a:gd name="connsiteX11" fmla="*/ 13324 w 78148"/>
                  <a:gd name="connsiteY11" fmla="*/ 123680 h 123680"/>
                  <a:gd name="connsiteX12" fmla="*/ 1537 w 78148"/>
                  <a:gd name="connsiteY12" fmla="*/ 121119 h 123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8148" h="123680">
                    <a:moveTo>
                      <a:pt x="1537" y="121119"/>
                    </a:moveTo>
                    <a:lnTo>
                      <a:pt x="1537" y="112669"/>
                    </a:lnTo>
                    <a:cubicBezTo>
                      <a:pt x="4868" y="114206"/>
                      <a:pt x="8455" y="115230"/>
                      <a:pt x="12811" y="115230"/>
                    </a:cubicBezTo>
                    <a:cubicBezTo>
                      <a:pt x="21267" y="115230"/>
                      <a:pt x="26391" y="111645"/>
                      <a:pt x="30491" y="101402"/>
                    </a:cubicBezTo>
                    <a:lnTo>
                      <a:pt x="35615" y="88599"/>
                    </a:lnTo>
                    <a:lnTo>
                      <a:pt x="0" y="0"/>
                    </a:lnTo>
                    <a:lnTo>
                      <a:pt x="9480" y="0"/>
                    </a:lnTo>
                    <a:lnTo>
                      <a:pt x="39715" y="77332"/>
                    </a:lnTo>
                    <a:lnTo>
                      <a:pt x="68924" y="0"/>
                    </a:lnTo>
                    <a:lnTo>
                      <a:pt x="78148" y="0"/>
                    </a:lnTo>
                    <a:lnTo>
                      <a:pt x="38177" y="104219"/>
                    </a:lnTo>
                    <a:cubicBezTo>
                      <a:pt x="32797" y="118303"/>
                      <a:pt x="25110" y="123680"/>
                      <a:pt x="13324" y="123680"/>
                    </a:cubicBezTo>
                    <a:cubicBezTo>
                      <a:pt x="1537" y="123680"/>
                      <a:pt x="2818" y="122144"/>
                      <a:pt x="1537" y="121119"/>
                    </a:cubicBezTo>
                    <a:close/>
                  </a:path>
                </a:pathLst>
              </a:custGeom>
              <a:grpFill/>
              <a:ln w="2543" cap="flat">
                <a:noFill/>
                <a:prstDash val="solid"/>
                <a:miter/>
              </a:ln>
            </p:spPr>
            <p:txBody>
              <a:bodyPr rtlCol="0" anchor="ctr"/>
              <a:lstStyle/>
              <a:p>
                <a:endParaRPr lang="en-US"/>
              </a:p>
            </p:txBody>
          </p:sp>
        </p:grpSp>
      </p:grpSp>
      <p:sp>
        <p:nvSpPr>
          <p:cNvPr id="101" name="BodyText">
            <a:extLst>
              <a:ext uri="{FF2B5EF4-FFF2-40B4-BE49-F238E27FC236}">
                <a16:creationId xmlns:a16="http://schemas.microsoft.com/office/drawing/2014/main" id="{E06546D2-8671-8C3E-EB3F-428017CE809E}"/>
              </a:ext>
            </a:extLst>
          </p:cNvPr>
          <p:cNvSpPr>
            <a:spLocks noGrp="1"/>
          </p:cNvSpPr>
          <p:nvPr>
            <p:ph type="body" idx="1"/>
          </p:nvPr>
        </p:nvSpPr>
        <p:spPr>
          <a:xfrm>
            <a:off x="550164" y="1656506"/>
            <a:ext cx="11091672" cy="4560144"/>
          </a:xfrm>
          <a:prstGeom prst="rect">
            <a:avLst/>
          </a:prstGeom>
          <a:noFill/>
        </p:spPr>
        <p:txBody>
          <a:bodyPr vert="horz" wrap="square"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0" name="Title">
            <a:extLst>
              <a:ext uri="{FF2B5EF4-FFF2-40B4-BE49-F238E27FC236}">
                <a16:creationId xmlns:a16="http://schemas.microsoft.com/office/drawing/2014/main" id="{F7B7C9EE-C038-BCBD-A839-0418A6DE42EB}"/>
              </a:ext>
            </a:extLst>
          </p:cNvPr>
          <p:cNvSpPr>
            <a:spLocks noGrp="1"/>
          </p:cNvSpPr>
          <p:nvPr>
            <p:ph type="title"/>
          </p:nvPr>
        </p:nvSpPr>
        <p:spPr>
          <a:xfrm>
            <a:off x="550164" y="635000"/>
            <a:ext cx="11091672" cy="749300"/>
          </a:xfrm>
          <a:prstGeom prst="rect">
            <a:avLst/>
          </a:prstGeom>
          <a:noFill/>
        </p:spPr>
        <p:txBody>
          <a:bodyPr vert="horz" wrap="square" lIns="0" tIns="0" rIns="0" bIns="0" rtlCol="0" anchorCtr="0">
            <a:noAutofit/>
          </a:bodyPr>
          <a:lstStyle/>
          <a:p>
            <a:r>
              <a:rPr lang="en-US"/>
              <a:t>Click to edit Master title style</a:t>
            </a:r>
          </a:p>
        </p:txBody>
      </p:sp>
      <p:sp>
        <p:nvSpPr>
          <p:cNvPr id="2" name="Copyright">
            <a:extLst>
              <a:ext uri="{FF2B5EF4-FFF2-40B4-BE49-F238E27FC236}">
                <a16:creationId xmlns:a16="http://schemas.microsoft.com/office/drawing/2014/main" id="{AF42B4AA-F94E-ECE5-0617-1E7FAD353FCF}"/>
              </a:ext>
            </a:extLst>
          </p:cNvPr>
          <p:cNvSpPr txBox="1">
            <a:spLocks/>
          </p:cNvSpPr>
          <p:nvPr/>
        </p:nvSpPr>
        <p:spPr>
          <a:xfrm>
            <a:off x="10401435" y="6483464"/>
            <a:ext cx="925529" cy="107723"/>
          </a:xfrm>
          <a:prstGeom prst="rect">
            <a:avLst/>
          </a:prstGeom>
        </p:spPr>
        <p:txBody>
          <a:bodyPr wrap="none" lIns="0" tIns="0" rIns="0" bIns="0" anchor="b">
            <a:noAutofit/>
          </a:bodyPr>
          <a:lstStyle>
            <a:lvl1pPr marL="0" indent="0" algn="l" defTabSz="914400" rtl="0" eaLnBrk="1" latinLnBrk="0" hangingPunct="1">
              <a:lnSpc>
                <a:spcPct val="100000"/>
              </a:lnSpc>
              <a:spcBef>
                <a:spcPts val="0"/>
              </a:spcBef>
              <a:buClr>
                <a:schemeClr val="tx1"/>
              </a:buClr>
              <a:buSzPct val="100000"/>
              <a:buFont typeface="Wingdings" panose="05000000000000000000" pitchFamily="2" charset="2"/>
              <a:buNone/>
              <a:defRPr sz="700" kern="1200">
                <a:solidFill>
                  <a:srgbClr val="999999"/>
                </a:solidFill>
                <a:latin typeface="+mn-lt"/>
                <a:ea typeface="+mn-ea"/>
                <a:cs typeface="+mn-cs"/>
              </a:defRPr>
            </a:lvl1pPr>
            <a:lvl2pPr marL="179994"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2pPr>
            <a:lvl3pPr marL="359988" indent="0" algn="l" defTabSz="914400" rtl="0" eaLnBrk="1" latinLnBrk="0" hangingPunct="1">
              <a:lnSpc>
                <a:spcPct val="100000"/>
              </a:lnSpc>
              <a:spcBef>
                <a:spcPts val="600"/>
              </a:spcBef>
              <a:buClr>
                <a:schemeClr val="tx1"/>
              </a:buClr>
              <a:buSzPct val="100000"/>
              <a:buFont typeface="Arial" panose="020B0604020202020204" pitchFamily="34" charset="0"/>
              <a:buNone/>
              <a:tabLst/>
              <a:defRPr sz="1400" kern="1200">
                <a:solidFill>
                  <a:schemeClr val="tx1"/>
                </a:solidFill>
                <a:latin typeface="+mn-lt"/>
                <a:ea typeface="+mn-ea"/>
                <a:cs typeface="+mn-cs"/>
              </a:defRPr>
            </a:lvl3pPr>
            <a:lvl4pPr marL="539983"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4pPr>
            <a:lvl5pPr marL="719977" indent="0" algn="l" defTabSz="914400" rtl="0" eaLnBrk="1" latinLnBrk="0" hangingPunct="1">
              <a:lnSpc>
                <a:spcPct val="100000"/>
              </a:lnSpc>
              <a:spcBef>
                <a:spcPts val="600"/>
              </a:spcBef>
              <a:buClr>
                <a:schemeClr val="tx1"/>
              </a:buClr>
              <a:buSzPct val="100000"/>
              <a:buFont typeface="Arial" panose="020B0604020202020204" pitchFamily="34" charset="0"/>
              <a:buNone/>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sz="700">
                <a:solidFill>
                  <a:schemeClr val="tx1"/>
                </a:solidFill>
                <a:latin typeface="Akkurat LL" panose="020B0504010101010104" pitchFamily="34" charset="0"/>
                <a:cs typeface="Akkurat LL" panose="020B0504010101010104" pitchFamily="34" charset="0"/>
              </a:rPr>
              <a:t>© 2026 by S&amp;P Global Inc. </a:t>
            </a:r>
          </a:p>
        </p:txBody>
      </p:sp>
      <p:sp>
        <p:nvSpPr>
          <p:cNvPr id="3" name="SlideNumber">
            <a:extLst>
              <a:ext uri="{FF2B5EF4-FFF2-40B4-BE49-F238E27FC236}">
                <a16:creationId xmlns:a16="http://schemas.microsoft.com/office/drawing/2014/main" id="{F78B5C30-6376-4179-A45E-B34CFF429C72}"/>
              </a:ext>
            </a:extLst>
          </p:cNvPr>
          <p:cNvSpPr txBox="1"/>
          <p:nvPr/>
        </p:nvSpPr>
        <p:spPr>
          <a:xfrm>
            <a:off x="11516802" y="6475769"/>
            <a:ext cx="125034" cy="123111"/>
          </a:xfrm>
          <a:prstGeom prst="rect">
            <a:avLst/>
          </a:prstGeom>
          <a:noFill/>
        </p:spPr>
        <p:txBody>
          <a:bodyPr wrap="none" lIns="0" tIns="0" rIns="0" bIns="0" rtlCol="0" anchor="ctr">
            <a:noAutofit/>
          </a:bodyPr>
          <a:lstStyle/>
          <a:p>
            <a:pPr marL="0" marR="0" indent="0" algn="r" defTabSz="914370" rtl="0" eaLnBrk="1" fontAlgn="auto" latinLnBrk="0" hangingPunct="1">
              <a:lnSpc>
                <a:spcPct val="100000"/>
              </a:lnSpc>
              <a:spcBef>
                <a:spcPts val="0"/>
              </a:spcBef>
              <a:spcAft>
                <a:spcPts val="0"/>
              </a:spcAft>
              <a:buClrTx/>
              <a:buSzTx/>
              <a:buFontTx/>
              <a:buNone/>
              <a:tabLst/>
              <a:defRPr/>
            </a:pPr>
            <a:fld id="{8F63CC74-D785-4C96-8C6E-EB177D1B9A1D}" type="slidenum">
              <a:rPr lang="en-US" sz="700" smtClean="0">
                <a:solidFill>
                  <a:schemeClr val="tx1"/>
                </a:solidFill>
                <a:latin typeface="Akkurat LL" panose="020B0504010101010104" pitchFamily="34" charset="0"/>
                <a:ea typeface="+mn-ea"/>
                <a:cs typeface="Akkurat LL" panose="020B0504010101010104" pitchFamily="34" charset="0"/>
              </a:rPr>
              <a:pPr marL="0" marR="0" indent="0" algn="r" defTabSz="914370" rtl="0" eaLnBrk="1" fontAlgn="auto" latinLnBrk="0" hangingPunct="1">
                <a:lnSpc>
                  <a:spcPct val="100000"/>
                </a:lnSpc>
                <a:spcBef>
                  <a:spcPts val="0"/>
                </a:spcBef>
                <a:spcAft>
                  <a:spcPts val="0"/>
                </a:spcAft>
                <a:buClrTx/>
                <a:buSzTx/>
                <a:buFontTx/>
                <a:buNone/>
                <a:tabLst/>
                <a:defRPr/>
              </a:pPr>
              <a:t>‹#›</a:t>
            </a:fld>
            <a:endParaRPr lang="en-US" sz="800">
              <a:solidFill>
                <a:schemeClr val="tx1"/>
              </a:solidFill>
              <a:latin typeface="Akkurat LL" panose="020B0504010101010104" pitchFamily="34" charset="0"/>
              <a:ea typeface="+mn-ea"/>
              <a:cs typeface="Akkurat LL" panose="020B0504010101010104" pitchFamily="34" charset="0"/>
            </a:endParaRPr>
          </a:p>
        </p:txBody>
      </p:sp>
    </p:spTree>
    <p:extLst>
      <p:ext uri="{BB962C8B-B14F-4D97-AF65-F5344CB8AC3E}">
        <p14:creationId xmlns:p14="http://schemas.microsoft.com/office/powerpoint/2010/main" val="2937179883"/>
      </p:ext>
    </p:extLst>
  </p:cSld>
  <p:clrMap bg1="lt1" tx1="dk1" bg2="lt2" tx2="dk2" accent1="accent1" accent2="accent2" accent3="accent3" accent4="accent4" accent5="accent5" accent6="accent6" hlink="hlink" folHlink="folHlink"/>
  <p:sldLayoutIdLst>
    <p:sldLayoutId id="2147484491" r:id="rId1"/>
    <p:sldLayoutId id="2147484492" r:id="rId2"/>
    <p:sldLayoutId id="2147484493" r:id="rId3"/>
    <p:sldLayoutId id="2147484494" r:id="rId4"/>
    <p:sldLayoutId id="2147484495" r:id="rId5"/>
    <p:sldLayoutId id="2147484496" r:id="rId6"/>
    <p:sldLayoutId id="2147484497" r:id="rId7"/>
    <p:sldLayoutId id="2147484498" r:id="rId8"/>
    <p:sldLayoutId id="2147484499" r:id="rId9"/>
    <p:sldLayoutId id="2147484500" r:id="rId10"/>
    <p:sldLayoutId id="2147484501" r:id="rId11"/>
    <p:sldLayoutId id="2147484502" r:id="rId12"/>
    <p:sldLayoutId id="2147484503" r:id="rId13"/>
    <p:sldLayoutId id="2147484504" r:id="rId14"/>
    <p:sldLayoutId id="2147484505" r:id="rId15"/>
    <p:sldLayoutId id="2147484506" r:id="rId16"/>
    <p:sldLayoutId id="2147484507" r:id="rId17"/>
    <p:sldLayoutId id="2147484508" r:id="rId18"/>
    <p:sldLayoutId id="2147484509" r:id="rId19"/>
    <p:sldLayoutId id="2147484510" r:id="rId20"/>
    <p:sldLayoutId id="2147484511" r:id="rId21"/>
    <p:sldLayoutId id="2147484512" r:id="rId22"/>
    <p:sldLayoutId id="2147484513" r:id="rId23"/>
    <p:sldLayoutId id="2147484514" r:id="rId24"/>
    <p:sldLayoutId id="2147484515" r:id="rId25"/>
    <p:sldLayoutId id="2147484516" r:id="rId26"/>
    <p:sldLayoutId id="2147484517" r:id="rId27"/>
    <p:sldLayoutId id="2147484518" r:id="rId28"/>
    <p:sldLayoutId id="2147484519" r:id="rId29"/>
    <p:sldLayoutId id="2147484520" r:id="rId30"/>
    <p:sldLayoutId id="2147484521" r:id="rId31"/>
    <p:sldLayoutId id="2147484522" r:id="rId32"/>
    <p:sldLayoutId id="2147484523" r:id="rId33"/>
    <p:sldLayoutId id="2147484524" r:id="rId34"/>
    <p:sldLayoutId id="2147484525" r:id="rId35"/>
    <p:sldLayoutId id="2147484526" r:id="rId36"/>
    <p:sldLayoutId id="2147484527" r:id="rId37"/>
    <p:sldLayoutId id="2147484528" r:id="rId38"/>
    <p:sldLayoutId id="2147484529" r:id="rId39"/>
    <p:sldLayoutId id="2147484530" r:id="rId40"/>
    <p:sldLayoutId id="2147484531" r:id="rId41"/>
    <p:sldLayoutId id="2147484532" r:id="rId42"/>
    <p:sldLayoutId id="2147484533" r:id="rId43"/>
    <p:sldLayoutId id="2147484534" r:id="rId44"/>
    <p:sldLayoutId id="2147484535" r:id="rId45"/>
    <p:sldLayoutId id="2147484536" r:id="rId46"/>
    <p:sldLayoutId id="2147484537" r:id="rId47"/>
    <p:sldLayoutId id="2147484538" r:id="rId48"/>
  </p:sldLayoutIdLst>
  <p:hf sldNum="0" hdr="0" ftr="0" dt="0"/>
  <p:txStyles>
    <p:titleStyle>
      <a:lvl1pPr algn="l" defTabSz="914400" rtl="0" eaLnBrk="1" latinLnBrk="0" hangingPunct="1">
        <a:lnSpc>
          <a:spcPct val="100000"/>
        </a:lnSpc>
        <a:spcBef>
          <a:spcPct val="0"/>
        </a:spcBef>
        <a:buNone/>
        <a:defRPr sz="2800" b="0" kern="1200">
          <a:solidFill>
            <a:schemeClr val="tx1"/>
          </a:solidFill>
          <a:latin typeface="Akkurat LL" panose="020B0504010101010104" pitchFamily="34" charset="0"/>
          <a:ea typeface="Akkurat LL" panose="020B0504010101010104" pitchFamily="34" charset="0"/>
          <a:cs typeface="Akkurat LL" panose="020B0504010101010104" pitchFamily="34" charset="0"/>
        </a:defRPr>
      </a:lvl1pPr>
    </p:titleStyle>
    <p:bodyStyle>
      <a:lvl1pPr marL="171450" indent="-171450" algn="l" defTabSz="914400" rtl="0" eaLnBrk="1" latinLnBrk="0" hangingPunct="1">
        <a:lnSpc>
          <a:spcPct val="100000"/>
        </a:lnSpc>
        <a:spcBef>
          <a:spcPts val="600"/>
        </a:spcBef>
        <a:buClr>
          <a:schemeClr val="tx1"/>
        </a:buClr>
        <a:buSzPct val="100000"/>
        <a:buFont typeface="Wingdings" panose="05000000000000000000" pitchFamily="2" charset="2"/>
        <a:buChar char="§"/>
        <a:defRPr sz="1600" kern="1200">
          <a:solidFill>
            <a:schemeClr val="tx1"/>
          </a:solidFill>
          <a:latin typeface="Akkurat LL" panose="020B0504010101010104" pitchFamily="34" charset="0"/>
          <a:ea typeface="Akkurat LL" panose="020B0504010101010104" pitchFamily="34" charset="0"/>
          <a:cs typeface="Akkurat LL" panose="020B0504010101010104" pitchFamily="34" charset="0"/>
        </a:defRPr>
      </a:lvl1pPr>
      <a:lvl2pPr marL="341313" indent="-168275" algn="l" defTabSz="914400" rtl="0" eaLnBrk="1" latinLnBrk="0" hangingPunct="1">
        <a:lnSpc>
          <a:spcPct val="100000"/>
        </a:lnSpc>
        <a:spcBef>
          <a:spcPts val="600"/>
        </a:spcBef>
        <a:buClr>
          <a:schemeClr val="tx1"/>
        </a:buClr>
        <a:buSzPct val="100000"/>
        <a:buFont typeface="Arial" panose="020B0604020202020204" pitchFamily="34" charset="0"/>
        <a:buChar char="–"/>
        <a:defRPr sz="1600" kern="1200">
          <a:solidFill>
            <a:schemeClr val="tx1"/>
          </a:solidFill>
          <a:latin typeface="Akkurat LL" panose="020B0504010101010104" pitchFamily="34" charset="0"/>
          <a:ea typeface="Akkurat LL" panose="020B0504010101010104" pitchFamily="34" charset="0"/>
          <a:cs typeface="Akkurat LL" panose="020B0504010101010104" pitchFamily="34" charset="0"/>
        </a:defRPr>
      </a:lvl2pPr>
      <a:lvl3pPr marL="514350" indent="-171450" algn="l" defTabSz="914400" rtl="0" eaLnBrk="1" latinLnBrk="0" hangingPunct="1">
        <a:lnSpc>
          <a:spcPct val="100000"/>
        </a:lnSpc>
        <a:spcBef>
          <a:spcPts val="600"/>
        </a:spcBef>
        <a:buClr>
          <a:schemeClr val="tx1"/>
        </a:buClr>
        <a:buSzPct val="100000"/>
        <a:buFont typeface="Arial" panose="020B0604020202020204" pitchFamily="34" charset="0"/>
        <a:buChar char="-"/>
        <a:tabLst/>
        <a:defRPr sz="1600" kern="1200">
          <a:solidFill>
            <a:schemeClr val="tx1"/>
          </a:solidFill>
          <a:latin typeface="Akkurat LL" panose="020B0504010101010104" pitchFamily="34" charset="0"/>
          <a:ea typeface="Akkurat LL" panose="020B0504010101010104" pitchFamily="34" charset="0"/>
          <a:cs typeface="Akkurat LL" panose="020B0504010101010104" pitchFamily="34" charset="0"/>
        </a:defRPr>
      </a:lvl3pPr>
      <a:lvl4pPr marL="687388" indent="-169863" algn="l" defTabSz="914400" rtl="0" eaLnBrk="1" latinLnBrk="0" hangingPunct="1">
        <a:lnSpc>
          <a:spcPct val="100000"/>
        </a:lnSpc>
        <a:spcBef>
          <a:spcPts val="600"/>
        </a:spcBef>
        <a:buClr>
          <a:schemeClr val="tx1"/>
        </a:buClr>
        <a:buSzPct val="100000"/>
        <a:buFont typeface="Arial" panose="020B0604020202020204" pitchFamily="34" charset="0"/>
        <a:buChar char="–"/>
        <a:defRPr sz="1600" kern="1200">
          <a:solidFill>
            <a:schemeClr val="tx1"/>
          </a:solidFill>
          <a:latin typeface="Akkurat LL" panose="020B0504010101010104" pitchFamily="34" charset="0"/>
          <a:ea typeface="Akkurat LL" panose="020B0504010101010104" pitchFamily="34" charset="0"/>
          <a:cs typeface="Akkurat LL" panose="020B0504010101010104" pitchFamily="34" charset="0"/>
        </a:defRPr>
      </a:lvl4pPr>
      <a:lvl5pPr marL="858838" indent="-171450" algn="l" defTabSz="914400" rtl="0" eaLnBrk="1" latinLnBrk="0" hangingPunct="1">
        <a:lnSpc>
          <a:spcPct val="100000"/>
        </a:lnSpc>
        <a:spcBef>
          <a:spcPts val="600"/>
        </a:spcBef>
        <a:buClr>
          <a:schemeClr val="tx1"/>
        </a:buClr>
        <a:buSzPct val="100000"/>
        <a:buFont typeface="Arial" panose="020B0604020202020204" pitchFamily="34" charset="0"/>
        <a:buChar char="-"/>
        <a:defRPr sz="1600" kern="1200">
          <a:solidFill>
            <a:schemeClr val="tx1"/>
          </a:solidFill>
          <a:latin typeface="Akkurat LL" panose="020B0504010101010104" pitchFamily="34" charset="0"/>
          <a:ea typeface="Akkurat LL" panose="020B0504010101010104" pitchFamily="34" charset="0"/>
          <a:cs typeface="Akkurat LL" panose="020B05040101010101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4" pos="347">
          <p15:clr>
            <a:srgbClr val="F26B43"/>
          </p15:clr>
        </p15:guide>
        <p15:guide id="35" pos="716">
          <p15:clr>
            <a:srgbClr val="A4A3A4"/>
          </p15:clr>
        </p15:guide>
        <p15:guide id="36" pos="947">
          <p15:clr>
            <a:srgbClr val="A4A3A4"/>
          </p15:clr>
        </p15:guide>
        <p15:guide id="37" pos="1318">
          <p15:clr>
            <a:srgbClr val="A4A3A4"/>
          </p15:clr>
        </p15:guide>
        <p15:guide id="38" pos="1548">
          <p15:clr>
            <a:srgbClr val="A4A3A4"/>
          </p15:clr>
        </p15:guide>
        <p15:guide id="39" pos="1920">
          <p15:clr>
            <a:srgbClr val="A4A3A4"/>
          </p15:clr>
        </p15:guide>
        <p15:guide id="40" pos="2150">
          <p15:clr>
            <a:srgbClr val="A4A3A4"/>
          </p15:clr>
        </p15:guide>
        <p15:guide id="41" pos="2521">
          <p15:clr>
            <a:srgbClr val="A4A3A4"/>
          </p15:clr>
        </p15:guide>
        <p15:guide id="42" pos="2752">
          <p15:clr>
            <a:srgbClr val="A4A3A4"/>
          </p15:clr>
        </p15:guide>
        <p15:guide id="43" pos="3123">
          <p15:clr>
            <a:srgbClr val="A4A3A4"/>
          </p15:clr>
        </p15:guide>
        <p15:guide id="44" pos="3353">
          <p15:clr>
            <a:srgbClr val="A4A3A4"/>
          </p15:clr>
        </p15:guide>
        <p15:guide id="45" pos="3724">
          <p15:clr>
            <a:srgbClr val="A4A3A4"/>
          </p15:clr>
        </p15:guide>
        <p15:guide id="46" pos="3955">
          <p15:clr>
            <a:srgbClr val="A4A3A4"/>
          </p15:clr>
        </p15:guide>
        <p15:guide id="47" pos="4326">
          <p15:clr>
            <a:srgbClr val="A4A3A4"/>
          </p15:clr>
        </p15:guide>
        <p15:guide id="48" pos="4556">
          <p15:clr>
            <a:srgbClr val="A4A3A4"/>
          </p15:clr>
        </p15:guide>
        <p15:guide id="49" pos="4928">
          <p15:clr>
            <a:srgbClr val="A4A3A4"/>
          </p15:clr>
        </p15:guide>
        <p15:guide id="50" pos="5158">
          <p15:clr>
            <a:srgbClr val="A4A3A4"/>
          </p15:clr>
        </p15:guide>
        <p15:guide id="51" pos="5529">
          <p15:clr>
            <a:srgbClr val="A4A3A4"/>
          </p15:clr>
        </p15:guide>
        <p15:guide id="52" pos="5760">
          <p15:clr>
            <a:srgbClr val="A4A3A4"/>
          </p15:clr>
        </p15:guide>
        <p15:guide id="53" pos="6131">
          <p15:clr>
            <a:srgbClr val="A4A3A4"/>
          </p15:clr>
        </p15:guide>
        <p15:guide id="54" pos="6361">
          <p15:clr>
            <a:srgbClr val="A4A3A4"/>
          </p15:clr>
        </p15:guide>
        <p15:guide id="55" pos="6732">
          <p15:clr>
            <a:srgbClr val="A4A3A4"/>
          </p15:clr>
        </p15:guide>
        <p15:guide id="56" pos="6963">
          <p15:clr>
            <a:srgbClr val="A4A3A4"/>
          </p15:clr>
        </p15:guide>
        <p15:guide id="57" pos="7333">
          <p15:clr>
            <a:srgbClr val="F26B43"/>
          </p15:clr>
        </p15:guide>
        <p15:guide id="58" orient="horz" pos="403">
          <p15:clr>
            <a:srgbClr val="F26B43"/>
          </p15:clr>
        </p15:guide>
        <p15:guide id="59" orient="horz" pos="3916">
          <p15:clr>
            <a:srgbClr val="F26B43"/>
          </p15:clr>
        </p15:guide>
        <p15:guide id="60" orient="horz" pos="872">
          <p15:clr>
            <a:srgbClr val="F26B43"/>
          </p15:clr>
        </p15:guide>
        <p15:guide id="61" orient="horz" pos="1043">
          <p15:clr>
            <a:srgbClr val="F26B43"/>
          </p15:clr>
        </p15:guide>
        <p15:guide id="62" orient="horz" pos="3832">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9.jpeg"/><Relationship Id="rId7" Type="http://schemas.openxmlformats.org/officeDocument/2006/relationships/image" Target="../media/image22.jpg"/><Relationship Id="rId2" Type="http://schemas.openxmlformats.org/officeDocument/2006/relationships/slideLayout" Target="../slideLayouts/slideLayout94.xml"/><Relationship Id="rId1" Type="http://schemas.openxmlformats.org/officeDocument/2006/relationships/tags" Target="../tags/tag178.xml"/><Relationship Id="rId6" Type="http://schemas.openxmlformats.org/officeDocument/2006/relationships/image" Target="../media/image21.png"/><Relationship Id="rId5" Type="http://schemas.openxmlformats.org/officeDocument/2006/relationships/image" Target="../media/image20.emf"/><Relationship Id="rId4" Type="http://schemas.openxmlformats.org/officeDocument/2006/relationships/oleObject" Target="../embeddings/oleObject52.bin"/></Relationships>
</file>

<file path=ppt/slides/_rels/slide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6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9.xml"/></Relationships>
</file>

<file path=ppt/slides/_rels/slide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microsoft.com/office/2018/10/relationships/comments" Target="../comments/modernComment_7FFFD140_F6232427.xml"/><Relationship Id="rId2" Type="http://schemas.openxmlformats.org/officeDocument/2006/relationships/notesSlide" Target="../notesSlides/notesSlide4.xml"/><Relationship Id="rId1" Type="http://schemas.openxmlformats.org/officeDocument/2006/relationships/slideLayout" Target="../slideLayouts/slideLayout23.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5.xml"/><Relationship Id="rId1" Type="http://schemas.openxmlformats.org/officeDocument/2006/relationships/slideLayout" Target="../slideLayouts/slideLayout66.xml"/><Relationship Id="rId4" Type="http://schemas.openxmlformats.org/officeDocument/2006/relationships/chart" Target="../charts/chart4.xml"/></Relationships>
</file>

<file path=ppt/slides/_rels/slide7.xml.rels><?xml version="1.0" encoding="UTF-8" standalone="yes"?>
<Relationships xmlns="http://schemas.openxmlformats.org/package/2006/relationships"><Relationship Id="rId3" Type="http://schemas.microsoft.com/office/2018/10/relationships/comments" Target="../comments/modernComment_7FFFD11D_69CF87BB.xml"/><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chart" Target="../charts/chart5.xml"/></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8.xml"/><Relationship Id="rId1" Type="http://schemas.openxmlformats.org/officeDocument/2006/relationships/slideLayout" Target="../slideLayouts/slideLayout178.xml"/></Relationships>
</file>

<file path=ppt/slides/_rels/slide10.xml.rels><?xml version="1.0" encoding="UTF-8" standalone="yes"?>
<Relationships xmlns="http://schemas.openxmlformats.org/package/2006/relationships"><Relationship Id="rId3" Type="http://schemas.microsoft.com/office/2014/relationships/chartEx" Target="../charts/chartEx1.xml"/><Relationship Id="rId2" Type="http://schemas.openxmlformats.org/officeDocument/2006/relationships/notesSlide" Target="../notesSlides/notesSlide9.xml"/><Relationship Id="rId1" Type="http://schemas.openxmlformats.org/officeDocument/2006/relationships/slideLayout" Target="../slideLayouts/slideLayout5.xml"/><Relationship Id="rId5" Type="http://schemas.openxmlformats.org/officeDocument/2006/relationships/chart" Target="../charts/chart7.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notesSlide" Target="../notesSlides/notesSlide10.xml"/><Relationship Id="rId7" Type="http://schemas.openxmlformats.org/officeDocument/2006/relationships/image" Target="../media/image27.svg"/><Relationship Id="rId2" Type="http://schemas.openxmlformats.org/officeDocument/2006/relationships/slideLayout" Target="../slideLayouts/slideLayout168.xml"/><Relationship Id="rId1" Type="http://schemas.openxmlformats.org/officeDocument/2006/relationships/tags" Target="../tags/tag179.xml"/><Relationship Id="rId6" Type="http://schemas.openxmlformats.org/officeDocument/2006/relationships/image" Target="../media/image20.emf"/><Relationship Id="rId11" Type="http://schemas.openxmlformats.org/officeDocument/2006/relationships/image" Target="../media/image31.png"/><Relationship Id="rId5" Type="http://schemas.openxmlformats.org/officeDocument/2006/relationships/oleObject" Target="../embeddings/oleObject53.bin"/><Relationship Id="rId10" Type="http://schemas.openxmlformats.org/officeDocument/2006/relationships/image" Target="../media/image30.svg"/><Relationship Id="rId4" Type="http://schemas.openxmlformats.org/officeDocument/2006/relationships/image" Target="../media/image26.png"/><Relationship Id="rId9" Type="http://schemas.openxmlformats.org/officeDocument/2006/relationships/image" Target="../media/image29.svg"/></Relationships>
</file>

<file path=ppt/slides/_rels/slide12.xml.rels><?xml version="1.0" encoding="UTF-8" standalone="yes"?>
<Relationships xmlns="http://schemas.openxmlformats.org/package/2006/relationships"><Relationship Id="rId3" Type="http://schemas.microsoft.com/office/2014/relationships/chartEx" Target="../charts/chartEx2.xml"/><Relationship Id="rId2" Type="http://schemas.openxmlformats.org/officeDocument/2006/relationships/notesSlide" Target="../notesSlides/notesSlide11.xml"/><Relationship Id="rId1" Type="http://schemas.openxmlformats.org/officeDocument/2006/relationships/slideLayout" Target="../slideLayouts/slideLayout4.xml"/><Relationship Id="rId5" Type="http://schemas.openxmlformats.org/officeDocument/2006/relationships/chart" Target="../charts/chart8.xml"/><Relationship Id="rId4" Type="http://schemas.openxmlformats.org/officeDocument/2006/relationships/image" Target="../media/image32.png"/></Relationships>
</file>

<file path=ppt/slides/_rels/slide13.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chart" Target="../charts/chart10.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33.png"/><Relationship Id="rId1" Type="http://schemas.openxmlformats.org/officeDocument/2006/relationships/slideLayout" Target="../slideLayouts/slideLayout9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8FAEF01C-A207-78F9-921B-E1AA5F88AD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5325"/>
            <a:ext cx="12192000" cy="3154680"/>
          </a:xfrm>
          <a:prstGeom prst="rect">
            <a:avLst/>
          </a:prstGeom>
        </p:spPr>
      </p:pic>
      <p:graphicFrame>
        <p:nvGraphicFramePr>
          <p:cNvPr id="8" name="think-cell data - do not delete" hidden="1">
            <a:extLst>
              <a:ext uri="{FF2B5EF4-FFF2-40B4-BE49-F238E27FC236}">
                <a16:creationId xmlns:a16="http://schemas.microsoft.com/office/drawing/2014/main" id="{071B6B89-5FAA-7625-5347-BD8C70E2D239}"/>
              </a:ext>
            </a:extLst>
          </p:cNvPr>
          <p:cNvGraphicFramePr>
            <a:graphicFrameLocks/>
          </p:cNvGraphicFramePr>
          <p:nvPr>
            <p:custDataLst>
              <p:tags r:id="rId1"/>
            </p:custDataLst>
            <p:extLst>
              <p:ext uri="{D42A27DB-BD31-4B8C-83A1-F6EECF244321}">
                <p14:modId xmlns:p14="http://schemas.microsoft.com/office/powerpoint/2010/main" val="3749787156"/>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391" imgH="391" progId="TCLayout.ActiveDocument.1">
                  <p:embed/>
                </p:oleObj>
              </mc:Choice>
              <mc:Fallback>
                <p:oleObj name="think-cell Slide" r:id="rId4" imgW="391" imgH="391" progId="TCLayout.ActiveDocument.1">
                  <p:embed/>
                  <p:pic>
                    <p:nvPicPr>
                      <p:cNvPr id="8" name="think-cell data - do not delete" hidden="1">
                        <a:extLst>
                          <a:ext uri="{FF2B5EF4-FFF2-40B4-BE49-F238E27FC236}">
                            <a16:creationId xmlns:a16="http://schemas.microsoft.com/office/drawing/2014/main" id="{071B6B89-5FAA-7625-5347-BD8C70E2D239}"/>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3" name="Title 2">
            <a:extLst>
              <a:ext uri="{FF2B5EF4-FFF2-40B4-BE49-F238E27FC236}">
                <a16:creationId xmlns:a16="http://schemas.microsoft.com/office/drawing/2014/main" id="{4EF65AED-AFF8-D6B1-1E82-9247379520DF}"/>
              </a:ext>
            </a:extLst>
          </p:cNvPr>
          <p:cNvSpPr>
            <a:spLocks noGrp="1"/>
          </p:cNvSpPr>
          <p:nvPr>
            <p:ph type="title"/>
          </p:nvPr>
        </p:nvSpPr>
        <p:spPr>
          <a:xfrm>
            <a:off x="533485" y="3682096"/>
            <a:ext cx="7499470" cy="1162800"/>
          </a:xfrm>
        </p:spPr>
        <p:txBody>
          <a:bodyPr vert="horz">
            <a:normAutofit/>
          </a:bodyPr>
          <a:lstStyle/>
          <a:p>
            <a:r>
              <a:rPr lang="es" sz="3200" b="1" dirty="0"/>
              <a:t>Perspectivas del mercado del litio </a:t>
            </a:r>
            <a:br>
              <a:rPr lang="es" sz="3200" b="1" dirty="0"/>
            </a:br>
            <a:r>
              <a:rPr lang="es" sz="1800" dirty="0"/>
              <a:t>Desde picos de precios hasta nuevas fronteras en energía y movilidad</a:t>
            </a:r>
            <a:endParaRPr lang="en-US" sz="2400" dirty="0"/>
          </a:p>
        </p:txBody>
      </p:sp>
      <p:sp>
        <p:nvSpPr>
          <p:cNvPr id="6" name="Text Placeholder 5">
            <a:extLst>
              <a:ext uri="{FF2B5EF4-FFF2-40B4-BE49-F238E27FC236}">
                <a16:creationId xmlns:a16="http://schemas.microsoft.com/office/drawing/2014/main" id="{EB559190-7555-D666-2792-413F9C472ACC}"/>
              </a:ext>
            </a:extLst>
          </p:cNvPr>
          <p:cNvSpPr>
            <a:spLocks noGrp="1"/>
          </p:cNvSpPr>
          <p:nvPr>
            <p:ph type="body" sz="quarter" idx="17"/>
          </p:nvPr>
        </p:nvSpPr>
        <p:spPr>
          <a:xfrm>
            <a:off x="8138316" y="5805935"/>
            <a:ext cx="3455702" cy="405190"/>
          </a:xfrm>
        </p:spPr>
        <p:txBody>
          <a:bodyPr/>
          <a:lstStyle/>
          <a:p>
            <a:pPr algn="ctr"/>
            <a:r>
              <a:rPr lang="es" sz="1400" b="1" dirty="0"/>
              <a:t>Foro del Litio</a:t>
            </a:r>
            <a:br>
              <a:rPr lang="en-US" dirty="0"/>
            </a:br>
            <a:r>
              <a:rPr lang="es" dirty="0"/>
              <a:t>Santiago, 10 de septiembre de 2026</a:t>
            </a:r>
          </a:p>
        </p:txBody>
      </p:sp>
      <p:pic>
        <p:nvPicPr>
          <p:cNvPr id="11" name="Picture 10">
            <a:extLst>
              <a:ext uri="{FF2B5EF4-FFF2-40B4-BE49-F238E27FC236}">
                <a16:creationId xmlns:a16="http://schemas.microsoft.com/office/drawing/2014/main" id="{07E657CF-A294-28A7-02B7-3A7E9458B8EE}"/>
              </a:ext>
            </a:extLst>
          </p:cNvPr>
          <p:cNvPicPr>
            <a:picLocks noChangeAspect="1"/>
          </p:cNvPicPr>
          <p:nvPr/>
        </p:nvPicPr>
        <p:blipFill>
          <a:blip r:embed="rId6">
            <a:alphaModFix amt="50000"/>
          </a:blip>
          <a:stretch>
            <a:fillRect/>
          </a:stretch>
        </p:blipFill>
        <p:spPr>
          <a:xfrm>
            <a:off x="0" y="0"/>
            <a:ext cx="12192000" cy="3181908"/>
          </a:xfrm>
          <a:prstGeom prst="rect">
            <a:avLst/>
          </a:prstGeom>
        </p:spPr>
      </p:pic>
      <p:sp>
        <p:nvSpPr>
          <p:cNvPr id="2" name="TextBox 1">
            <a:extLst>
              <a:ext uri="{FF2B5EF4-FFF2-40B4-BE49-F238E27FC236}">
                <a16:creationId xmlns:a16="http://schemas.microsoft.com/office/drawing/2014/main" id="{579BB684-417D-CA12-BDDB-8F6AD0EA0007}"/>
              </a:ext>
            </a:extLst>
          </p:cNvPr>
          <p:cNvSpPr txBox="1"/>
          <p:nvPr/>
        </p:nvSpPr>
        <p:spPr>
          <a:xfrm>
            <a:off x="8507858" y="4437803"/>
            <a:ext cx="2720583" cy="1225111"/>
          </a:xfrm>
          <a:prstGeom prst="rect">
            <a:avLst/>
          </a:prstGeom>
          <a:solidFill>
            <a:srgbClr val="E8F0F2"/>
          </a:solidFill>
        </p:spPr>
        <p:txBody>
          <a:bodyPr wrap="square" tIns="360000">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sz="1400" b="1"/>
            </a:pPr>
            <a:r>
              <a:rPr kumimoji="0" lang="es" sz="1400" b="1" i="0" u="none" strike="noStrike" kern="1200" cap="none" spc="0" normalizeH="0" baseline="0" noProof="0" dirty="0">
                <a:ln>
                  <a:noFill/>
                </a:ln>
                <a:solidFill>
                  <a:srgbClr val="000000"/>
                </a:solidFill>
                <a:effectLst/>
                <a:uLnTx/>
                <a:uFillTx/>
                <a:latin typeface="Akkurat LL"/>
                <a:ea typeface="+mn-ea"/>
                <a:cs typeface="+mn-cs"/>
              </a:rPr>
              <a:t>Patricia Barreto</a:t>
            </a:r>
          </a:p>
          <a:p>
            <a:pPr marL="0" marR="0" lvl="0" indent="0" algn="ctr" defTabSz="457200" rtl="0" eaLnBrk="1" fontAlgn="auto" latinLnBrk="0" hangingPunct="1">
              <a:lnSpc>
                <a:spcPct val="100000"/>
              </a:lnSpc>
              <a:spcBef>
                <a:spcPts val="0"/>
              </a:spcBef>
              <a:spcAft>
                <a:spcPts val="0"/>
              </a:spcAft>
              <a:buClrTx/>
              <a:buSzTx/>
              <a:buFontTx/>
              <a:buNone/>
              <a:tabLst/>
              <a:defRPr sz="1100"/>
            </a:pPr>
            <a:br>
              <a:rPr kumimoji="0" lang="en-US" sz="1100" b="0" i="0" u="none" strike="noStrike" kern="1200" cap="none" spc="0" normalizeH="0" baseline="0" noProof="0" dirty="0">
                <a:ln>
                  <a:noFill/>
                </a:ln>
                <a:solidFill>
                  <a:srgbClr val="000000"/>
                </a:solidFill>
                <a:effectLst/>
                <a:uLnTx/>
                <a:uFillTx/>
                <a:latin typeface="Akkurat LL"/>
                <a:ea typeface="+mn-ea"/>
                <a:cs typeface="+mn-cs"/>
              </a:rPr>
            </a:br>
            <a:r>
              <a:rPr kumimoji="0" lang="en-US" sz="1100" b="0" i="0" u="none" strike="noStrike" kern="1200" cap="none" spc="0" normalizeH="0" baseline="0" noProof="0" dirty="0">
                <a:ln>
                  <a:noFill/>
                </a:ln>
                <a:solidFill>
                  <a:srgbClr val="000000"/>
                </a:solidFill>
                <a:effectLst/>
                <a:uLnTx/>
                <a:uFillTx/>
                <a:latin typeface="Akkurat LL"/>
                <a:ea typeface="+mn-ea"/>
                <a:cs typeface="+mn-cs"/>
              </a:rPr>
              <a:t>Associate Director,</a:t>
            </a:r>
            <a:br>
              <a:rPr kumimoji="0" lang="en-US" sz="1100" b="0" i="0" u="none" strike="noStrike" kern="1200" cap="none" spc="0" normalizeH="0" baseline="0" noProof="0" dirty="0">
                <a:ln>
                  <a:noFill/>
                </a:ln>
                <a:solidFill>
                  <a:srgbClr val="000000"/>
                </a:solidFill>
                <a:effectLst/>
                <a:uLnTx/>
                <a:uFillTx/>
                <a:latin typeface="Akkurat LL"/>
                <a:ea typeface="+mn-ea"/>
                <a:cs typeface="+mn-cs"/>
              </a:rPr>
            </a:br>
            <a:r>
              <a:rPr kumimoji="0" lang="en-US" sz="1100" b="0" i="0" u="none" strike="noStrike" kern="1200" cap="none" spc="0" normalizeH="0" baseline="0" noProof="0" dirty="0" err="1">
                <a:ln>
                  <a:noFill/>
                </a:ln>
                <a:solidFill>
                  <a:srgbClr val="000000"/>
                </a:solidFill>
                <a:effectLst/>
                <a:uLnTx/>
                <a:uFillTx/>
                <a:latin typeface="Akkurat LL"/>
                <a:ea typeface="+mn-ea"/>
                <a:cs typeface="+mn-cs"/>
              </a:rPr>
              <a:t>Critica</a:t>
            </a:r>
            <a:r>
              <a:rPr lang="en-US" sz="1100" dirty="0">
                <a:solidFill>
                  <a:srgbClr val="000000"/>
                </a:solidFill>
                <a:latin typeface="Akkurat LL"/>
              </a:rPr>
              <a:t>l Minerals Short-term Analytics</a:t>
            </a:r>
            <a:endParaRPr kumimoji="0" lang="es" sz="1100" b="0" i="0" u="none" strike="noStrike" kern="1200" cap="none" spc="0" normalizeH="0" baseline="0" noProof="0" dirty="0">
              <a:ln>
                <a:noFill/>
              </a:ln>
              <a:solidFill>
                <a:srgbClr val="000000"/>
              </a:solidFill>
              <a:effectLst/>
              <a:uLnTx/>
              <a:uFillTx/>
              <a:latin typeface="Akkurat LL"/>
              <a:ea typeface="+mn-ea"/>
              <a:cs typeface="+mn-cs"/>
            </a:endParaRPr>
          </a:p>
        </p:txBody>
      </p:sp>
      <p:cxnSp>
        <p:nvCxnSpPr>
          <p:cNvPr id="5" name="Straight Connector 4">
            <a:extLst>
              <a:ext uri="{FF2B5EF4-FFF2-40B4-BE49-F238E27FC236}">
                <a16:creationId xmlns:a16="http://schemas.microsoft.com/office/drawing/2014/main" id="{ECED6A44-63E1-8DC6-FC0C-EA4EFE65902A}"/>
              </a:ext>
            </a:extLst>
          </p:cNvPr>
          <p:cNvCxnSpPr>
            <a:cxnSpLocks/>
          </p:cNvCxnSpPr>
          <p:nvPr/>
        </p:nvCxnSpPr>
        <p:spPr>
          <a:xfrm>
            <a:off x="8880578" y="5107743"/>
            <a:ext cx="197117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2F31186A-41A6-4DD7-3574-D1EB8BCC29C1}"/>
              </a:ext>
            </a:extLst>
          </p:cNvPr>
          <p:cNvPicPr>
            <a:picLocks noChangeAspect="1"/>
          </p:cNvPicPr>
          <p:nvPr/>
        </p:nvPicPr>
        <p:blipFill>
          <a:blip r:embed="rId7">
            <a:extLst>
              <a:ext uri="{28A0092B-C50C-407E-A947-70E740481C1C}">
                <a14:useLocalDpi xmlns:a14="http://schemas.microsoft.com/office/drawing/2010/main" val="0"/>
              </a:ext>
            </a:extLst>
          </a:blip>
          <a:srcRect t="1372" b="1372"/>
          <a:stretch/>
        </p:blipFill>
        <p:spPr>
          <a:xfrm>
            <a:off x="9268362" y="3599327"/>
            <a:ext cx="1195610" cy="1162800"/>
          </a:xfrm>
          <a:prstGeom prst="ellipse">
            <a:avLst/>
          </a:prstGeom>
          <a:effectLst>
            <a:outerShdw blurRad="50800" sx="101000" sy="101000" algn="ctr" rotWithShape="0">
              <a:prstClr val="black">
                <a:alpha val="20000"/>
              </a:prstClr>
            </a:outerShdw>
          </a:effectLst>
        </p:spPr>
      </p:pic>
    </p:spTree>
    <p:extLst>
      <p:ext uri="{BB962C8B-B14F-4D97-AF65-F5344CB8AC3E}">
        <p14:creationId xmlns:p14="http://schemas.microsoft.com/office/powerpoint/2010/main" val="587233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443011-1972-5CC1-DFEB-F70DE02E88C5}"/>
            </a:ext>
          </a:extLst>
        </p:cNvPr>
        <p:cNvGrpSpPr/>
        <p:nvPr/>
      </p:nvGrpSpPr>
      <p:grpSpPr>
        <a:xfrm>
          <a:off x="0" y="0"/>
          <a:ext cx="0" cy="0"/>
          <a:chOff x="0" y="0"/>
          <a:chExt cx="0" cy="0"/>
        </a:xfrm>
      </p:grpSpPr>
      <p:sp>
        <p:nvSpPr>
          <p:cNvPr id="29" name="Text Placeholder 28">
            <a:extLst>
              <a:ext uri="{FF2B5EF4-FFF2-40B4-BE49-F238E27FC236}">
                <a16:creationId xmlns:a16="http://schemas.microsoft.com/office/drawing/2014/main" id="{C17B9D10-E106-BA42-8989-836E45AA75B6}"/>
              </a:ext>
            </a:extLst>
          </p:cNvPr>
          <p:cNvSpPr>
            <a:spLocks noGrp="1"/>
          </p:cNvSpPr>
          <p:nvPr>
            <p:ph type="body" idx="15"/>
          </p:nvPr>
        </p:nvSpPr>
        <p:spPr/>
        <p:txBody>
          <a:bodyPr/>
          <a:lstStyle/>
          <a:p>
            <a:r>
              <a:rPr lang="en-GB" dirty="0">
                <a:latin typeface="+mj-lt"/>
                <a:cs typeface="Arial" panose="020B0604020202020204" pitchFamily="34" charset="0"/>
              </a:rPr>
              <a:t>El </a:t>
            </a:r>
            <a:r>
              <a:rPr lang="en-GB" dirty="0" err="1">
                <a:latin typeface="+mj-lt"/>
                <a:cs typeface="Arial" panose="020B0604020202020204" pitchFamily="34" charset="0"/>
              </a:rPr>
              <a:t>fuerte</a:t>
            </a:r>
            <a:r>
              <a:rPr lang="en-GB" dirty="0">
                <a:latin typeface="+mj-lt"/>
                <a:cs typeface="Arial" panose="020B0604020202020204" pitchFamily="34" charset="0"/>
              </a:rPr>
              <a:t> </a:t>
            </a:r>
            <a:r>
              <a:rPr lang="en-GB" dirty="0" err="1">
                <a:latin typeface="+mj-lt"/>
                <a:cs typeface="Arial" panose="020B0604020202020204" pitchFamily="34" charset="0"/>
              </a:rPr>
              <a:t>crecimiento</a:t>
            </a:r>
            <a:r>
              <a:rPr lang="en-GB" dirty="0">
                <a:latin typeface="+mj-lt"/>
                <a:cs typeface="Arial" panose="020B0604020202020204" pitchFamily="34" charset="0"/>
              </a:rPr>
              <a:t> y las </a:t>
            </a:r>
            <a:r>
              <a:rPr lang="en-GB" dirty="0" err="1">
                <a:latin typeface="+mj-lt"/>
                <a:cs typeface="Arial" panose="020B0604020202020204" pitchFamily="34" charset="0"/>
              </a:rPr>
              <a:t>expectativas</a:t>
            </a:r>
            <a:r>
              <a:rPr lang="en-GB" dirty="0">
                <a:latin typeface="+mj-lt"/>
                <a:cs typeface="Arial" panose="020B0604020202020204" pitchFamily="34" charset="0"/>
              </a:rPr>
              <a:t> de </a:t>
            </a:r>
            <a:r>
              <a:rPr lang="en-GB" dirty="0" err="1">
                <a:latin typeface="+mj-lt"/>
                <a:cs typeface="Arial" panose="020B0604020202020204" pitchFamily="34" charset="0"/>
              </a:rPr>
              <a:t>precios</a:t>
            </a:r>
            <a:r>
              <a:rPr lang="en-GB" dirty="0">
                <a:latin typeface="+mj-lt"/>
                <a:cs typeface="Arial" panose="020B0604020202020204" pitchFamily="34" charset="0"/>
              </a:rPr>
              <a:t> </a:t>
            </a:r>
            <a:r>
              <a:rPr lang="en-GB" dirty="0" err="1">
                <a:latin typeface="+mj-lt"/>
                <a:cs typeface="Arial" panose="020B0604020202020204" pitchFamily="34" charset="0"/>
              </a:rPr>
              <a:t>impulsan</a:t>
            </a:r>
            <a:r>
              <a:rPr lang="en-GB" dirty="0">
                <a:latin typeface="+mj-lt"/>
                <a:cs typeface="Arial" panose="020B0604020202020204" pitchFamily="34" charset="0"/>
              </a:rPr>
              <a:t> a las </a:t>
            </a:r>
            <a:r>
              <a:rPr lang="en-GB" dirty="0" err="1">
                <a:latin typeface="+mj-lt"/>
                <a:cs typeface="Arial" panose="020B0604020202020204" pitchFamily="34" charset="0"/>
              </a:rPr>
              <a:t>acciones</a:t>
            </a:r>
            <a:r>
              <a:rPr lang="en-GB" dirty="0">
                <a:latin typeface="+mj-lt"/>
                <a:cs typeface="Arial" panose="020B0604020202020204" pitchFamily="34" charset="0"/>
              </a:rPr>
              <a:t> </a:t>
            </a:r>
            <a:r>
              <a:rPr lang="en-GB" dirty="0" err="1">
                <a:latin typeface="+mj-lt"/>
                <a:cs typeface="Arial" panose="020B0604020202020204" pitchFamily="34" charset="0"/>
              </a:rPr>
              <a:t>por</a:t>
            </a:r>
            <a:r>
              <a:rPr lang="en-GB" dirty="0">
                <a:latin typeface="+mj-lt"/>
                <a:cs typeface="Arial" panose="020B0604020202020204" pitchFamily="34" charset="0"/>
              </a:rPr>
              <a:t> </a:t>
            </a:r>
            <a:r>
              <a:rPr lang="en-GB" dirty="0" err="1">
                <a:latin typeface="+mj-lt"/>
                <a:cs typeface="Arial" panose="020B0604020202020204" pitchFamily="34" charset="0"/>
              </a:rPr>
              <a:t>encima</a:t>
            </a:r>
            <a:r>
              <a:rPr lang="en-GB" dirty="0">
                <a:latin typeface="+mj-lt"/>
                <a:cs typeface="Arial" panose="020B0604020202020204" pitchFamily="34" charset="0"/>
              </a:rPr>
              <a:t> de la </a:t>
            </a:r>
            <a:r>
              <a:rPr lang="en-GB" dirty="0" err="1">
                <a:latin typeface="+mj-lt"/>
                <a:cs typeface="Arial" panose="020B0604020202020204" pitchFamily="34" charset="0"/>
              </a:rPr>
              <a:t>mayoría</a:t>
            </a:r>
            <a:r>
              <a:rPr lang="en-GB" dirty="0">
                <a:latin typeface="+mj-lt"/>
                <a:cs typeface="Arial" panose="020B0604020202020204" pitchFamily="34" charset="0"/>
              </a:rPr>
              <a:t> de </a:t>
            </a:r>
            <a:r>
              <a:rPr lang="en-GB" dirty="0" err="1">
                <a:latin typeface="+mj-lt"/>
                <a:cs typeface="Arial" panose="020B0604020202020204" pitchFamily="34" charset="0"/>
              </a:rPr>
              <a:t>los</a:t>
            </a:r>
            <a:r>
              <a:rPr lang="en-GB" dirty="0">
                <a:latin typeface="+mj-lt"/>
                <a:cs typeface="Arial" panose="020B0604020202020204" pitchFamily="34" charset="0"/>
              </a:rPr>
              <a:t> </a:t>
            </a:r>
            <a:r>
              <a:rPr lang="en-GB" dirty="0" err="1">
                <a:latin typeface="+mj-lt"/>
                <a:cs typeface="Arial" panose="020B0604020202020204" pitchFamily="34" charset="0"/>
              </a:rPr>
              <a:t>metales</a:t>
            </a:r>
            <a:endParaRPr lang="en-GB" dirty="0">
              <a:latin typeface="+mj-lt"/>
              <a:cs typeface="Arial" panose="020B0604020202020204" pitchFamily="34" charset="0"/>
            </a:endParaRPr>
          </a:p>
        </p:txBody>
      </p:sp>
      <p:sp>
        <p:nvSpPr>
          <p:cNvPr id="28" name="Text Placeholder 27">
            <a:extLst>
              <a:ext uri="{FF2B5EF4-FFF2-40B4-BE49-F238E27FC236}">
                <a16:creationId xmlns:a16="http://schemas.microsoft.com/office/drawing/2014/main" id="{A895105C-4FB6-74A0-BA7C-78117C0DC3D8}"/>
              </a:ext>
            </a:extLst>
          </p:cNvPr>
          <p:cNvSpPr>
            <a:spLocks noGrp="1"/>
          </p:cNvSpPr>
          <p:nvPr>
            <p:ph type="body" sz="quarter" idx="13"/>
          </p:nvPr>
        </p:nvSpPr>
        <p:spPr/>
        <p:txBody>
          <a:bodyPr/>
          <a:lstStyle/>
          <a:p>
            <a:endParaRPr lang="en-GB">
              <a:latin typeface="+mj-lt"/>
              <a:cs typeface="Arial" panose="020B0604020202020204" pitchFamily="34" charset="0"/>
            </a:endParaRPr>
          </a:p>
        </p:txBody>
      </p:sp>
      <p:sp>
        <p:nvSpPr>
          <p:cNvPr id="13" name="Text Placeholder 12">
            <a:extLst>
              <a:ext uri="{FF2B5EF4-FFF2-40B4-BE49-F238E27FC236}">
                <a16:creationId xmlns:a16="http://schemas.microsoft.com/office/drawing/2014/main" id="{7B05471C-195E-99AA-53F7-40C2B7A546A9}"/>
              </a:ext>
            </a:extLst>
          </p:cNvPr>
          <p:cNvSpPr>
            <a:spLocks noGrp="1"/>
          </p:cNvSpPr>
          <p:nvPr>
            <p:ph type="body" sz="quarter" idx="12"/>
          </p:nvPr>
        </p:nvSpPr>
        <p:spPr>
          <a:xfrm>
            <a:off x="549719" y="6248718"/>
            <a:ext cx="11092561" cy="107722"/>
          </a:xfrm>
        </p:spPr>
        <p:txBody>
          <a:bodyPr/>
          <a:lstStyle/>
          <a:p>
            <a:r>
              <a:rPr lang="en-GB">
                <a:latin typeface="+mj-lt"/>
                <a:cs typeface="Arial" panose="020B0604020202020204" pitchFamily="34" charset="0"/>
              </a:rPr>
              <a:t>Fuente: S&amp;P Global Energy.</a:t>
            </a:r>
          </a:p>
        </p:txBody>
      </p:sp>
      <p:sp>
        <p:nvSpPr>
          <p:cNvPr id="8" name="Title 7">
            <a:extLst>
              <a:ext uri="{FF2B5EF4-FFF2-40B4-BE49-F238E27FC236}">
                <a16:creationId xmlns:a16="http://schemas.microsoft.com/office/drawing/2014/main" id="{6BA20F62-EF6D-EB1F-9ECF-03F159697342}"/>
              </a:ext>
            </a:extLst>
          </p:cNvPr>
          <p:cNvSpPr>
            <a:spLocks noGrp="1"/>
          </p:cNvSpPr>
          <p:nvPr>
            <p:ph type="title"/>
          </p:nvPr>
        </p:nvSpPr>
        <p:spPr>
          <a:xfrm>
            <a:off x="550164" y="452120"/>
            <a:ext cx="11091672" cy="749300"/>
          </a:xfrm>
        </p:spPr>
        <p:txBody>
          <a:bodyPr/>
          <a:lstStyle/>
          <a:p>
            <a:r>
              <a:rPr lang="es-ES">
                <a:latin typeface="+mj-lt"/>
                <a:cs typeface="Arial" panose="020B0604020202020204" pitchFamily="34" charset="0"/>
              </a:rPr>
              <a:t>Desde enero de 2025, y también tras el estallido de la guerra en el Golfo, las mineras rinden por encima de las energéticas</a:t>
            </a:r>
          </a:p>
        </p:txBody>
      </p:sp>
      <p:sp>
        <p:nvSpPr>
          <p:cNvPr id="5" name="txtBoxMetadata" hidden="1">
            <a:extLst>
              <a:ext uri="{FF2B5EF4-FFF2-40B4-BE49-F238E27FC236}">
                <a16:creationId xmlns:a16="http://schemas.microsoft.com/office/drawing/2014/main" id="{5AB66ED5-B692-B92A-AFA6-BAEC4AFEE0E2}"/>
              </a:ext>
            </a:extLst>
          </p:cNvPr>
          <p:cNvSpPr txBox="1"/>
          <p:nvPr/>
        </p:nvSpPr>
        <p:spPr>
          <a:xfrm>
            <a:off x="12179300" y="-1270000"/>
            <a:ext cx="12700" cy="379591"/>
          </a:xfrm>
          <a:prstGeom prst="rect">
            <a:avLst/>
          </a:prstGeom>
          <a:noFill/>
        </p:spPr>
        <p:txBody>
          <a:bodyPr vert="horz" wrap="square" lIns="0" tIns="0" rIns="0" bIns="0" rtlCol="0">
            <a:spAutoFit/>
          </a:bodyPr>
          <a:lstStyle/>
          <a:p>
            <a:pPr marL="0" marR="0" lvl="0" indent="0" algn="l" defTabSz="457200" rtl="0" eaLnBrk="1" fontAlgn="auto" latinLnBrk="0" hangingPunct="1">
              <a:lnSpc>
                <a:spcPct val="100000"/>
              </a:lnSpc>
              <a:spcBef>
                <a:spcPts val="0"/>
              </a:spcBef>
              <a:spcAft>
                <a:spcPts val="200"/>
              </a:spcAft>
              <a:buClrTx/>
              <a:buSzTx/>
              <a:buFontTx/>
              <a:buNone/>
              <a:tabLst/>
              <a:defRPr/>
            </a:pPr>
            <a:r>
              <a:rPr kumimoji="0" lang="en-US" altLang="zh-CN" sz="100" b="0" i="0" u="none" strike="noStrike" kern="1200" cap="none" spc="0" normalizeH="0" baseline="0" noProof="0">
                <a:ln>
                  <a:noFill/>
                </a:ln>
                <a:solidFill>
                  <a:srgbClr val="FFFFFF"/>
                </a:solidFill>
                <a:effectLst/>
                <a:uLnTx/>
                <a:uFillTx/>
                <a:latin typeface="Akkurat LL"/>
                <a:ea typeface="+mn-ea"/>
                <a:cs typeface="+mn-cs"/>
              </a:rPr>
              <a:t>2026</a:t>
            </a:r>
            <a:r>
              <a:rPr kumimoji="0" lang="zh-CN" altLang="en-US" sz="100" b="0" i="0" u="none" strike="noStrike" kern="1200" cap="none" spc="0" normalizeH="0" baseline="0" noProof="0">
                <a:ln>
                  <a:noFill/>
                </a:ln>
                <a:solidFill>
                  <a:srgbClr val="FFFFFF"/>
                </a:solidFill>
                <a:effectLst/>
                <a:uLnTx/>
                <a:uFillTx/>
                <a:latin typeface="Akkurat LL"/>
                <a:ea typeface="+mn-ea"/>
                <a:cs typeface="+mn-cs"/>
              </a:rPr>
              <a:t>年</a:t>
            </a:r>
            <a:r>
              <a:rPr kumimoji="0" lang="en-US" altLang="zh-CN" sz="100" b="0" i="0" u="none" strike="noStrike" kern="1200" cap="none" spc="0" normalizeH="0" baseline="0" noProof="0">
                <a:ln>
                  <a:noFill/>
                </a:ln>
                <a:solidFill>
                  <a:srgbClr val="FFFFFF"/>
                </a:solidFill>
                <a:effectLst/>
                <a:uLnTx/>
                <a:uFillTx/>
                <a:latin typeface="Akkurat LL"/>
                <a:ea typeface="+mn-ea"/>
                <a:cs typeface="+mn-cs"/>
              </a:rPr>
              <a:t>4</a:t>
            </a:r>
            <a:r>
              <a:rPr kumimoji="0" lang="zh-CN" altLang="en-US" sz="100" b="0" i="0" u="none" strike="noStrike" kern="1200" cap="none" spc="0" normalizeH="0" baseline="0" noProof="0">
                <a:ln>
                  <a:noFill/>
                </a:ln>
                <a:solidFill>
                  <a:srgbClr val="FFFFFF"/>
                </a:solidFill>
                <a:effectLst/>
                <a:uLnTx/>
                <a:uFillTx/>
                <a:latin typeface="Akkurat LL"/>
                <a:ea typeface="+mn-ea"/>
                <a:cs typeface="+mn-cs"/>
              </a:rPr>
              <a:t>月</a:t>
            </a:r>
            <a:r>
              <a:rPr kumimoji="0" lang="en-US" altLang="zh-CN" sz="100" b="0" i="0" u="none" strike="noStrike" kern="1200" cap="none" spc="0" normalizeH="0" baseline="0" noProof="0">
                <a:ln>
                  <a:noFill/>
                </a:ln>
                <a:solidFill>
                  <a:srgbClr val="FFFFFF"/>
                </a:solidFill>
                <a:effectLst/>
                <a:uLnTx/>
                <a:uFillTx/>
                <a:latin typeface="Akkurat LL"/>
                <a:ea typeface="+mn-ea"/>
                <a:cs typeface="+mn-cs"/>
              </a:rPr>
              <a:t>20</a:t>
            </a:r>
            <a:r>
              <a:rPr kumimoji="0" lang="zh-CN" altLang="en-US" sz="100" b="0" i="0" u="none" strike="noStrike" kern="1200" cap="none" spc="0" normalizeH="0" baseline="0" noProof="0">
                <a:ln>
                  <a:noFill/>
                </a:ln>
                <a:solidFill>
                  <a:srgbClr val="FFFFFF"/>
                </a:solidFill>
                <a:effectLst/>
                <a:uLnTx/>
                <a:uFillTx/>
                <a:latin typeface="Akkurat LL"/>
                <a:ea typeface="+mn-ea"/>
                <a:cs typeface="+mn-cs"/>
              </a:rPr>
              <a:t>日星期一</a:t>
            </a:r>
            <a:r>
              <a:rPr kumimoji="0" lang="en-US" altLang="zh-CN" sz="100" b="0" i="0" u="none" strike="noStrike" kern="1200" cap="none" spc="0" normalizeH="0" baseline="0" noProof="0">
                <a:ln>
                  <a:noFill/>
                </a:ln>
                <a:solidFill>
                  <a:srgbClr val="FFFFFF"/>
                </a:solidFill>
                <a:effectLst/>
                <a:uLnTx/>
                <a:uFillTx/>
                <a:latin typeface="Akkurat LL"/>
                <a:ea typeface="+mn-ea"/>
                <a:cs typeface="+mn-cs"/>
              </a:rPr>
              <a:t>4</a:t>
            </a:r>
            <a:r>
              <a:rPr kumimoji="0" lang="zh-CN" altLang="en-US" sz="100" b="0" i="0" u="none" strike="noStrike" kern="1200" cap="none" spc="0" normalizeH="0" baseline="0" noProof="0">
                <a:ln>
                  <a:noFill/>
                </a:ln>
                <a:solidFill>
                  <a:srgbClr val="FFFFFF"/>
                </a:solidFill>
                <a:effectLst/>
                <a:uLnTx/>
                <a:uFillTx/>
                <a:latin typeface="Akkurat LL"/>
                <a:ea typeface="+mn-ea"/>
                <a:cs typeface="+mn-cs"/>
              </a:rPr>
              <a:t>时</a:t>
            </a:r>
            <a:r>
              <a:rPr kumimoji="0" lang="en-US" altLang="zh-CN" sz="100" b="0" i="0" u="none" strike="noStrike" kern="1200" cap="none" spc="0" normalizeH="0" baseline="0" noProof="0">
                <a:ln>
                  <a:noFill/>
                </a:ln>
                <a:solidFill>
                  <a:srgbClr val="FFFFFF"/>
                </a:solidFill>
                <a:effectLst/>
                <a:uLnTx/>
                <a:uFillTx/>
                <a:latin typeface="Akkurat LL"/>
                <a:ea typeface="+mn-ea"/>
                <a:cs typeface="+mn-cs"/>
              </a:rPr>
              <a:t>9</a:t>
            </a:r>
            <a:r>
              <a:rPr kumimoji="0" lang="zh-CN" altLang="en-US" sz="100" b="0" i="0" u="none" strike="noStrike" kern="1200" cap="none" spc="0" normalizeH="0" baseline="0" noProof="0">
                <a:ln>
                  <a:noFill/>
                </a:ln>
                <a:solidFill>
                  <a:srgbClr val="FFFFFF"/>
                </a:solidFill>
                <a:effectLst/>
                <a:uLnTx/>
                <a:uFillTx/>
                <a:latin typeface="Akkurat LL"/>
                <a:ea typeface="+mn-ea"/>
                <a:cs typeface="+mn-cs"/>
              </a:rPr>
              <a:t>分</a:t>
            </a:r>
            <a:r>
              <a:rPr kumimoji="0" lang="en-US" altLang="zh-CN" sz="100" b="0" i="0" u="none" strike="noStrike" kern="1200" cap="none" spc="0" normalizeH="0" baseline="0" noProof="0">
                <a:ln>
                  <a:noFill/>
                </a:ln>
                <a:solidFill>
                  <a:srgbClr val="FFFFFF"/>
                </a:solidFill>
                <a:effectLst/>
                <a:uLnTx/>
                <a:uFillTx/>
                <a:latin typeface="Akkurat LL"/>
                <a:ea typeface="+mn-ea"/>
                <a:cs typeface="+mn-cs"/>
              </a:rPr>
              <a:t>46</a:t>
            </a:r>
            <a:r>
              <a:rPr kumimoji="0" lang="zh-CN" altLang="en-US" sz="100" b="0" i="0" u="none" strike="noStrike" kern="1200" cap="none" spc="0" normalizeH="0" baseline="0" noProof="0">
                <a:ln>
                  <a:noFill/>
                </a:ln>
                <a:solidFill>
                  <a:srgbClr val="FFFFFF"/>
                </a:solidFill>
                <a:effectLst/>
                <a:uLnTx/>
                <a:uFillTx/>
                <a:latin typeface="Akkurat LL"/>
                <a:ea typeface="+mn-ea"/>
                <a:cs typeface="+mn-cs"/>
              </a:rPr>
              <a:t>秒</a:t>
            </a:r>
            <a:endParaRPr kumimoji="0" lang="en-US" altLang="zh-CN" sz="100" b="0" i="0" u="none" strike="noStrike" kern="1200" cap="none" spc="0" normalizeH="0" baseline="0" noProof="0">
              <a:ln>
                <a:noFill/>
              </a:ln>
              <a:solidFill>
                <a:srgbClr val="FFFFFF"/>
              </a:solidFill>
              <a:effectLst/>
              <a:uLnTx/>
              <a:uFillTx/>
              <a:latin typeface="Akkurat LL"/>
              <a:ea typeface="+mn-ea"/>
              <a:cs typeface="+mn-cs"/>
            </a:endParaRPr>
          </a:p>
          <a:p>
            <a:pPr marL="0" marR="0" lvl="0" indent="0" algn="l" defTabSz="457200" rtl="0" eaLnBrk="1" fontAlgn="auto" latinLnBrk="0" hangingPunct="1">
              <a:lnSpc>
                <a:spcPct val="100000"/>
              </a:lnSpc>
              <a:spcBef>
                <a:spcPts val="0"/>
              </a:spcBef>
              <a:spcAft>
                <a:spcPts val="200"/>
              </a:spcAft>
              <a:buClrTx/>
              <a:buSzTx/>
              <a:buFontTx/>
              <a:buNone/>
              <a:tabLst/>
              <a:defRPr/>
            </a:pPr>
            <a:r>
              <a:rPr kumimoji="0" lang="en-US" altLang="zh-CN" sz="100" b="0" i="0" u="none" strike="noStrike" kern="1200" cap="none" spc="0" normalizeH="0" baseline="0" noProof="0">
                <a:ln>
                  <a:noFill/>
                </a:ln>
                <a:solidFill>
                  <a:srgbClr val="FFFFFF"/>
                </a:solidFill>
                <a:effectLst/>
                <a:uLnTx/>
                <a:uFillTx/>
                <a:latin typeface="Akkurat LL"/>
                <a:ea typeface="+mn-ea"/>
                <a:cs typeface="+mn-cs"/>
              </a:rPr>
              <a:t>by ruilin_wang</a:t>
            </a:r>
            <a:endParaRPr kumimoji="0" lang="en-US" sz="100" b="0" i="0" u="none" strike="noStrike" kern="1200" cap="none" spc="0" normalizeH="0" baseline="0" noProof="0" err="1">
              <a:ln>
                <a:noFill/>
              </a:ln>
              <a:solidFill>
                <a:srgbClr val="FFFFFF"/>
              </a:solidFill>
              <a:effectLst/>
              <a:uLnTx/>
              <a:uFillTx/>
              <a:latin typeface="Akkurat LL"/>
              <a:ea typeface="+mn-ea"/>
              <a:cs typeface="+mn-cs"/>
            </a:endParaRPr>
          </a:p>
        </p:txBody>
      </p:sp>
      <p:graphicFrame>
        <p:nvGraphicFramePr>
          <p:cNvPr id="6" name="Content Placeholder 5">
            <a:extLst>
              <a:ext uri="{FF2B5EF4-FFF2-40B4-BE49-F238E27FC236}">
                <a16:creationId xmlns:a16="http://schemas.microsoft.com/office/drawing/2014/main" id="{E2AF1547-B0A8-059C-D2DC-4236A45E6FDD}"/>
              </a:ext>
            </a:extLst>
          </p:cNvPr>
          <p:cNvGraphicFramePr>
            <a:graphicFrameLocks noGrp="1"/>
          </p:cNvGraphicFramePr>
          <p:nvPr>
            <p:ph idx="11"/>
            <p:extLst>
              <p:ext uri="{D42A27DB-BD31-4B8C-83A1-F6EECF244321}">
                <p14:modId xmlns:p14="http://schemas.microsoft.com/office/powerpoint/2010/main" val="1014908316"/>
              </p:ext>
            </p:extLst>
          </p:nvPr>
        </p:nvGraphicFramePr>
        <p:xfrm>
          <a:off x="551561" y="1985109"/>
          <a:ext cx="11090275" cy="423789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716845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vert="horz" wrap="square" lIns="0" tIns="0" rIns="0" bIns="0" rtlCol="0" anchorCtr="0">
            <a:noAutofit/>
          </a:bodyPr>
          <a:lstStyle/>
          <a:p>
            <a:pPr>
              <a:lnSpc>
                <a:spcPct val="100000"/>
              </a:lnSpc>
            </a:pPr>
            <a:r>
              <a:rPr lang="es" sz="2800" dirty="0">
                <a:latin typeface="Akkurat LL" panose="020B0504010101010104" pitchFamily="34" charset="0"/>
                <a:cs typeface="Akkurat LL" panose="020B0504010101010104" pitchFamily="34" charset="0"/>
              </a:rPr>
              <a:t>Cinco riesgos clave: visión del mercado </a:t>
            </a:r>
            <a:r>
              <a:rPr lang="en-US" sz="2800" dirty="0">
                <a:latin typeface="Akkurat LL" panose="020B0504010101010104" pitchFamily="34" charset="0"/>
                <a:cs typeface="Akkurat LL" panose="020B0504010101010104" pitchFamily="34" charset="0"/>
              </a:rPr>
              <a:t>de </a:t>
            </a:r>
            <a:r>
              <a:rPr lang="en-US" sz="2800" dirty="0" err="1">
                <a:latin typeface="Akkurat LL" panose="020B0504010101010104" pitchFamily="34" charset="0"/>
                <a:cs typeface="Akkurat LL" panose="020B0504010101010104" pitchFamily="34" charset="0"/>
              </a:rPr>
              <a:t>metales</a:t>
            </a:r>
            <a:endParaRPr sz="2800" dirty="0">
              <a:latin typeface="Akkurat LL" panose="020B0504010101010104" pitchFamily="34" charset="0"/>
              <a:cs typeface="Akkurat LL" panose="020B0504010101010104" pitchFamily="34" charset="0"/>
            </a:endParaRPr>
          </a:p>
        </p:txBody>
      </p:sp>
      <p:sp>
        <p:nvSpPr>
          <p:cNvPr id="4" name="Text Placeholder 3"/>
          <p:cNvSpPr>
            <a:spLocks noGrp="1"/>
          </p:cNvSpPr>
          <p:nvPr>
            <p:ph type="body" sz="quarter" idx="15"/>
          </p:nvPr>
        </p:nvSpPr>
        <p:spPr>
          <a:xfrm>
            <a:off x="578551" y="5815248"/>
            <a:ext cx="11060912" cy="525368"/>
          </a:xfrm>
        </p:spPr>
        <p:txBody>
          <a:bodyPr wrap="square" lIns="0" tIns="0" rIns="54864" bIns="0" anchor="t">
            <a:normAutofit/>
          </a:bodyPr>
          <a:lstStyle/>
          <a:p>
            <a:r>
              <a:rPr lang="es" sz="800">
                <a:latin typeface="Akkurat LL" panose="020B0504010101010104" pitchFamily="34" charset="0"/>
                <a:cs typeface="Akkurat LL" panose="020B0504010101010104" pitchFamily="34" charset="0"/>
              </a:rPr>
              <a:t>Datos a fecha de 15 de agosto de 2026.</a:t>
            </a:r>
            <a:r>
              <a:rPr lang="es" sz="800">
                <a:solidFill/>
                <a:latin typeface="Akkurat LL" panose="020B0504010101010104" pitchFamily="34" charset="0"/>
                <a:cs typeface="Akkurat LL" panose="020B0504010101010104" pitchFamily="34" charset="0"/>
              </a:rPr>
              <a:t> </a:t>
            </a:r>
          </a:p>
          <a:p>
            <a:r>
              <a:rPr lang="es" sz="800">
                <a:solidFill/>
                <a:latin typeface="Akkurat LL" panose="020B0504010101010104" pitchFamily="34" charset="0"/>
                <a:cs typeface="Akkurat LL" panose="020B0504010101010104" pitchFamily="34" charset="0"/>
              </a:rPr>
              <a:t>El impacto y la verosimilitud son juicios de los analistas a lo largo de un horizonte de tres meses. Son bandas ordinales, no mediciones.</a:t>
            </a:r>
            <a:endParaRPr lang="en-US" sz="800" dirty="0">
              <a:latin typeface="Akkurat LL" panose="020B0504010101010104" pitchFamily="34" charset="0"/>
              <a:cs typeface="Akkurat LL" panose="020B0504010101010104" pitchFamily="34" charset="0"/>
            </a:endParaRPr>
          </a:p>
          <a:p>
            <a:r>
              <a:rPr lang="es" sz="800">
                <a:latin typeface="Akkurat LL" panose="020B0504010101010104" pitchFamily="34" charset="0"/>
                <a:cs typeface="Akkurat LL" panose="020B0504010101010104" pitchFamily="34" charset="0"/>
              </a:rPr>
              <a:t>Fuente: S&amp;P Global Energy.</a:t>
            </a:r>
          </a:p>
        </p:txBody>
      </p:sp>
      <p:sp>
        <p:nvSpPr>
          <p:cNvPr id="5" name="Rectangle 4"/>
          <p:cNvSpPr/>
          <p:nvPr/>
        </p:nvSpPr>
        <p:spPr>
          <a:xfrm>
            <a:off x="991147" y="912114"/>
            <a:ext cx="2212848" cy="25603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73152"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dirty="0">
                <a:ln>
                  <a:noFill/>
                </a:ln>
                <a:solidFill>
                  <a:srgbClr val="404040"/>
                </a:solidFill>
                <a:effectLst/>
                <a:uLnTx/>
                <a:uFillTx/>
                <a:latin typeface="Akkurat LL" panose="020B0504010101010104" pitchFamily="34" charset="0"/>
                <a:cs typeface="Akkurat LL" panose="020B0504010101010104" pitchFamily="34" charset="0"/>
              </a:rPr>
              <a:t>Riesgo</a:t>
            </a:r>
            <a:endParaRPr kumimoji="0" sz="1000" b="1" i="0" u="none" strike="noStrike" kern="1200" cap="none" spc="0" normalizeH="0" baseline="0" noProof="0" dirty="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6" name="Rectangle 5"/>
          <p:cNvSpPr/>
          <p:nvPr/>
        </p:nvSpPr>
        <p:spPr>
          <a:xfrm>
            <a:off x="3203995" y="912114"/>
            <a:ext cx="1664208" cy="25603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73152"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rPr>
              <a:t>Impacto</a:t>
            </a:r>
            <a:endParaRPr kumimoji="0" sz="1000" b="1" i="0" u="none" strike="noStrike" kern="1200" cap="none" spc="0" normalizeH="0" baseline="0" noProof="0" dirty="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7" name="Rectangle 6"/>
          <p:cNvSpPr/>
          <p:nvPr/>
        </p:nvSpPr>
        <p:spPr>
          <a:xfrm>
            <a:off x="4868203" y="912114"/>
            <a:ext cx="1664208" cy="25603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73152"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rPr>
              <a:t>Verosimilitud</a:t>
            </a:r>
            <a:endParaRPr kumimoji="0" sz="1000" b="1" i="0" u="none" strike="noStrike" kern="1200" cap="none" spc="0" normalizeH="0" baseline="0" noProof="0" dirty="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8" name="Rectangle 7"/>
          <p:cNvSpPr/>
          <p:nvPr/>
        </p:nvSpPr>
        <p:spPr>
          <a:xfrm>
            <a:off x="6532411" y="912114"/>
            <a:ext cx="2395728" cy="25603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73152"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rPr>
              <a:t>Dirección, 1-3 meses</a:t>
            </a:r>
            <a:endParaRPr kumimoji="0" sz="1000" b="1" i="0" u="none" strike="noStrike" kern="1200" cap="none" spc="0" normalizeH="0" baseline="0" noProof="0" dirty="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9" name="Rectangle 8"/>
          <p:cNvSpPr/>
          <p:nvPr/>
        </p:nvSpPr>
        <p:spPr>
          <a:xfrm>
            <a:off x="8928139" y="912114"/>
            <a:ext cx="2651760" cy="25603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73152"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rPr>
              <a:t>Conclusión</a:t>
            </a:r>
            <a:endParaRPr kumimoji="0" sz="1000" b="1" i="0" u="none" strike="noStrike" kern="1200" cap="none" spc="0" normalizeH="0" baseline="0" noProof="0" dirty="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10" name="Rectangle 9"/>
          <p:cNvSpPr/>
          <p:nvPr/>
        </p:nvSpPr>
        <p:spPr>
          <a:xfrm>
            <a:off x="533947" y="1168146"/>
            <a:ext cx="11062709" cy="12801"/>
          </a:xfrm>
          <a:prstGeom prst="rect">
            <a:avLst/>
          </a:prstGeom>
          <a:solidFill>
            <a:srgbClr val="40404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1" name="Rectangle 10"/>
          <p:cNvSpPr/>
          <p:nvPr/>
        </p:nvSpPr>
        <p:spPr>
          <a:xfrm>
            <a:off x="533947" y="1223010"/>
            <a:ext cx="11062709" cy="749808"/>
          </a:xfrm>
          <a:prstGeom prst="rect">
            <a:avLst/>
          </a:prstGeom>
          <a:solidFill>
            <a:srgbClr val="F1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2" name="Rectangle 11"/>
          <p:cNvSpPr/>
          <p:nvPr/>
        </p:nvSpPr>
        <p:spPr>
          <a:xfrm>
            <a:off x="533947" y="1223010"/>
            <a:ext cx="91440" cy="749808"/>
          </a:xfrm>
          <a:prstGeom prst="rect">
            <a:avLst/>
          </a:prstGeom>
          <a:solidFill>
            <a:srgbClr val="B2002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3" name="Rectangle 12"/>
          <p:cNvSpPr/>
          <p:nvPr/>
        </p:nvSpPr>
        <p:spPr>
          <a:xfrm>
            <a:off x="652819" y="1396746"/>
            <a:ext cx="402336" cy="40233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600" b="1"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rPr>
              <a:t>1</a:t>
            </a:r>
          </a:p>
        </p:txBody>
      </p:sp>
      <p:sp>
        <p:nvSpPr>
          <p:cNvPr id="14" name="Rectangle 13"/>
          <p:cNvSpPr/>
          <p:nvPr/>
        </p:nvSpPr>
        <p:spPr>
          <a:xfrm>
            <a:off x="991147" y="1223010"/>
            <a:ext cx="2212848" cy="74980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lnSpcReduction="10000"/>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es" sz="1200" b="1" i="0" u="none" strike="noStrike" kern="1200" cap="none" spc="0" normalizeH="0" baseline="0" noProof="0" dirty="0">
                <a:ln>
                  <a:noFill/>
                </a:ln>
                <a:solidFill/>
                <a:effectLst/>
                <a:uLnTx/>
                <a:uFillTx/>
                <a:latin typeface="Akkurat LL" panose="020B0504010101010104" pitchFamily="34" charset="0"/>
                <a:cs typeface="Akkurat LL" panose="020B0504010101010104" pitchFamily="34" charset="0"/>
              </a:rPr>
              <a:t>Ataques entre Estados Unidos e Irán</a:t>
            </a: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s" sz="1100" b="1" i="0" u="none" strike="noStrike" kern="1200" cap="none" spc="0" normalizeH="0" baseline="0" noProof="0" dirty="0">
                <a:ln>
                  <a:noFill/>
                </a:ln>
                <a:solidFill>
                  <a:srgbClr val="404040"/>
                </a:solidFill>
                <a:effectLst/>
                <a:uLnTx/>
                <a:uFillTx/>
                <a:latin typeface="Akkurat LL" panose="020B0504010101010104" pitchFamily="34" charset="0"/>
                <a:cs typeface="Akkurat LL" panose="020B0504010101010104" pitchFamily="34" charset="0"/>
              </a:rPr>
              <a:t>Prioridad</a:t>
            </a:r>
          </a:p>
        </p:txBody>
      </p:sp>
      <p:sp>
        <p:nvSpPr>
          <p:cNvPr id="15" name="Rectangle 14"/>
          <p:cNvSpPr/>
          <p:nvPr/>
        </p:nvSpPr>
        <p:spPr>
          <a:xfrm>
            <a:off x="3203995" y="1332738"/>
            <a:ext cx="1664208" cy="27432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1" i="0" u="none" strike="noStrike" kern="1200" cap="none" spc="0" normalizeH="0" baseline="0" noProof="0">
                <a:ln>
                  <a:noFill/>
                </a:ln>
                <a:solidFill>
                  <a:srgbClr val="B20023"/>
                </a:solidFill>
                <a:effectLst/>
                <a:uLnTx/>
                <a:uFillTx/>
                <a:latin typeface="Akkurat LL" panose="020B0504010101010104" pitchFamily="34" charset="0"/>
                <a:cs typeface="Akkurat LL" panose="020B0504010101010104" pitchFamily="34" charset="0"/>
              </a:rPr>
              <a:t>Severo</a:t>
            </a:r>
            <a:endParaRPr kumimoji="0" sz="1100" b="0"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21" name="Rectangle 20"/>
          <p:cNvSpPr/>
          <p:nvPr/>
        </p:nvSpPr>
        <p:spPr>
          <a:xfrm>
            <a:off x="4868203" y="1332738"/>
            <a:ext cx="1664208" cy="27432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1" i="0" u="none" strike="noStrike" kern="1200" cap="none" spc="0" normalizeH="0" baseline="0" noProof="0">
                <a:ln>
                  <a:noFill/>
                </a:ln>
                <a:solidFill>
                  <a:srgbClr val="D6002A"/>
                </a:solidFill>
                <a:effectLst/>
                <a:uLnTx/>
                <a:uFillTx/>
                <a:latin typeface="Akkurat LL" panose="020B0504010101010104" pitchFamily="34" charset="0"/>
                <a:cs typeface="Akkurat LL" panose="020B0504010101010104" pitchFamily="34" charset="0"/>
              </a:rPr>
              <a:t>Probablemente</a:t>
            </a:r>
            <a:endParaRPr kumimoji="0" sz="1100" b="0" i="0" u="none" strike="noStrike" kern="1200" cap="none" spc="0" normalizeH="0" baseline="0" noProof="0" dirty="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27" name="Rectangle 26"/>
          <p:cNvSpPr/>
          <p:nvPr/>
        </p:nvSpPr>
        <p:spPr>
          <a:xfrm>
            <a:off x="6532411" y="1515616"/>
            <a:ext cx="694944" cy="196597"/>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dirty="0">
                <a:ln>
                  <a:noFill/>
                </a:ln>
                <a:solidFill>
                  <a:srgbClr val="B20023"/>
                </a:solidFill>
                <a:effectLst/>
                <a:uLnTx/>
                <a:uFillTx/>
                <a:latin typeface="Akkurat LL" panose="020B0504010101010104" pitchFamily="34" charset="0"/>
                <a:cs typeface="Akkurat LL" panose="020B0504010101010104" pitchFamily="34" charset="0"/>
              </a:rPr>
              <a:t>Energía ▲</a:t>
            </a:r>
          </a:p>
        </p:txBody>
      </p:sp>
      <p:sp>
        <p:nvSpPr>
          <p:cNvPr id="28" name="Rectangle 27"/>
          <p:cNvSpPr/>
          <p:nvPr/>
        </p:nvSpPr>
        <p:spPr>
          <a:xfrm>
            <a:off x="7163346" y="1469896"/>
            <a:ext cx="694944" cy="288037"/>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dirty="0">
                <a:ln>
                  <a:noFill/>
                </a:ln>
                <a:solidFill>
                  <a:srgbClr val="B20023"/>
                </a:solidFill>
                <a:effectLst/>
                <a:uLnTx/>
                <a:uFillTx/>
                <a:latin typeface="Akkurat LL" panose="020B0504010101010104" pitchFamily="34" charset="0"/>
                <a:cs typeface="Akkurat LL" panose="020B0504010101010104" pitchFamily="34" charset="0"/>
              </a:rPr>
              <a:t>Tarifas ▲</a:t>
            </a:r>
          </a:p>
        </p:txBody>
      </p:sp>
      <p:sp>
        <p:nvSpPr>
          <p:cNvPr id="29" name="Rectangle 28"/>
          <p:cNvSpPr/>
          <p:nvPr/>
        </p:nvSpPr>
        <p:spPr>
          <a:xfrm>
            <a:off x="7913155" y="1485898"/>
            <a:ext cx="384048" cy="256032"/>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B20023"/>
                </a:solidFill>
                <a:effectLst/>
                <a:uLnTx/>
                <a:uFillTx/>
                <a:latin typeface="Akkurat LL" panose="020B0504010101010104" pitchFamily="34" charset="0"/>
                <a:cs typeface="Akkurat LL" panose="020B0504010101010104" pitchFamily="34" charset="0"/>
              </a:rPr>
              <a:t>Au ▲</a:t>
            </a:r>
          </a:p>
        </p:txBody>
      </p:sp>
      <p:sp>
        <p:nvSpPr>
          <p:cNvPr id="30" name="Rectangle 29"/>
          <p:cNvSpPr/>
          <p:nvPr/>
        </p:nvSpPr>
        <p:spPr>
          <a:xfrm>
            <a:off x="8352067" y="1485898"/>
            <a:ext cx="384048" cy="256032"/>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B20023"/>
                </a:solidFill>
                <a:effectLst/>
                <a:uLnTx/>
                <a:uFillTx/>
                <a:latin typeface="Akkurat LL" panose="020B0504010101010104" pitchFamily="34" charset="0"/>
                <a:cs typeface="Akkurat LL" panose="020B0504010101010104" pitchFamily="34" charset="0"/>
              </a:rPr>
              <a:t>Cu ▲</a:t>
            </a:r>
          </a:p>
        </p:txBody>
      </p:sp>
      <p:sp>
        <p:nvSpPr>
          <p:cNvPr id="31" name="Rectangle 30"/>
          <p:cNvSpPr/>
          <p:nvPr/>
        </p:nvSpPr>
        <p:spPr>
          <a:xfrm>
            <a:off x="8928139" y="1223010"/>
            <a:ext cx="2651760" cy="74980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0" i="0" u="none" strike="noStrike" kern="1200" cap="none" spc="0" normalizeH="0" baseline="0" noProof="0">
                <a:ln>
                  <a:noFill/>
                </a:ln>
                <a:solidFill>
                  <a:srgbClr val="000000"/>
                </a:solidFill>
                <a:effectLst/>
                <a:uLnTx/>
                <a:uFillTx/>
                <a:latin typeface="Akkurat LL" panose="020B0504010101010104" pitchFamily="34" charset="0"/>
                <a:cs typeface="Akkurat LL" panose="020B0504010101010104" pitchFamily="34" charset="0"/>
              </a:rPr>
              <a:t>El enfrentamiento podría persistir en las elecciones de mitad de mandato; los costes energéticos y los cambios en tarifas se traducirán en presión sobre los precios.</a:t>
            </a:r>
            <a:endParaRPr kumimoji="0" sz="1100" b="0" i="0" u="none" strike="noStrike" kern="1200" cap="none" spc="0" normalizeH="0" baseline="0" noProof="0" dirty="0">
              <a:ln>
                <a:noFill/>
              </a:ln>
              <a:solidFill>
                <a:srgbClr val="000000"/>
              </a:solidFill>
              <a:effectLst/>
              <a:uLnTx/>
              <a:uFillTx/>
              <a:latin typeface="Akkurat LL" panose="020B0504010101010104" pitchFamily="34" charset="0"/>
              <a:cs typeface="Akkurat LL" panose="020B0504010101010104" pitchFamily="34" charset="0"/>
            </a:endParaRPr>
          </a:p>
        </p:txBody>
      </p:sp>
      <p:sp>
        <p:nvSpPr>
          <p:cNvPr id="32" name="Rectangle 31"/>
          <p:cNvSpPr/>
          <p:nvPr/>
        </p:nvSpPr>
        <p:spPr>
          <a:xfrm>
            <a:off x="533947" y="2064258"/>
            <a:ext cx="11062709" cy="749808"/>
          </a:xfrm>
          <a:prstGeom prst="rect">
            <a:avLst/>
          </a:prstGeom>
          <a:solidFill>
            <a:srgbClr val="F1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33" name="Rectangle 32"/>
          <p:cNvSpPr/>
          <p:nvPr/>
        </p:nvSpPr>
        <p:spPr>
          <a:xfrm>
            <a:off x="533947" y="2064258"/>
            <a:ext cx="91440" cy="749808"/>
          </a:xfrm>
          <a:prstGeom prst="rect">
            <a:avLst/>
          </a:prstGeom>
          <a:solidFill>
            <a:srgbClr val="B2002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34" name="Rectangle 33"/>
          <p:cNvSpPr/>
          <p:nvPr/>
        </p:nvSpPr>
        <p:spPr>
          <a:xfrm>
            <a:off x="652819" y="2237994"/>
            <a:ext cx="402336" cy="40233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600" b="1"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rPr>
              <a:t>2</a:t>
            </a:r>
          </a:p>
        </p:txBody>
      </p:sp>
      <p:sp>
        <p:nvSpPr>
          <p:cNvPr id="35" name="Rectangle 34"/>
          <p:cNvSpPr/>
          <p:nvPr/>
        </p:nvSpPr>
        <p:spPr>
          <a:xfrm>
            <a:off x="991147" y="2064258"/>
            <a:ext cx="2212848" cy="74980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es" sz="1200" b="1" i="0" u="none" strike="noStrike" kern="1200" cap="none" spc="0" normalizeH="0" baseline="0" noProof="0">
                <a:ln>
                  <a:noFill/>
                </a:ln>
                <a:solidFill/>
                <a:effectLst/>
                <a:uLnTx/>
                <a:uFillTx/>
                <a:latin typeface="Akkurat LL" panose="020B0504010101010104" pitchFamily="34" charset="0"/>
                <a:cs typeface="Akkurat LL" panose="020B0504010101010104" pitchFamily="34" charset="0"/>
              </a:rPr>
              <a:t>Nacionalismo de los recursos</a:t>
            </a: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s" sz="1100" b="1"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rPr>
              <a:t>Prioridad</a:t>
            </a:r>
          </a:p>
        </p:txBody>
      </p:sp>
      <p:sp>
        <p:nvSpPr>
          <p:cNvPr id="36" name="Rectangle 35"/>
          <p:cNvSpPr/>
          <p:nvPr/>
        </p:nvSpPr>
        <p:spPr>
          <a:xfrm>
            <a:off x="3203995" y="2173986"/>
            <a:ext cx="1664208" cy="27432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1" i="0" u="none" strike="noStrike" kern="1200" cap="none" spc="0" normalizeH="0" baseline="0" noProof="0">
                <a:ln>
                  <a:noFill/>
                </a:ln>
                <a:solidFill>
                  <a:srgbClr val="B20023"/>
                </a:solidFill>
                <a:effectLst/>
                <a:uLnTx/>
                <a:uFillTx/>
                <a:latin typeface="Akkurat LL" panose="020B0504010101010104" pitchFamily="34" charset="0"/>
                <a:cs typeface="Akkurat LL" panose="020B0504010101010104" pitchFamily="34" charset="0"/>
              </a:rPr>
              <a:t>Severo</a:t>
            </a:r>
            <a:endParaRPr kumimoji="0" sz="1100" b="0"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42" name="Rectangle 41"/>
          <p:cNvSpPr/>
          <p:nvPr/>
        </p:nvSpPr>
        <p:spPr>
          <a:xfrm>
            <a:off x="4868203" y="2173986"/>
            <a:ext cx="1664208" cy="27432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1" i="0" u="none" strike="noStrike" kern="1200" cap="none" spc="0" normalizeH="0" baseline="0" noProof="0">
                <a:ln>
                  <a:noFill/>
                </a:ln>
                <a:solidFill>
                  <a:srgbClr val="B20023"/>
                </a:solidFill>
                <a:effectLst/>
                <a:uLnTx/>
                <a:uFillTx/>
                <a:latin typeface="Akkurat LL" panose="020B0504010101010104" pitchFamily="34" charset="0"/>
                <a:cs typeface="Akkurat LL" panose="020B0504010101010104" pitchFamily="34" charset="0"/>
              </a:rPr>
              <a:t>Muy lsinto</a:t>
            </a:r>
            <a:endParaRPr kumimoji="0" sz="1100" b="0" i="0" u="none" strike="noStrike" kern="1200" cap="none" spc="0" normalizeH="0" baseline="0" noProof="0" dirty="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48" name="Rectangle 47"/>
          <p:cNvSpPr/>
          <p:nvPr/>
        </p:nvSpPr>
        <p:spPr>
          <a:xfrm>
            <a:off x="6587275" y="2311146"/>
            <a:ext cx="384048" cy="256032"/>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B20023"/>
                </a:solidFill>
                <a:effectLst/>
                <a:uLnTx/>
                <a:uFillTx/>
                <a:latin typeface="Akkurat LL" panose="020B0504010101010104" pitchFamily="34" charset="0"/>
                <a:cs typeface="Akkurat LL" panose="020B0504010101010104" pitchFamily="34" charset="0"/>
              </a:rPr>
              <a:t>Co ▲</a:t>
            </a:r>
          </a:p>
        </p:txBody>
      </p:sp>
      <p:sp>
        <p:nvSpPr>
          <p:cNvPr id="49" name="Rectangle 48"/>
          <p:cNvSpPr/>
          <p:nvPr/>
        </p:nvSpPr>
        <p:spPr>
          <a:xfrm>
            <a:off x="7026186" y="2340864"/>
            <a:ext cx="486163" cy="196596"/>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dirty="0">
                <a:ln>
                  <a:noFill/>
                </a:ln>
                <a:solidFill>
                  <a:srgbClr val="B20023"/>
                </a:solidFill>
                <a:effectLst/>
                <a:uLnTx/>
                <a:uFillTx/>
                <a:latin typeface="Akkurat LL" panose="020B0504010101010104" pitchFamily="34" charset="0"/>
                <a:cs typeface="Akkurat LL" panose="020B0504010101010104" pitchFamily="34" charset="0"/>
              </a:rPr>
              <a:t>REE ▲</a:t>
            </a:r>
          </a:p>
        </p:txBody>
      </p:sp>
      <p:sp>
        <p:nvSpPr>
          <p:cNvPr id="50" name="Rectangle 49"/>
          <p:cNvSpPr/>
          <p:nvPr/>
        </p:nvSpPr>
        <p:spPr>
          <a:xfrm>
            <a:off x="7529107" y="2311146"/>
            <a:ext cx="384048" cy="256032"/>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B20023"/>
                </a:solidFill>
                <a:effectLst/>
                <a:uLnTx/>
                <a:uFillTx/>
                <a:latin typeface="Akkurat LL" panose="020B0504010101010104" pitchFamily="34" charset="0"/>
                <a:cs typeface="Akkurat LL" panose="020B0504010101010104" pitchFamily="34" charset="0"/>
              </a:rPr>
              <a:t>Cu ▲</a:t>
            </a:r>
          </a:p>
        </p:txBody>
      </p:sp>
      <p:sp>
        <p:nvSpPr>
          <p:cNvPr id="51" name="Rectangle 50"/>
          <p:cNvSpPr/>
          <p:nvPr/>
        </p:nvSpPr>
        <p:spPr>
          <a:xfrm>
            <a:off x="7968019" y="2311146"/>
            <a:ext cx="722376" cy="256032"/>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dirty="0">
                <a:ln>
                  <a:noFill/>
                </a:ln>
                <a:solidFill>
                  <a:srgbClr val="00495B"/>
                </a:solidFill>
                <a:effectLst/>
                <a:uLnTx/>
                <a:uFillTx/>
                <a:latin typeface="Akkurat LL" panose="020B0504010101010104" pitchFamily="34" charset="0"/>
                <a:cs typeface="Akkurat LL" panose="020B0504010101010104" pitchFamily="34" charset="0"/>
              </a:rPr>
              <a:t>TC/RC ▼</a:t>
            </a:r>
          </a:p>
        </p:txBody>
      </p:sp>
      <p:sp>
        <p:nvSpPr>
          <p:cNvPr id="52" name="Rectangle 51"/>
          <p:cNvSpPr/>
          <p:nvPr/>
        </p:nvSpPr>
        <p:spPr>
          <a:xfrm>
            <a:off x="8928139" y="2064258"/>
            <a:ext cx="2651760" cy="74980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0" i="0" u="none" strike="noStrike" kern="1200" cap="none" spc="0" normalizeH="0" baseline="0" noProof="0">
                <a:ln>
                  <a:noFill/>
                </a:ln>
                <a:solidFill>
                  <a:srgbClr val="000000"/>
                </a:solidFill>
                <a:effectLst/>
                <a:uLnTx/>
                <a:uFillTx/>
                <a:latin typeface="Akkurat LL" panose="020B0504010101010104" pitchFamily="34" charset="0"/>
                <a:cs typeface="Akkurat LL" panose="020B0504010101010104" pitchFamily="34" charset="0"/>
              </a:rPr>
              <a:t>La frecuencia de los anuncios de política es la señal clave; la magnitud estará dictada por el impacto en los flujos físicos.</a:t>
            </a:r>
            <a:endParaRPr kumimoji="0" sz="1100" b="0" i="0" u="none" strike="noStrike" kern="1200" cap="none" spc="0" normalizeH="0" baseline="0" noProof="0" dirty="0">
              <a:ln>
                <a:noFill/>
              </a:ln>
              <a:solidFill>
                <a:srgbClr val="000000"/>
              </a:solidFill>
              <a:effectLst/>
              <a:uLnTx/>
              <a:uFillTx/>
              <a:latin typeface="Akkurat LL" panose="020B0504010101010104" pitchFamily="34" charset="0"/>
              <a:cs typeface="Akkurat LL" panose="020B0504010101010104" pitchFamily="34" charset="0"/>
            </a:endParaRPr>
          </a:p>
        </p:txBody>
      </p:sp>
      <p:sp>
        <p:nvSpPr>
          <p:cNvPr id="73" name="Rectangle 72"/>
          <p:cNvSpPr/>
          <p:nvPr/>
        </p:nvSpPr>
        <p:spPr>
          <a:xfrm>
            <a:off x="533947" y="2905506"/>
            <a:ext cx="11062709" cy="749808"/>
          </a:xfrm>
          <a:prstGeom prst="rect">
            <a:avLst/>
          </a:prstGeom>
          <a:solidFill>
            <a:srgbClr val="F1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74" name="Rectangle 73"/>
          <p:cNvSpPr/>
          <p:nvPr/>
        </p:nvSpPr>
        <p:spPr>
          <a:xfrm>
            <a:off x="533947" y="2905506"/>
            <a:ext cx="91440" cy="749808"/>
          </a:xfrm>
          <a:prstGeom prst="rect">
            <a:avLst/>
          </a:prstGeom>
          <a:solidFill>
            <a:srgbClr val="D79B9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75" name="Rectangle 74"/>
          <p:cNvSpPr/>
          <p:nvPr/>
        </p:nvSpPr>
        <p:spPr>
          <a:xfrm>
            <a:off x="652819" y="3079242"/>
            <a:ext cx="402336" cy="40233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600" b="1"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rPr>
              <a:t>3</a:t>
            </a:r>
          </a:p>
        </p:txBody>
      </p:sp>
      <p:sp>
        <p:nvSpPr>
          <p:cNvPr id="76" name="Rectangle 75"/>
          <p:cNvSpPr/>
          <p:nvPr/>
        </p:nvSpPr>
        <p:spPr>
          <a:xfrm>
            <a:off x="991147" y="2905506"/>
            <a:ext cx="2212848" cy="74980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es" sz="1200" b="1" i="0" u="none" strike="noStrike" kern="1200" cap="none" spc="0" normalizeH="0" baseline="0" noProof="0">
                <a:ln>
                  <a:noFill/>
                </a:ln>
                <a:solidFill/>
                <a:effectLst/>
                <a:uLnTx/>
                <a:uFillTx/>
                <a:latin typeface="Akkurat LL" panose="020B0504010101010104" pitchFamily="34" charset="0"/>
                <a:cs typeface="Akkurat LL" panose="020B0504010101010104" pitchFamily="34" charset="0"/>
              </a:rPr>
              <a:t>Presión del yen</a:t>
            </a: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s" sz="1100" b="1"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rPr>
              <a:t>Elevado</a:t>
            </a:r>
          </a:p>
        </p:txBody>
      </p:sp>
      <p:sp>
        <p:nvSpPr>
          <p:cNvPr id="77" name="Rectangle 76"/>
          <p:cNvSpPr/>
          <p:nvPr/>
        </p:nvSpPr>
        <p:spPr>
          <a:xfrm>
            <a:off x="3203995" y="3015234"/>
            <a:ext cx="1664208" cy="27432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1" i="0" u="none" strike="noStrike" kern="1200" cap="none" spc="0" normalizeH="0" baseline="0" noProof="0">
                <a:ln>
                  <a:noFill/>
                </a:ln>
                <a:solidFill>
                  <a:srgbClr val="D6002A"/>
                </a:solidFill>
                <a:effectLst/>
                <a:uLnTx/>
                <a:uFillTx/>
                <a:latin typeface="Akkurat LL" panose="020B0504010101010104" pitchFamily="34" charset="0"/>
                <a:cs typeface="Akkurat LL" panose="020B0504010101010104" pitchFamily="34" charset="0"/>
              </a:rPr>
              <a:t>Significativo</a:t>
            </a:r>
            <a:endParaRPr kumimoji="0" sz="1100" b="0"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83" name="Rectangle 82"/>
          <p:cNvSpPr/>
          <p:nvPr/>
        </p:nvSpPr>
        <p:spPr>
          <a:xfrm>
            <a:off x="4868203" y="3015234"/>
            <a:ext cx="1664208" cy="27432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1" i="0" u="none" strike="noStrike" kern="1200" cap="none" spc="0" normalizeH="0" baseline="0" noProof="0">
                <a:ln>
                  <a:noFill/>
                </a:ln>
                <a:solidFill>
                  <a:srgbClr val="D6002A"/>
                </a:solidFill>
                <a:effectLst/>
                <a:uLnTx/>
                <a:uFillTx/>
                <a:latin typeface="Akkurat LL" panose="020B0504010101010104" pitchFamily="34" charset="0"/>
                <a:cs typeface="Akkurat LL" panose="020B0504010101010104" pitchFamily="34" charset="0"/>
              </a:rPr>
              <a:t>Probablemente</a:t>
            </a:r>
            <a:endParaRPr kumimoji="0" sz="1100" b="0" i="0" u="none" strike="noStrike" kern="1200" cap="none" spc="0" normalizeH="0" baseline="0" noProof="0" dirty="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89" name="Rectangle 88"/>
          <p:cNvSpPr/>
          <p:nvPr/>
        </p:nvSpPr>
        <p:spPr>
          <a:xfrm>
            <a:off x="6587275" y="3152394"/>
            <a:ext cx="384048" cy="256032"/>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B20023"/>
                </a:solidFill>
                <a:effectLst/>
                <a:uLnTx/>
                <a:uFillTx/>
                <a:latin typeface="Akkurat LL" panose="020B0504010101010104" pitchFamily="34" charset="0"/>
                <a:cs typeface="Akkurat LL" panose="020B0504010101010104" pitchFamily="34" charset="0"/>
              </a:rPr>
              <a:t>Au ▲</a:t>
            </a:r>
          </a:p>
        </p:txBody>
      </p:sp>
      <p:sp>
        <p:nvSpPr>
          <p:cNvPr id="90" name="Rectangle 89"/>
          <p:cNvSpPr/>
          <p:nvPr/>
        </p:nvSpPr>
        <p:spPr>
          <a:xfrm>
            <a:off x="7026186" y="3152394"/>
            <a:ext cx="614179" cy="256032"/>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dirty="0">
                <a:ln>
                  <a:noFill/>
                </a:ln>
                <a:solidFill>
                  <a:srgbClr val="B20023"/>
                </a:solidFill>
                <a:effectLst/>
                <a:uLnTx/>
                <a:uFillTx/>
                <a:latin typeface="Akkurat LL" panose="020B0504010101010104" pitchFamily="34" charset="0"/>
                <a:cs typeface="Akkurat LL" panose="020B0504010101010104" pitchFamily="34" charset="0"/>
              </a:rPr>
              <a:t>Tarifas ▲</a:t>
            </a:r>
          </a:p>
        </p:txBody>
      </p:sp>
      <p:sp>
        <p:nvSpPr>
          <p:cNvPr id="91" name="Rectangle 90"/>
          <p:cNvSpPr/>
          <p:nvPr/>
        </p:nvSpPr>
        <p:spPr>
          <a:xfrm>
            <a:off x="7657123" y="3152394"/>
            <a:ext cx="384048" cy="256032"/>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00495B"/>
                </a:solidFill>
                <a:effectLst/>
                <a:uLnTx/>
                <a:uFillTx/>
                <a:latin typeface="Akkurat LL" panose="020B0504010101010104" pitchFamily="34" charset="0"/>
                <a:cs typeface="Akkurat LL" panose="020B0504010101010104" pitchFamily="34" charset="0"/>
              </a:rPr>
              <a:t>Cu ▼</a:t>
            </a:r>
          </a:p>
        </p:txBody>
      </p:sp>
      <p:sp>
        <p:nvSpPr>
          <p:cNvPr id="92" name="Rectangle 91"/>
          <p:cNvSpPr/>
          <p:nvPr/>
        </p:nvSpPr>
        <p:spPr>
          <a:xfrm>
            <a:off x="8928139" y="2905506"/>
            <a:ext cx="2651760" cy="74980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0" i="0" u="none" strike="noStrike" kern="1200" cap="none" spc="0" normalizeH="0" baseline="0" noProof="0">
                <a:ln>
                  <a:noFill/>
                </a:ln>
                <a:solidFill>
                  <a:srgbClr val="000000"/>
                </a:solidFill>
                <a:effectLst/>
                <a:uLnTx/>
                <a:uFillTx/>
                <a:latin typeface="Akkurat LL" panose="020B0504010101010104" pitchFamily="34" charset="0"/>
                <a:cs typeface="Akkurat LL" panose="020B0504010101010104" pitchFamily="34" charset="0"/>
              </a:rPr>
              <a:t>El mercado sigue probando la intervención en yenes; romper por encima de 160 señala estrés financiero.</a:t>
            </a:r>
            <a:endParaRPr kumimoji="0" sz="1100" b="0" i="0" u="none" strike="noStrike" kern="1200" cap="none" spc="0" normalizeH="0" baseline="0" noProof="0">
              <a:ln>
                <a:noFill/>
              </a:ln>
              <a:solidFill>
                <a:srgbClr val="000000"/>
              </a:solidFill>
              <a:effectLst/>
              <a:uLnTx/>
              <a:uFillTx/>
              <a:latin typeface="Akkurat LL" panose="020B0504010101010104" pitchFamily="34" charset="0"/>
              <a:cs typeface="Akkurat LL" panose="020B0504010101010104" pitchFamily="34" charset="0"/>
            </a:endParaRPr>
          </a:p>
        </p:txBody>
      </p:sp>
      <p:sp>
        <p:nvSpPr>
          <p:cNvPr id="53" name="Rectangle 52"/>
          <p:cNvSpPr/>
          <p:nvPr/>
        </p:nvSpPr>
        <p:spPr>
          <a:xfrm>
            <a:off x="533947" y="3746754"/>
            <a:ext cx="11062709" cy="749808"/>
          </a:xfrm>
          <a:prstGeom prst="rect">
            <a:avLst/>
          </a:prstGeom>
          <a:solidFill>
            <a:srgbClr val="F1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54" name="Rectangle 53"/>
          <p:cNvSpPr/>
          <p:nvPr/>
        </p:nvSpPr>
        <p:spPr>
          <a:xfrm>
            <a:off x="533947" y="3746754"/>
            <a:ext cx="91440" cy="749808"/>
          </a:xfrm>
          <a:prstGeom prst="rect">
            <a:avLst/>
          </a:prstGeom>
          <a:solidFill>
            <a:srgbClr val="D79B9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55" name="Rectangle 54"/>
          <p:cNvSpPr/>
          <p:nvPr/>
        </p:nvSpPr>
        <p:spPr>
          <a:xfrm>
            <a:off x="652819" y="3920490"/>
            <a:ext cx="402336" cy="40233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600" b="1"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rPr>
              <a:t>4</a:t>
            </a:r>
          </a:p>
        </p:txBody>
      </p:sp>
      <p:sp>
        <p:nvSpPr>
          <p:cNvPr id="56" name="Rectangle 55"/>
          <p:cNvSpPr/>
          <p:nvPr/>
        </p:nvSpPr>
        <p:spPr>
          <a:xfrm>
            <a:off x="991147" y="3746754"/>
            <a:ext cx="2212848" cy="74980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es" sz="1200" b="1" i="0" u="none" strike="noStrike" kern="1200" cap="none" spc="0" normalizeH="0" baseline="0" noProof="0" dirty="0">
                <a:ln>
                  <a:noFill/>
                </a:ln>
                <a:solidFill/>
                <a:effectLst/>
                <a:uLnTx/>
                <a:uFillTx/>
                <a:latin typeface="Akkurat LL" panose="020B0504010101010104" pitchFamily="34" charset="0"/>
                <a:cs typeface="Akkurat LL" panose="020B0504010101010104" pitchFamily="34" charset="0"/>
              </a:rPr>
              <a:t>Polarización LatAm</a:t>
            </a: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s" sz="1100" b="1" i="0" u="none" strike="noStrike" kern="1200" cap="none" spc="0" normalizeH="0" baseline="0" noProof="0" dirty="0">
                <a:ln>
                  <a:noFill/>
                </a:ln>
                <a:solidFill>
                  <a:srgbClr val="404040"/>
                </a:solidFill>
                <a:effectLst/>
                <a:uLnTx/>
                <a:uFillTx/>
                <a:latin typeface="Akkurat LL" panose="020B0504010101010104" pitchFamily="34" charset="0"/>
                <a:cs typeface="Akkurat LL" panose="020B0504010101010104" pitchFamily="34" charset="0"/>
              </a:rPr>
              <a:t>Elevado</a:t>
            </a:r>
          </a:p>
        </p:txBody>
      </p:sp>
      <p:sp>
        <p:nvSpPr>
          <p:cNvPr id="57" name="Rectangle 56"/>
          <p:cNvSpPr/>
          <p:nvPr/>
        </p:nvSpPr>
        <p:spPr>
          <a:xfrm>
            <a:off x="3203995" y="3856482"/>
            <a:ext cx="1664208" cy="27432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1" i="0" u="none" strike="noStrike" kern="1200" cap="none" spc="0" normalizeH="0" baseline="0" noProof="0">
                <a:ln>
                  <a:noFill/>
                </a:ln>
                <a:solidFill>
                  <a:srgbClr val="D6002A"/>
                </a:solidFill>
                <a:effectLst/>
                <a:uLnTx/>
                <a:uFillTx/>
                <a:latin typeface="Akkurat LL" panose="020B0504010101010104" pitchFamily="34" charset="0"/>
                <a:cs typeface="Akkurat LL" panose="020B0504010101010104" pitchFamily="34" charset="0"/>
              </a:rPr>
              <a:t>Significativo</a:t>
            </a:r>
            <a:endParaRPr kumimoji="0" sz="1100" b="0"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63" name="Rectangle 62"/>
          <p:cNvSpPr/>
          <p:nvPr/>
        </p:nvSpPr>
        <p:spPr>
          <a:xfrm>
            <a:off x="4868203" y="3856482"/>
            <a:ext cx="1664208" cy="27432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1" i="0" u="none" strike="noStrike" kern="1200" cap="none" spc="0" normalizeH="0" baseline="0" noProof="0">
                <a:ln>
                  <a:noFill/>
                </a:ln>
                <a:solidFill>
                  <a:srgbClr val="B92051"/>
                </a:solidFill>
                <a:effectLst/>
                <a:uLnTx/>
                <a:uFillTx/>
                <a:latin typeface="Akkurat LL" panose="020B0504010101010104" pitchFamily="34" charset="0"/>
                <a:cs typeface="Akkurat LL" panose="020B0504010101010104" pitchFamily="34" charset="0"/>
              </a:rPr>
              <a:t>Posible</a:t>
            </a:r>
            <a:endParaRPr kumimoji="0" sz="1100" b="0"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69" name="Rectangle 68"/>
          <p:cNvSpPr/>
          <p:nvPr/>
        </p:nvSpPr>
        <p:spPr>
          <a:xfrm>
            <a:off x="6587275" y="3993642"/>
            <a:ext cx="384048" cy="256032"/>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B20023"/>
                </a:solidFill>
                <a:effectLst/>
                <a:uLnTx/>
                <a:uFillTx/>
                <a:latin typeface="Akkurat LL" panose="020B0504010101010104" pitchFamily="34" charset="0"/>
                <a:cs typeface="Akkurat LL" panose="020B0504010101010104" pitchFamily="34" charset="0"/>
              </a:rPr>
              <a:t>Cu ▲</a:t>
            </a:r>
          </a:p>
        </p:txBody>
      </p:sp>
      <p:sp>
        <p:nvSpPr>
          <p:cNvPr id="70" name="Rectangle 69"/>
          <p:cNvSpPr/>
          <p:nvPr/>
        </p:nvSpPr>
        <p:spPr>
          <a:xfrm>
            <a:off x="7026187" y="3993642"/>
            <a:ext cx="384048" cy="256032"/>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595959"/>
                </a:solidFill>
                <a:effectLst/>
                <a:uLnTx/>
                <a:uFillTx/>
                <a:latin typeface="Akkurat LL" panose="020B0504010101010104" pitchFamily="34" charset="0"/>
                <a:cs typeface="Akkurat LL" panose="020B0504010101010104" pitchFamily="34" charset="0"/>
              </a:rPr>
              <a:t>Li ▬</a:t>
            </a:r>
          </a:p>
        </p:txBody>
      </p:sp>
      <p:sp>
        <p:nvSpPr>
          <p:cNvPr id="71" name="Rectangle 70"/>
          <p:cNvSpPr/>
          <p:nvPr/>
        </p:nvSpPr>
        <p:spPr>
          <a:xfrm>
            <a:off x="7465099" y="3993642"/>
            <a:ext cx="384048" cy="256032"/>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595959"/>
                </a:solidFill>
                <a:effectLst/>
                <a:uLnTx/>
                <a:uFillTx/>
                <a:latin typeface="Akkurat LL" panose="020B0504010101010104" pitchFamily="34" charset="0"/>
                <a:cs typeface="Akkurat LL" panose="020B0504010101010104" pitchFamily="34" charset="0"/>
              </a:rPr>
              <a:t>Fe ▬</a:t>
            </a:r>
          </a:p>
        </p:txBody>
      </p:sp>
      <p:sp>
        <p:nvSpPr>
          <p:cNvPr id="72" name="Rectangle 71"/>
          <p:cNvSpPr/>
          <p:nvPr/>
        </p:nvSpPr>
        <p:spPr>
          <a:xfrm>
            <a:off x="8928139" y="3746754"/>
            <a:ext cx="2651760" cy="74980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0" i="0" u="none" strike="noStrike" kern="1200" cap="none" spc="0" normalizeH="0" baseline="0" noProof="0">
                <a:ln>
                  <a:noFill/>
                </a:ln>
                <a:solidFill>
                  <a:srgbClr val="000000"/>
                </a:solidFill>
                <a:effectLst/>
                <a:uLnTx/>
                <a:uFillTx/>
                <a:latin typeface="Akkurat LL" panose="020B0504010101010104" pitchFamily="34" charset="0"/>
                <a:cs typeface="Akkurat LL" panose="020B0504010101010104" pitchFamily="34" charset="0"/>
              </a:rPr>
              <a:t>Mandatos pro-inversión, pero la implementación y el conflicto comunitario siguen siendo riesgos elevados. </a:t>
            </a:r>
            <a:endParaRPr kumimoji="0" sz="1100" b="0" i="0" u="none" strike="noStrike" kern="1200" cap="none" spc="0" normalizeH="0" baseline="0" noProof="0" dirty="0">
              <a:ln>
                <a:noFill/>
              </a:ln>
              <a:solidFill>
                <a:srgbClr val="000000"/>
              </a:solidFill>
              <a:effectLst/>
              <a:uLnTx/>
              <a:uFillTx/>
              <a:latin typeface="Akkurat LL" panose="020B0504010101010104" pitchFamily="34" charset="0"/>
              <a:cs typeface="Akkurat LL" panose="020B0504010101010104" pitchFamily="34" charset="0"/>
            </a:endParaRPr>
          </a:p>
        </p:txBody>
      </p:sp>
      <p:sp>
        <p:nvSpPr>
          <p:cNvPr id="93" name="Rectangle 92"/>
          <p:cNvSpPr/>
          <p:nvPr/>
        </p:nvSpPr>
        <p:spPr>
          <a:xfrm>
            <a:off x="533947" y="4588002"/>
            <a:ext cx="11062709" cy="749808"/>
          </a:xfrm>
          <a:prstGeom prst="rect">
            <a:avLst/>
          </a:prstGeom>
          <a:solidFill>
            <a:srgbClr val="F1F1F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94" name="Rectangle 93"/>
          <p:cNvSpPr/>
          <p:nvPr/>
        </p:nvSpPr>
        <p:spPr>
          <a:xfrm>
            <a:off x="533947" y="4588002"/>
            <a:ext cx="91440" cy="749808"/>
          </a:xfrm>
          <a:prstGeom prst="rect">
            <a:avLst/>
          </a:prstGeom>
          <a:solidFill>
            <a:srgbClr val="D79B9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95" name="Rectangle 94"/>
          <p:cNvSpPr/>
          <p:nvPr/>
        </p:nvSpPr>
        <p:spPr>
          <a:xfrm>
            <a:off x="652819" y="4761738"/>
            <a:ext cx="402336" cy="40233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0" tIns="0" rIns="0"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600" b="1"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rPr>
              <a:t>5</a:t>
            </a:r>
          </a:p>
        </p:txBody>
      </p:sp>
      <p:sp>
        <p:nvSpPr>
          <p:cNvPr id="96" name="Rectangle 95"/>
          <p:cNvSpPr/>
          <p:nvPr/>
        </p:nvSpPr>
        <p:spPr>
          <a:xfrm>
            <a:off x="991147" y="4588002"/>
            <a:ext cx="2212848" cy="74980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es" sz="1200" b="1" i="0" u="none" strike="noStrike" kern="1200" cap="none" spc="0" normalizeH="0" baseline="0" noProof="0">
                <a:ln>
                  <a:noFill/>
                </a:ln>
                <a:solidFill/>
                <a:effectLst/>
                <a:uLnTx/>
                <a:uFillTx/>
                <a:latin typeface="Akkurat LL" panose="020B0504010101010104" pitchFamily="34" charset="0"/>
                <a:cs typeface="Akkurat LL" panose="020B0504010101010104" pitchFamily="34" charset="0"/>
              </a:rPr>
              <a:t>Controles de exportación</a:t>
            </a: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s" sz="1100" b="1"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rPr>
              <a:t>Elevado</a:t>
            </a:r>
          </a:p>
        </p:txBody>
      </p:sp>
      <p:sp>
        <p:nvSpPr>
          <p:cNvPr id="97" name="Rectangle 96"/>
          <p:cNvSpPr/>
          <p:nvPr/>
        </p:nvSpPr>
        <p:spPr>
          <a:xfrm>
            <a:off x="3203995" y="4697730"/>
            <a:ext cx="1664208" cy="27432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1" i="0" u="none" strike="noStrike" kern="1200" cap="none" spc="0" normalizeH="0" baseline="0" noProof="0">
                <a:ln>
                  <a:noFill/>
                </a:ln>
                <a:solidFill>
                  <a:srgbClr val="D6002A"/>
                </a:solidFill>
                <a:effectLst/>
                <a:uLnTx/>
                <a:uFillTx/>
                <a:latin typeface="Akkurat LL" panose="020B0504010101010104" pitchFamily="34" charset="0"/>
                <a:cs typeface="Akkurat LL" panose="020B0504010101010104" pitchFamily="34" charset="0"/>
              </a:rPr>
              <a:t>Significativo</a:t>
            </a:r>
            <a:endParaRPr kumimoji="0" sz="1100" b="0"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103" name="Rectangle 102"/>
          <p:cNvSpPr/>
          <p:nvPr/>
        </p:nvSpPr>
        <p:spPr>
          <a:xfrm>
            <a:off x="4868203" y="4697730"/>
            <a:ext cx="1664208" cy="27432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rm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1" i="0" u="none" strike="noStrike" kern="1200" cap="none" spc="0" normalizeH="0" baseline="0" noProof="0">
                <a:ln>
                  <a:noFill/>
                </a:ln>
                <a:solidFill>
                  <a:srgbClr val="B92051"/>
                </a:solidFill>
                <a:effectLst/>
                <a:uLnTx/>
                <a:uFillTx/>
                <a:latin typeface="Akkurat LL" panose="020B0504010101010104" pitchFamily="34" charset="0"/>
                <a:cs typeface="Akkurat LL" panose="020B0504010101010104" pitchFamily="34" charset="0"/>
              </a:rPr>
              <a:t>Posible</a:t>
            </a:r>
            <a:endParaRPr kumimoji="0" sz="1100" b="0" i="0" u="none" strike="noStrike" kern="1200" cap="none" spc="0" normalizeH="0" baseline="0" noProof="0">
              <a:ln>
                <a:noFill/>
              </a:ln>
              <a:solidFill>
                <a:srgbClr val="404040"/>
              </a:solidFill>
              <a:effectLst/>
              <a:uLnTx/>
              <a:uFillTx/>
              <a:latin typeface="Akkurat LL" panose="020B0504010101010104" pitchFamily="34" charset="0"/>
              <a:cs typeface="Akkurat LL" panose="020B0504010101010104" pitchFamily="34" charset="0"/>
            </a:endParaRPr>
          </a:p>
        </p:txBody>
      </p:sp>
      <p:sp>
        <p:nvSpPr>
          <p:cNvPr id="109" name="Rectangle 108"/>
          <p:cNvSpPr/>
          <p:nvPr/>
        </p:nvSpPr>
        <p:spPr>
          <a:xfrm>
            <a:off x="6532411" y="4834890"/>
            <a:ext cx="502920" cy="256032"/>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dirty="0">
                <a:ln>
                  <a:noFill/>
                </a:ln>
                <a:solidFill>
                  <a:srgbClr val="B20023"/>
                </a:solidFill>
                <a:effectLst/>
                <a:uLnTx/>
                <a:uFillTx/>
                <a:latin typeface="Akkurat LL" panose="020B0504010101010104" pitchFamily="34" charset="0"/>
                <a:cs typeface="Akkurat LL" panose="020B0504010101010104" pitchFamily="34" charset="0"/>
              </a:rPr>
              <a:t>REE ▲</a:t>
            </a:r>
          </a:p>
        </p:txBody>
      </p:sp>
      <p:sp>
        <p:nvSpPr>
          <p:cNvPr id="110" name="Rectangle 109"/>
          <p:cNvSpPr/>
          <p:nvPr/>
        </p:nvSpPr>
        <p:spPr>
          <a:xfrm>
            <a:off x="7090195" y="4834890"/>
            <a:ext cx="512064" cy="256032"/>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rmAutofit fontScale="92500"/>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B20023"/>
                </a:solidFill>
                <a:effectLst/>
                <a:uLnTx/>
                <a:uFillTx/>
                <a:latin typeface="Akkurat LL" panose="020B0504010101010104" pitchFamily="34" charset="0"/>
                <a:cs typeface="Akkurat LL" panose="020B0504010101010104" pitchFamily="34" charset="0"/>
              </a:rPr>
              <a:t>NdPr ▲</a:t>
            </a:r>
          </a:p>
        </p:txBody>
      </p:sp>
      <p:sp>
        <p:nvSpPr>
          <p:cNvPr id="111" name="Rectangle 110"/>
          <p:cNvSpPr/>
          <p:nvPr/>
        </p:nvSpPr>
        <p:spPr>
          <a:xfrm>
            <a:off x="7657123" y="4834890"/>
            <a:ext cx="704088" cy="256032"/>
          </a:xfrm>
          <a:prstGeom prst="rect">
            <a:avLst/>
          </a:prstGeom>
          <a:noFill/>
          <a:ln w="9525">
            <a:noFill/>
          </a:ln>
          <a:effectLst/>
        </p:spPr>
        <p:style>
          <a:lnRef idx="1">
            <a:schemeClr val="accent1"/>
          </a:lnRef>
          <a:fillRef idx="3">
            <a:schemeClr val="accent1"/>
          </a:fillRef>
          <a:effectRef idx="2">
            <a:schemeClr val="accent1"/>
          </a:effectRef>
          <a:fontRef idx="minor">
            <a:schemeClr val="lt1"/>
          </a:fontRef>
        </p:style>
        <p:txBody>
          <a:bodyPr wrap="square" lIns="18288" tIns="0" rIns="18288" bIns="0" rtlCol="0" anchor="ctr">
            <a:norm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a:ln>
                  <a:noFill/>
                </a:ln>
                <a:solidFill>
                  <a:srgbClr val="B20023"/>
                </a:solidFill>
                <a:effectLst/>
                <a:uLnTx/>
                <a:uFillTx/>
                <a:latin typeface="Akkurat LL" panose="020B0504010101010104" pitchFamily="34" charset="0"/>
                <a:cs typeface="Akkurat LL" panose="020B0504010101010104" pitchFamily="34" charset="0"/>
              </a:rPr>
              <a:t>Imanes ▲</a:t>
            </a:r>
          </a:p>
        </p:txBody>
      </p:sp>
      <p:sp>
        <p:nvSpPr>
          <p:cNvPr id="112" name="Rectangle 111"/>
          <p:cNvSpPr/>
          <p:nvPr/>
        </p:nvSpPr>
        <p:spPr>
          <a:xfrm>
            <a:off x="8928139" y="4588002"/>
            <a:ext cx="2651760" cy="74980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100" b="0" i="0" u="none" strike="noStrike" kern="1200" cap="none" spc="0" normalizeH="0" baseline="0" noProof="0" dirty="0">
                <a:ln>
                  <a:noFill/>
                </a:ln>
                <a:solidFill>
                  <a:srgbClr val="000000"/>
                </a:solidFill>
                <a:effectLst/>
                <a:uLnTx/>
                <a:uFillTx/>
                <a:latin typeface="Akkurat LL" panose="020B0504010101010104" pitchFamily="34" charset="0"/>
                <a:cs typeface="Akkurat LL" panose="020B0504010101010104" pitchFamily="34" charset="0"/>
              </a:rPr>
              <a:t>Las suspensiones del control de exportaciones de Estados Unidos y China expiran en noviembre, lo que genera riesgos consecutivos de choque de cumplimiento.</a:t>
            </a:r>
          </a:p>
        </p:txBody>
      </p:sp>
      <p:sp>
        <p:nvSpPr>
          <p:cNvPr id="113" name="Rectangle 112"/>
          <p:cNvSpPr/>
          <p:nvPr/>
        </p:nvSpPr>
        <p:spPr>
          <a:xfrm>
            <a:off x="460795" y="5429249"/>
            <a:ext cx="11243525" cy="222199"/>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wrap="square" lIns="54864" tIns="0" rIns="54864" bIns="0" rtlCol="0" anchor="ctr">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 sz="1000" b="1" i="0" u="none" strike="noStrike" kern="1200" cap="none" spc="0" normalizeH="0" baseline="0" noProof="0" dirty="0">
                <a:ln>
                  <a:noFill/>
                </a:ln>
                <a:solidFill>
                  <a:srgbClr val="000000"/>
                </a:solidFill>
                <a:effectLst/>
                <a:uLnTx/>
                <a:uFillTx/>
                <a:latin typeface="Akkurat LL" panose="020B0504010101010104" pitchFamily="34" charset="0"/>
                <a:cs typeface="Akkurat LL" panose="020B0504010101010104" pitchFamily="34" charset="0"/>
              </a:rPr>
              <a:t>Escalas Impacto:  </a:t>
            </a:r>
            <a:r>
              <a:rPr kumimoji="0" lang="es" sz="1000" b="0" i="0" u="none" strike="noStrike" kern="1200" cap="none" spc="0" normalizeH="0" baseline="0" noProof="0" dirty="0">
                <a:ln>
                  <a:noFill/>
                </a:ln>
                <a:solidFill>
                  <a:srgbClr val="BBBDBF"/>
                </a:solidFill>
                <a:effectLst/>
                <a:uLnTx/>
                <a:uFillTx/>
                <a:latin typeface="Akkurat LL" panose="020B0504010101010104" pitchFamily="34" charset="0"/>
                <a:cs typeface="Akkurat LL" panose="020B0504010101010104" pitchFamily="34" charset="0"/>
              </a:rPr>
              <a:t>■ </a:t>
            </a:r>
            <a:r>
              <a:rPr kumimoji="0" lang="es" sz="1000" b="1" i="0" u="none" strike="noStrike" kern="1200" cap="none" spc="0" normalizeH="0" baseline="0" noProof="0" dirty="0">
                <a:ln>
                  <a:noFill/>
                </a:ln>
                <a:solidFill>
                  <a:srgbClr val="595959"/>
                </a:solidFill>
                <a:effectLst/>
                <a:uLnTx/>
                <a:uFillTx/>
                <a:latin typeface="Akkurat LL" panose="020B0504010101010104" pitchFamily="34" charset="0"/>
                <a:cs typeface="Akkurat LL" panose="020B0504010101010104" pitchFamily="34" charset="0"/>
              </a:rPr>
              <a:t>Limitado  </a:t>
            </a:r>
            <a:r>
              <a:rPr kumimoji="0" lang="es" sz="1000" b="0" i="0" u="none" strike="noStrike" kern="1200" cap="none" spc="0" normalizeH="0" baseline="0" noProof="0" dirty="0">
                <a:ln>
                  <a:noFill/>
                </a:ln>
                <a:solidFill>
                  <a:srgbClr val="D79B93"/>
                </a:solidFill>
                <a:effectLst/>
                <a:uLnTx/>
                <a:uFillTx/>
                <a:latin typeface="Akkurat LL" panose="020B0504010101010104" pitchFamily="34" charset="0"/>
                <a:cs typeface="Akkurat LL" panose="020B0504010101010104" pitchFamily="34" charset="0"/>
              </a:rPr>
              <a:t>■ </a:t>
            </a:r>
            <a:r>
              <a:rPr kumimoji="0" lang="es" sz="1000" b="1" i="0" u="none" strike="noStrike" kern="1200" cap="none" spc="0" normalizeH="0" baseline="0" noProof="0" dirty="0">
                <a:ln>
                  <a:noFill/>
                </a:ln>
                <a:solidFill>
                  <a:srgbClr val="B92051"/>
                </a:solidFill>
                <a:effectLst/>
                <a:uLnTx/>
                <a:uFillTx/>
                <a:latin typeface="Akkurat LL" panose="020B0504010101010104" pitchFamily="34" charset="0"/>
                <a:cs typeface="Akkurat LL" panose="020B0504010101010104" pitchFamily="34" charset="0"/>
              </a:rPr>
              <a:t>Parcial  </a:t>
            </a:r>
            <a:r>
              <a:rPr kumimoji="0" lang="es" sz="1000" b="0" i="0" u="none" strike="noStrike" kern="1200" cap="none" spc="0" normalizeH="0" baseline="0" noProof="0" dirty="0">
                <a:ln>
                  <a:noFill/>
                </a:ln>
                <a:solidFill>
                  <a:srgbClr val="D6002A"/>
                </a:solidFill>
                <a:effectLst/>
                <a:uLnTx/>
                <a:uFillTx/>
                <a:latin typeface="Akkurat LL" panose="020B0504010101010104" pitchFamily="34" charset="0"/>
                <a:cs typeface="Akkurat LL" panose="020B0504010101010104" pitchFamily="34" charset="0"/>
              </a:rPr>
              <a:t>■ </a:t>
            </a:r>
            <a:r>
              <a:rPr kumimoji="0" lang="es" sz="1000" b="1" i="0" u="none" strike="noStrike" kern="1200" cap="none" spc="0" normalizeH="0" baseline="0" noProof="0" dirty="0">
                <a:ln>
                  <a:noFill/>
                </a:ln>
                <a:solidFill>
                  <a:srgbClr val="D6002A"/>
                </a:solidFill>
                <a:effectLst/>
                <a:uLnTx/>
                <a:uFillTx/>
                <a:latin typeface="Akkurat LL" panose="020B0504010101010104" pitchFamily="34" charset="0"/>
                <a:cs typeface="Akkurat LL" panose="020B0504010101010104" pitchFamily="34" charset="0"/>
              </a:rPr>
              <a:t>Significativo  </a:t>
            </a:r>
            <a:r>
              <a:rPr kumimoji="0" lang="es" sz="1000" b="0" i="0" u="none" strike="noStrike" kern="1200" cap="none" spc="0" normalizeH="0" baseline="0" noProof="0" dirty="0">
                <a:ln>
                  <a:noFill/>
                </a:ln>
                <a:solidFill>
                  <a:srgbClr val="B20023"/>
                </a:solidFill>
                <a:effectLst/>
                <a:uLnTx/>
                <a:uFillTx/>
                <a:latin typeface="Akkurat LL" panose="020B0504010101010104" pitchFamily="34" charset="0"/>
                <a:cs typeface="Akkurat LL" panose="020B0504010101010104" pitchFamily="34" charset="0"/>
              </a:rPr>
              <a:t>■ </a:t>
            </a:r>
            <a:r>
              <a:rPr kumimoji="0" lang="es" sz="1000" b="1" i="0" u="none" strike="noStrike" kern="1200" cap="none" spc="0" normalizeH="0" baseline="0" noProof="0" dirty="0">
                <a:ln>
                  <a:noFill/>
                </a:ln>
                <a:solidFill>
                  <a:srgbClr val="B20023"/>
                </a:solidFill>
                <a:effectLst/>
                <a:uLnTx/>
                <a:uFillTx/>
                <a:latin typeface="Akkurat LL" panose="020B0504010101010104" pitchFamily="34" charset="0"/>
                <a:cs typeface="Akkurat LL" panose="020B0504010101010104" pitchFamily="34" charset="0"/>
              </a:rPr>
              <a:t>Severo </a:t>
            </a:r>
            <a:r>
              <a:rPr lang="es" sz="1000" b="1" dirty="0">
                <a:solidFill>
                  <a:srgbClr val="B20023"/>
                </a:solidFill>
                <a:latin typeface="Akkurat LL" panose="020B0504010101010104" pitchFamily="34" charset="0"/>
                <a:cs typeface="Akkurat LL" panose="020B0504010101010104" pitchFamily="34" charset="0"/>
              </a:rPr>
              <a:t> </a:t>
            </a:r>
            <a:r>
              <a:rPr kumimoji="0" lang="es" sz="1000" b="1" i="0" u="none" strike="noStrike" kern="1200" cap="none" spc="0" normalizeH="0" baseline="0" noProof="0" dirty="0">
                <a:ln>
                  <a:noFill/>
                </a:ln>
                <a:solidFill>
                  <a:schemeClr val="tx1"/>
                </a:solidFill>
                <a:effectLst/>
                <a:uLnTx/>
                <a:uFillTx/>
                <a:latin typeface="Akkurat LL" panose="020B0504010101010104" pitchFamily="34" charset="0"/>
                <a:cs typeface="Akkurat LL" panose="020B0504010101010104" pitchFamily="34" charset="0"/>
              </a:rPr>
              <a:t>|  </a:t>
            </a:r>
            <a:r>
              <a:rPr kumimoji="0" lang="es" sz="1000" b="1" i="0" u="none" strike="noStrike" kern="1200" cap="none" spc="0" normalizeH="0" baseline="0" noProof="0" dirty="0">
                <a:ln>
                  <a:noFill/>
                </a:ln>
                <a:solidFill>
                  <a:srgbClr val="000000"/>
                </a:solidFill>
                <a:effectLst/>
                <a:uLnTx/>
                <a:uFillTx/>
                <a:latin typeface="Akkurat LL" panose="020B0504010101010104" pitchFamily="34" charset="0"/>
                <a:cs typeface="Akkurat LL" panose="020B0504010101010104" pitchFamily="34" charset="0"/>
              </a:rPr>
              <a:t>Probabilidad:  </a:t>
            </a:r>
            <a:r>
              <a:rPr kumimoji="0" lang="es" sz="1000" b="0" i="0" u="none" strike="noStrike" kern="1200" cap="none" spc="0" normalizeH="0" baseline="0" noProof="0" dirty="0">
                <a:ln>
                  <a:noFill/>
                </a:ln>
                <a:solidFill>
                  <a:srgbClr val="BBBDBF"/>
                </a:solidFill>
                <a:effectLst/>
                <a:uLnTx/>
                <a:uFillTx/>
                <a:latin typeface="Akkurat LL" panose="020B0504010101010104" pitchFamily="34" charset="0"/>
                <a:cs typeface="Akkurat LL" panose="020B0504010101010104" pitchFamily="34" charset="0"/>
              </a:rPr>
              <a:t>■ </a:t>
            </a:r>
            <a:r>
              <a:rPr kumimoji="0" lang="es" sz="1000" b="1" i="0" u="none" strike="noStrike" kern="1200" cap="none" spc="0" normalizeH="0" baseline="0" noProof="0" dirty="0">
                <a:ln>
                  <a:noFill/>
                </a:ln>
                <a:solidFill>
                  <a:srgbClr val="595959"/>
                </a:solidFill>
                <a:effectLst/>
                <a:uLnTx/>
                <a:uFillTx/>
                <a:latin typeface="Akkurat LL" panose="020B0504010101010104" pitchFamily="34" charset="0"/>
                <a:cs typeface="Akkurat LL" panose="020B0504010101010104" pitchFamily="34" charset="0"/>
              </a:rPr>
              <a:t>Improbable  </a:t>
            </a:r>
            <a:r>
              <a:rPr kumimoji="0" lang="es" sz="1000" b="0" i="0" u="none" strike="noStrike" kern="1200" cap="none" spc="0" normalizeH="0" baseline="0" noProof="0" dirty="0">
                <a:ln>
                  <a:noFill/>
                </a:ln>
                <a:solidFill>
                  <a:srgbClr val="D79B93"/>
                </a:solidFill>
                <a:effectLst/>
                <a:uLnTx/>
                <a:uFillTx/>
                <a:latin typeface="Akkurat LL" panose="020B0504010101010104" pitchFamily="34" charset="0"/>
                <a:cs typeface="Akkurat LL" panose="020B0504010101010104" pitchFamily="34" charset="0"/>
              </a:rPr>
              <a:t>■ </a:t>
            </a:r>
            <a:r>
              <a:rPr kumimoji="0" lang="es" sz="1000" b="1" i="0" u="none" strike="noStrike" kern="1200" cap="none" spc="0" normalizeH="0" baseline="0" noProof="0" dirty="0">
                <a:ln>
                  <a:noFill/>
                </a:ln>
                <a:solidFill>
                  <a:srgbClr val="B92051"/>
                </a:solidFill>
                <a:effectLst/>
                <a:uLnTx/>
                <a:uFillTx/>
                <a:latin typeface="Akkurat LL" panose="020B0504010101010104" pitchFamily="34" charset="0"/>
                <a:cs typeface="Akkurat LL" panose="020B0504010101010104" pitchFamily="34" charset="0"/>
              </a:rPr>
              <a:t>Posible  </a:t>
            </a:r>
            <a:r>
              <a:rPr kumimoji="0" lang="es" sz="1000" b="0" i="0" u="none" strike="noStrike" kern="1200" cap="none" spc="0" normalizeH="0" baseline="0" noProof="0" dirty="0">
                <a:ln>
                  <a:noFill/>
                </a:ln>
                <a:solidFill>
                  <a:srgbClr val="D6002A"/>
                </a:solidFill>
                <a:effectLst/>
                <a:uLnTx/>
                <a:uFillTx/>
                <a:latin typeface="Akkurat LL" panose="020B0504010101010104" pitchFamily="34" charset="0"/>
                <a:cs typeface="Akkurat LL" panose="020B0504010101010104" pitchFamily="34" charset="0"/>
              </a:rPr>
              <a:t>■ </a:t>
            </a:r>
            <a:r>
              <a:rPr kumimoji="0" lang="es" sz="1000" b="1" i="0" u="none" strike="noStrike" kern="1200" cap="none" spc="0" normalizeH="0" baseline="0" noProof="0" dirty="0">
                <a:ln>
                  <a:noFill/>
                </a:ln>
                <a:solidFill>
                  <a:srgbClr val="D6002A"/>
                </a:solidFill>
                <a:effectLst/>
                <a:uLnTx/>
                <a:uFillTx/>
                <a:latin typeface="Akkurat LL" panose="020B0504010101010104" pitchFamily="34" charset="0"/>
                <a:cs typeface="Akkurat LL" panose="020B0504010101010104" pitchFamily="34" charset="0"/>
              </a:rPr>
              <a:t>Probable  </a:t>
            </a:r>
            <a:r>
              <a:rPr kumimoji="0" lang="es" sz="1000" b="0" i="0" u="none" strike="noStrike" kern="1200" cap="none" spc="0" normalizeH="0" baseline="0" noProof="0" dirty="0">
                <a:ln>
                  <a:noFill/>
                </a:ln>
                <a:solidFill>
                  <a:srgbClr val="B20023"/>
                </a:solidFill>
                <a:effectLst/>
                <a:uLnTx/>
                <a:uFillTx/>
                <a:latin typeface="Akkurat LL" panose="020B0504010101010104" pitchFamily="34" charset="0"/>
                <a:cs typeface="Akkurat LL" panose="020B0504010101010104" pitchFamily="34" charset="0"/>
              </a:rPr>
              <a:t>■ </a:t>
            </a:r>
            <a:r>
              <a:rPr kumimoji="0" lang="es" sz="1000" b="1" i="0" u="none" strike="noStrike" kern="1200" cap="none" spc="0" normalizeH="0" baseline="0" noProof="0" dirty="0">
                <a:ln>
                  <a:noFill/>
                </a:ln>
                <a:solidFill>
                  <a:srgbClr val="B20023"/>
                </a:solidFill>
                <a:effectLst/>
                <a:uLnTx/>
                <a:uFillTx/>
                <a:latin typeface="Akkurat LL" panose="020B0504010101010104" pitchFamily="34" charset="0"/>
                <a:cs typeface="Akkurat LL" panose="020B0504010101010104" pitchFamily="34" charset="0"/>
              </a:rPr>
              <a:t>Muy probable </a:t>
            </a:r>
            <a:r>
              <a:rPr lang="es" sz="1000" b="1" dirty="0">
                <a:solidFill>
                  <a:srgbClr val="B20023"/>
                </a:solidFill>
                <a:latin typeface="Akkurat LL" panose="020B0504010101010104" pitchFamily="34" charset="0"/>
                <a:cs typeface="Akkurat LL" panose="020B0504010101010104" pitchFamily="34" charset="0"/>
              </a:rPr>
              <a:t> </a:t>
            </a:r>
            <a:r>
              <a:rPr lang="es" sz="1000" b="1" dirty="0">
                <a:solidFill>
                  <a:schemeClr val="tx1"/>
                </a:solidFill>
                <a:latin typeface="Akkurat LL" panose="020B0504010101010104" pitchFamily="34" charset="0"/>
                <a:cs typeface="Akkurat LL" panose="020B0504010101010104" pitchFamily="34" charset="0"/>
              </a:rPr>
              <a:t> |  </a:t>
            </a:r>
            <a:r>
              <a:rPr kumimoji="0" lang="es" sz="1000" b="1" i="0" u="none" strike="noStrike" kern="1200" cap="none" spc="0" normalizeH="0" baseline="0" noProof="0" dirty="0">
                <a:ln>
                  <a:noFill/>
                </a:ln>
                <a:solidFill>
                  <a:srgbClr val="000000"/>
                </a:solidFill>
                <a:effectLst/>
                <a:uLnTx/>
                <a:uFillTx/>
                <a:latin typeface="Akkurat LL" panose="020B0504010101010104" pitchFamily="34" charset="0"/>
                <a:cs typeface="Akkurat LL" panose="020B0504010101010104" pitchFamily="34" charset="0"/>
              </a:rPr>
              <a:t>Calor:  </a:t>
            </a:r>
            <a:r>
              <a:rPr kumimoji="0" lang="es" sz="1000" b="0" i="0" u="none" strike="noStrike" kern="1200" cap="none" spc="0" normalizeH="0" baseline="0" noProof="0" dirty="0">
                <a:ln>
                  <a:noFill/>
                </a:ln>
                <a:solidFill>
                  <a:srgbClr val="000000"/>
                </a:solidFill>
                <a:effectLst/>
                <a:uLnTx/>
                <a:uFillTx/>
                <a:latin typeface="Akkurat LL" panose="020B0504010101010104" pitchFamily="34" charset="0"/>
                <a:cs typeface="Akkurat LL" panose="020B0504010101010104" pitchFamily="34" charset="0"/>
              </a:rPr>
              <a:t>■ </a:t>
            </a:r>
            <a:r>
              <a:rPr kumimoji="0" lang="es" sz="1000" b="1" i="0" u="none" strike="noStrike" kern="1200" cap="none" spc="0" normalizeH="0" baseline="0" noProof="0" dirty="0">
                <a:ln>
                  <a:noFill/>
                </a:ln>
                <a:solidFill>
                  <a:srgbClr val="000000"/>
                </a:solidFill>
                <a:effectLst/>
                <a:uLnTx/>
                <a:uFillTx/>
                <a:latin typeface="Akkurat LL" panose="020B0504010101010104" pitchFamily="34" charset="0"/>
                <a:cs typeface="Akkurat LL" panose="020B0504010101010104" pitchFamily="34" charset="0"/>
              </a:rPr>
              <a:t>Prioridad  </a:t>
            </a:r>
            <a:r>
              <a:rPr kumimoji="0" lang="es" sz="1000" b="0" i="0" u="none" strike="noStrike" kern="1200" cap="none" spc="0" normalizeH="0" baseline="0" noProof="0" dirty="0">
                <a:ln>
                  <a:noFill/>
                </a:ln>
                <a:solidFill>
                  <a:srgbClr val="000000"/>
                </a:solidFill>
                <a:effectLst/>
                <a:uLnTx/>
                <a:uFillTx/>
                <a:latin typeface="Akkurat LL" panose="020B0504010101010104" pitchFamily="34" charset="0"/>
                <a:cs typeface="Akkurat LL" panose="020B0504010101010104" pitchFamily="34" charset="0"/>
              </a:rPr>
              <a:t>■ </a:t>
            </a:r>
            <a:r>
              <a:rPr kumimoji="0" lang="es" sz="1000" b="1" i="0" u="none" strike="noStrike" kern="1200" cap="none" spc="0" normalizeH="0" baseline="0" noProof="0" dirty="0">
                <a:ln>
                  <a:noFill/>
                </a:ln>
                <a:solidFill>
                  <a:srgbClr val="000000"/>
                </a:solidFill>
                <a:effectLst/>
                <a:uLnTx/>
                <a:uFillTx/>
                <a:latin typeface="Akkurat LL" panose="020B0504010101010104" pitchFamily="34" charset="0"/>
                <a:cs typeface="Akkurat LL" panose="020B0504010101010104" pitchFamily="34" charset="0"/>
              </a:rPr>
              <a:t>Elevado  </a:t>
            </a:r>
            <a:r>
              <a:rPr kumimoji="0" lang="es" sz="1000" b="0" i="0" u="none" strike="noStrike" kern="1200" cap="none" spc="0" normalizeH="0" baseline="0" noProof="0" dirty="0">
                <a:ln>
                  <a:noFill/>
                </a:ln>
                <a:solidFill>
                  <a:srgbClr val="000000"/>
                </a:solidFill>
                <a:effectLst/>
                <a:uLnTx/>
                <a:uFillTx/>
                <a:latin typeface="Akkurat LL" panose="020B0504010101010104" pitchFamily="34" charset="0"/>
                <a:cs typeface="Akkurat LL" panose="020B0504010101010104" pitchFamily="34" charset="0"/>
              </a:rPr>
              <a:t>■ </a:t>
            </a:r>
            <a:r>
              <a:rPr kumimoji="0" lang="es" sz="1000" b="1" i="0" u="none" strike="noStrike" kern="1200" cap="none" spc="0" normalizeH="0" baseline="0" noProof="0" dirty="0">
                <a:ln>
                  <a:noFill/>
                </a:ln>
                <a:solidFill>
                  <a:srgbClr val="000000"/>
                </a:solidFill>
                <a:effectLst/>
                <a:uLnTx/>
                <a:uFillTx/>
                <a:latin typeface="Akkurat LL" panose="020B0504010101010104" pitchFamily="34" charset="0"/>
                <a:cs typeface="Akkurat LL" panose="020B0504010101010104" pitchFamily="34" charset="0"/>
              </a:rPr>
              <a:t>Monitor  </a:t>
            </a:r>
          </a:p>
        </p:txBody>
      </p:sp>
      <p:sp>
        <p:nvSpPr>
          <p:cNvPr id="17"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246FB18-5DF1-419A-B975-14AFDDD65B9F}" type="slidenum">
              <a:rPr kumimoji="0" lang="en-US" sz="700" b="0" i="0" u="none" strike="noStrike" kern="1200" cap="none" spc="0" normalizeH="0" baseline="0" noProof="0" smtClean="0">
                <a:ln>
                  <a:noFill/>
                </a:ln>
                <a:solidFill>
                  <a:srgbClr val="000000"/>
                </a:solidFill>
                <a:effectLst/>
                <a:uLnTx/>
                <a:uFillTx/>
                <a:latin typeface="Akkurat LL" panose="020B0504010101010104" pitchFamily="34" charset="0"/>
                <a:cs typeface="Akkurat LL" panose="020B05040101010101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700" b="0" i="0" u="none" strike="noStrike" kern="1200" cap="none" spc="0" normalizeH="0" baseline="0" noProof="0">
              <a:ln>
                <a:noFill/>
              </a:ln>
              <a:solidFill>
                <a:srgbClr val="000000"/>
              </a:solidFill>
              <a:effectLst/>
              <a:uLnTx/>
              <a:uFillTx/>
              <a:latin typeface="Akkurat LL" panose="020B0504010101010104" pitchFamily="34" charset="0"/>
              <a:cs typeface="Akkurat LL" panose="020B0504010101010104" pitchFamily="34" charset="0"/>
            </a:endParaRPr>
          </a:p>
        </p:txBody>
      </p:sp>
      <p:sp>
        <p:nvSpPr>
          <p:cNvPr id="114" name="Rectangle 113"/>
          <p:cNvSpPr/>
          <p:nvPr/>
        </p:nvSpPr>
        <p:spPr>
          <a:xfrm>
            <a:off x="3258859" y="1666494"/>
            <a:ext cx="1051560" cy="82296"/>
          </a:xfrm>
          <a:prstGeom prst="rect">
            <a:avLst/>
          </a:prstGeom>
          <a:solidFill>
            <a:srgbClr val="E6E7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15" name="Rectangle 114"/>
          <p:cNvSpPr/>
          <p:nvPr/>
        </p:nvSpPr>
        <p:spPr>
          <a:xfrm>
            <a:off x="3258859" y="1666494"/>
            <a:ext cx="1051560" cy="82296"/>
          </a:xfrm>
          <a:prstGeom prst="rect">
            <a:avLst/>
          </a:prstGeom>
          <a:solidFill>
            <a:srgbClr val="B2002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16" name="Rectangle 115"/>
          <p:cNvSpPr/>
          <p:nvPr/>
        </p:nvSpPr>
        <p:spPr>
          <a:xfrm>
            <a:off x="4923066" y="1666494"/>
            <a:ext cx="1051560" cy="82296"/>
          </a:xfrm>
          <a:prstGeom prst="rect">
            <a:avLst/>
          </a:prstGeom>
          <a:solidFill>
            <a:srgbClr val="E6E7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17" name="Rectangle 116"/>
          <p:cNvSpPr/>
          <p:nvPr/>
        </p:nvSpPr>
        <p:spPr>
          <a:xfrm>
            <a:off x="4923066" y="1666494"/>
            <a:ext cx="788670" cy="82296"/>
          </a:xfrm>
          <a:prstGeom prst="rect">
            <a:avLst/>
          </a:prstGeom>
          <a:solidFill>
            <a:srgbClr val="D600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18" name="Rectangle 117"/>
          <p:cNvSpPr/>
          <p:nvPr/>
        </p:nvSpPr>
        <p:spPr>
          <a:xfrm>
            <a:off x="3258859" y="2507742"/>
            <a:ext cx="1051560" cy="82296"/>
          </a:xfrm>
          <a:prstGeom prst="rect">
            <a:avLst/>
          </a:prstGeom>
          <a:solidFill>
            <a:srgbClr val="E6E7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19" name="Rectangle 118"/>
          <p:cNvSpPr/>
          <p:nvPr/>
        </p:nvSpPr>
        <p:spPr>
          <a:xfrm>
            <a:off x="3258859" y="2507742"/>
            <a:ext cx="1051560" cy="82296"/>
          </a:xfrm>
          <a:prstGeom prst="rect">
            <a:avLst/>
          </a:prstGeom>
          <a:solidFill>
            <a:srgbClr val="B2002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20" name="Rectangle 119"/>
          <p:cNvSpPr/>
          <p:nvPr/>
        </p:nvSpPr>
        <p:spPr>
          <a:xfrm>
            <a:off x="4923066" y="2507742"/>
            <a:ext cx="1051560" cy="82296"/>
          </a:xfrm>
          <a:prstGeom prst="rect">
            <a:avLst/>
          </a:prstGeom>
          <a:solidFill>
            <a:srgbClr val="E6E7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21" name="Rectangle 120"/>
          <p:cNvSpPr/>
          <p:nvPr/>
        </p:nvSpPr>
        <p:spPr>
          <a:xfrm>
            <a:off x="4923066" y="2507742"/>
            <a:ext cx="1051560" cy="82296"/>
          </a:xfrm>
          <a:prstGeom prst="rect">
            <a:avLst/>
          </a:prstGeom>
          <a:solidFill>
            <a:srgbClr val="B2002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22" name="Rectangle 121"/>
          <p:cNvSpPr/>
          <p:nvPr/>
        </p:nvSpPr>
        <p:spPr>
          <a:xfrm>
            <a:off x="3258859" y="4190237"/>
            <a:ext cx="1051560" cy="82296"/>
          </a:xfrm>
          <a:prstGeom prst="rect">
            <a:avLst/>
          </a:prstGeom>
          <a:solidFill>
            <a:srgbClr val="E6E7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23" name="Rectangle 122"/>
          <p:cNvSpPr/>
          <p:nvPr/>
        </p:nvSpPr>
        <p:spPr>
          <a:xfrm>
            <a:off x="3258859" y="4190237"/>
            <a:ext cx="788670" cy="82296"/>
          </a:xfrm>
          <a:prstGeom prst="rect">
            <a:avLst/>
          </a:prstGeom>
          <a:solidFill>
            <a:srgbClr val="D600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24" name="Rectangle 123"/>
          <p:cNvSpPr/>
          <p:nvPr/>
        </p:nvSpPr>
        <p:spPr>
          <a:xfrm>
            <a:off x="4923066" y="4190237"/>
            <a:ext cx="1051560" cy="82296"/>
          </a:xfrm>
          <a:prstGeom prst="rect">
            <a:avLst/>
          </a:prstGeom>
          <a:solidFill>
            <a:srgbClr val="E6E7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25" name="Rectangle 124"/>
          <p:cNvSpPr/>
          <p:nvPr/>
        </p:nvSpPr>
        <p:spPr>
          <a:xfrm>
            <a:off x="4923066" y="4190237"/>
            <a:ext cx="525780" cy="82296"/>
          </a:xfrm>
          <a:prstGeom prst="rect">
            <a:avLst/>
          </a:prstGeom>
          <a:solidFill>
            <a:srgbClr val="D79B9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26" name="Rectangle 125"/>
          <p:cNvSpPr/>
          <p:nvPr/>
        </p:nvSpPr>
        <p:spPr>
          <a:xfrm>
            <a:off x="3258859" y="3348989"/>
            <a:ext cx="1051560" cy="82296"/>
          </a:xfrm>
          <a:prstGeom prst="rect">
            <a:avLst/>
          </a:prstGeom>
          <a:solidFill>
            <a:srgbClr val="E6E7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27" name="Rectangle 126"/>
          <p:cNvSpPr/>
          <p:nvPr/>
        </p:nvSpPr>
        <p:spPr>
          <a:xfrm>
            <a:off x="3258859" y="3348989"/>
            <a:ext cx="788670" cy="82296"/>
          </a:xfrm>
          <a:prstGeom prst="rect">
            <a:avLst/>
          </a:prstGeom>
          <a:solidFill>
            <a:srgbClr val="D600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28" name="Rectangle 127"/>
          <p:cNvSpPr/>
          <p:nvPr/>
        </p:nvSpPr>
        <p:spPr>
          <a:xfrm>
            <a:off x="4923066" y="3348989"/>
            <a:ext cx="1051560" cy="82296"/>
          </a:xfrm>
          <a:prstGeom prst="rect">
            <a:avLst/>
          </a:prstGeom>
          <a:solidFill>
            <a:srgbClr val="E6E7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29" name="Rectangle 128"/>
          <p:cNvSpPr/>
          <p:nvPr/>
        </p:nvSpPr>
        <p:spPr>
          <a:xfrm>
            <a:off x="4923066" y="3348989"/>
            <a:ext cx="788670" cy="82296"/>
          </a:xfrm>
          <a:prstGeom prst="rect">
            <a:avLst/>
          </a:prstGeom>
          <a:solidFill>
            <a:srgbClr val="D600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30" name="Rectangle 129"/>
          <p:cNvSpPr/>
          <p:nvPr/>
        </p:nvSpPr>
        <p:spPr>
          <a:xfrm>
            <a:off x="3258859" y="5031485"/>
            <a:ext cx="1051560" cy="82296"/>
          </a:xfrm>
          <a:prstGeom prst="rect">
            <a:avLst/>
          </a:prstGeom>
          <a:solidFill>
            <a:srgbClr val="E6E7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31" name="Rectangle 130"/>
          <p:cNvSpPr/>
          <p:nvPr/>
        </p:nvSpPr>
        <p:spPr>
          <a:xfrm>
            <a:off x="3258859" y="5031485"/>
            <a:ext cx="788670" cy="82296"/>
          </a:xfrm>
          <a:prstGeom prst="rect">
            <a:avLst/>
          </a:prstGeom>
          <a:solidFill>
            <a:srgbClr val="D600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32" name="Rectangle 131"/>
          <p:cNvSpPr/>
          <p:nvPr/>
        </p:nvSpPr>
        <p:spPr>
          <a:xfrm>
            <a:off x="4923066" y="5031485"/>
            <a:ext cx="1051560" cy="82296"/>
          </a:xfrm>
          <a:prstGeom prst="rect">
            <a:avLst/>
          </a:prstGeom>
          <a:solidFill>
            <a:srgbClr val="E6E7E8"/>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33" name="Rectangle 132"/>
          <p:cNvSpPr/>
          <p:nvPr/>
        </p:nvSpPr>
        <p:spPr>
          <a:xfrm>
            <a:off x="4923066" y="5031485"/>
            <a:ext cx="525780" cy="82296"/>
          </a:xfrm>
          <a:prstGeom prst="rect">
            <a:avLst/>
          </a:prstGeom>
          <a:solidFill>
            <a:srgbClr val="D79B9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sz="20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59B0BA5-9F9D-6E55-9F29-AB01073027F7}"/>
              </a:ext>
            </a:extLst>
          </p:cNvPr>
          <p:cNvSpPr>
            <a:spLocks noGrp="1"/>
          </p:cNvSpPr>
          <p:nvPr>
            <p:ph type="body" sz="quarter" idx="16"/>
          </p:nvPr>
        </p:nvSpPr>
        <p:spPr>
          <a:xfrm>
            <a:off x="557784" y="2057415"/>
            <a:ext cx="5446778" cy="731512"/>
          </a:xfrm>
        </p:spPr>
        <p:txBody>
          <a:bodyPr/>
          <a:lstStyle/>
          <a:p>
            <a:r>
              <a:rPr lang="es" dirty="0">
                <a:latin typeface="Akkurat LL" panose="020B0504010101010104" pitchFamily="34" charset="0"/>
                <a:cs typeface="Akkurat LL" panose="020B0504010101010104" pitchFamily="34" charset="0"/>
              </a:rPr>
              <a:t>Vehículos elétricos</a:t>
            </a:r>
          </a:p>
        </p:txBody>
      </p:sp>
      <p:sp>
        <p:nvSpPr>
          <p:cNvPr id="3" name="Text Placeholder 2">
            <a:extLst>
              <a:ext uri="{FF2B5EF4-FFF2-40B4-BE49-F238E27FC236}">
                <a16:creationId xmlns:a16="http://schemas.microsoft.com/office/drawing/2014/main" id="{0584D152-528E-A129-05E3-2999CED7C563}"/>
              </a:ext>
            </a:extLst>
          </p:cNvPr>
          <p:cNvSpPr>
            <a:spLocks noGrp="1"/>
          </p:cNvSpPr>
          <p:nvPr>
            <p:ph type="body" sz="quarter" idx="21"/>
          </p:nvPr>
        </p:nvSpPr>
        <p:spPr/>
        <p:txBody>
          <a:bodyPr/>
          <a:lstStyle/>
          <a:p>
            <a:r>
              <a:rPr lang="es">
                <a:latin typeface="Akkurat LL" panose="020B0504010101010104" pitchFamily="34" charset="0"/>
                <a:cs typeface="Akkurat LL" panose="020B0504010101010104" pitchFamily="34" charset="0"/>
              </a:rPr>
              <a:t>Redistribución, no desaceleración</a:t>
            </a:r>
          </a:p>
        </p:txBody>
      </p:sp>
      <p:sp>
        <p:nvSpPr>
          <p:cNvPr id="5" name="txtBoxMetadata" hidden="1">
            <a:extLst>
              <a:ext uri="{FF2B5EF4-FFF2-40B4-BE49-F238E27FC236}">
                <a16:creationId xmlns:a16="http://schemas.microsoft.com/office/drawing/2014/main" id="{C59A0437-4961-673C-B1A4-F9A69428DB3F}"/>
              </a:ext>
            </a:extLst>
          </p:cNvPr>
          <p:cNvSpPr txBox="1"/>
          <p:nvPr/>
        </p:nvSpPr>
        <p:spPr>
          <a:xfrm>
            <a:off x="12179300" y="-1270000"/>
            <a:ext cx="12700" cy="600164"/>
          </a:xfrm>
          <a:prstGeom prst="rect">
            <a:avLst/>
          </a:prstGeom>
          <a:noFill/>
        </p:spPr>
        <p:txBody>
          <a:bodyPr vert="horz" rtlCol="0">
            <a:spAutoFit/>
          </a:bodyPr>
          <a:lstStyle/>
          <a:p>
            <a:r>
              <a:rPr lang="es" sz="100">
                <a:solidFill>
                  <a:srgbClr val="FFFFFF"/>
                </a:solidFill>
              </a:rPr>
              <a:t>21/8/2026 6:19:31 AM</a:t>
            </a:r>
          </a:p>
          <a:p>
            <a:r>
              <a:rPr lang="es" sz="100">
                <a:solidFill>
                  <a:srgbClr val="FFFFFF"/>
                </a:solidFill>
              </a:rPr>
              <a:t>por aude_marjolin</a:t>
            </a:r>
          </a:p>
        </p:txBody>
      </p:sp>
      <p:pic>
        <p:nvPicPr>
          <p:cNvPr id="11" name="Picture Placeholder 10" descr="Carga de coches eléctricos">
            <a:extLst>
              <a:ext uri="{FF2B5EF4-FFF2-40B4-BE49-F238E27FC236}">
                <a16:creationId xmlns:a16="http://schemas.microsoft.com/office/drawing/2014/main" id="{35AC7173-1FF2-D113-8018-2F7BDBEB7D92}"/>
              </a:ext>
            </a:extLst>
          </p:cNvPr>
          <p:cNvPicPr>
            <a:picLocks noGrp="1" noChangeAspect="1"/>
          </p:cNvPicPr>
          <p:nvPr>
            <p:ph type="pic" sz="quarter" idx="15"/>
          </p:nvPr>
        </p:nvPicPr>
        <p:blipFill>
          <a:blip r:embed="rId3"/>
          <a:srcRect l="14268" r="14268"/>
          <a:stretch/>
        </p:blipFill>
        <p:spPr>
          <a:xfrm>
            <a:off x="6350729" y="646032"/>
            <a:ext cx="5984024" cy="5581302"/>
          </a:xfrm>
          <a:prstGeom prst="rect">
            <a:avLst/>
          </a:prstGeom>
        </p:spPr>
      </p:pic>
    </p:spTree>
    <p:extLst>
      <p:ext uri="{BB962C8B-B14F-4D97-AF65-F5344CB8AC3E}">
        <p14:creationId xmlns:p14="http://schemas.microsoft.com/office/powerpoint/2010/main" val="842503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 name="Content Placeholder 57" descr="Lista">
            <a:extLst>
              <a:ext uri="{FF2B5EF4-FFF2-40B4-BE49-F238E27FC236}">
                <a16:creationId xmlns:a16="http://schemas.microsoft.com/office/drawing/2014/main" id="{ABC3CBA4-E478-418D-884E-FED956FD8B7A}"/>
              </a:ext>
            </a:extLst>
          </p:cNvPr>
          <p:cNvGraphicFramePr>
            <a:graphicFrameLocks noGrp="1"/>
          </p:cNvGraphicFramePr>
          <p:nvPr>
            <p:ph sz="quarter" idx="17"/>
            <p:extLst>
              <p:ext uri="{D42A27DB-BD31-4B8C-83A1-F6EECF244321}">
                <p14:modId xmlns:p14="http://schemas.microsoft.com/office/powerpoint/2010/main" val="2526901552"/>
              </p:ext>
            </p:extLst>
          </p:nvPr>
        </p:nvGraphicFramePr>
        <p:xfrm>
          <a:off x="557213" y="1438275"/>
          <a:ext cx="11025187" cy="4275138"/>
        </p:xfrm>
        <a:graphic>
          <a:graphicData uri="http://schemas.openxmlformats.org/drawingml/2006/chart">
            <c:chart xmlns:c="http://schemas.openxmlformats.org/drawingml/2006/chart" xmlns:r="http://schemas.openxmlformats.org/officeDocument/2006/relationships" r:id="rId4"/>
          </a:graphicData>
        </a:graphic>
      </p:graphicFrame>
      <p:sp>
        <p:nvSpPr>
          <p:cNvPr id="54" name="Text Placeholder 53">
            <a:extLst>
              <a:ext uri="{FF2B5EF4-FFF2-40B4-BE49-F238E27FC236}">
                <a16:creationId xmlns:a16="http://schemas.microsoft.com/office/drawing/2014/main" id="{6FDEDF76-FF73-8CC2-4F01-AD100C4ACFD3}"/>
              </a:ext>
            </a:extLst>
          </p:cNvPr>
          <p:cNvSpPr>
            <a:spLocks noGrp="1"/>
          </p:cNvSpPr>
          <p:nvPr>
            <p:ph type="body" sz="quarter" idx="25"/>
          </p:nvPr>
        </p:nvSpPr>
        <p:spPr>
          <a:xfrm>
            <a:off x="519684" y="1325932"/>
            <a:ext cx="11024555" cy="306679"/>
          </a:xfrm>
        </p:spPr>
        <p:txBody>
          <a:bodyPr>
            <a:normAutofit/>
          </a:bodyPr>
          <a:lstStyle/>
          <a:p>
            <a:r>
              <a:rPr lang="es" dirty="0">
                <a:latin typeface="Akkurat LL" panose="020B0504010101010104" pitchFamily="34" charset="0"/>
                <a:cs typeface="Akkurat LL" panose="020B0504010101010104" pitchFamily="34" charset="0"/>
              </a:rPr>
              <a:t>Las ventas globales caen un 9% en función de la mayor cantidad en julio</a:t>
            </a:r>
          </a:p>
        </p:txBody>
      </p:sp>
      <p:sp>
        <p:nvSpPr>
          <p:cNvPr id="41" name="Text Placeholder 40">
            <a:extLst>
              <a:ext uri="{FF2B5EF4-FFF2-40B4-BE49-F238E27FC236}">
                <a16:creationId xmlns:a16="http://schemas.microsoft.com/office/drawing/2014/main" id="{5B0AB4E2-A577-759A-4130-E5E9F000FD20}"/>
              </a:ext>
            </a:extLst>
          </p:cNvPr>
          <p:cNvSpPr>
            <a:spLocks noGrp="1"/>
          </p:cNvSpPr>
          <p:nvPr>
            <p:ph type="body" sz="quarter" idx="24"/>
          </p:nvPr>
        </p:nvSpPr>
        <p:spPr>
          <a:xfrm>
            <a:off x="557784" y="320074"/>
            <a:ext cx="11223090" cy="325513"/>
          </a:xfrm>
          <a:noFill/>
        </p:spPr>
        <p:txBody>
          <a:bodyPr vert="horz" wrap="square" lIns="0" tIns="0" rIns="0" bIns="0" rtlCol="0" anchorCtr="0">
            <a:noAutofit/>
          </a:bodyPr>
          <a:lstStyle/>
          <a:p>
            <a:pPr>
              <a:lnSpc>
                <a:spcPct val="100000"/>
              </a:lnSpc>
              <a:spcBef>
                <a:spcPct val="0"/>
              </a:spcBef>
            </a:pPr>
            <a:r>
              <a:rPr lang="es" sz="2800" b="0" dirty="0">
                <a:latin typeface="Akkurat LL" panose="020B0504010101010104" pitchFamily="34" charset="0"/>
                <a:cs typeface="Akkurat LL" panose="020B0504010101010104" pitchFamily="34" charset="0"/>
              </a:rPr>
              <a:t>Ventas mensuales de PEV de pasajeros robustas aunque rezagadas en años anteriores</a:t>
            </a:r>
          </a:p>
        </p:txBody>
      </p:sp>
      <p:sp>
        <p:nvSpPr>
          <p:cNvPr id="8" name="Text Placeholder 7">
            <a:extLst>
              <a:ext uri="{FF2B5EF4-FFF2-40B4-BE49-F238E27FC236}">
                <a16:creationId xmlns:a16="http://schemas.microsoft.com/office/drawing/2014/main" id="{89A118A9-0611-81EA-A506-BFB5683E5E17}"/>
              </a:ext>
            </a:extLst>
          </p:cNvPr>
          <p:cNvSpPr>
            <a:spLocks noGrp="1"/>
          </p:cNvSpPr>
          <p:nvPr>
            <p:ph type="body" sz="quarter" idx="26"/>
          </p:nvPr>
        </p:nvSpPr>
        <p:spPr/>
        <p:txBody>
          <a:bodyPr/>
          <a:lstStyle/>
          <a:p>
            <a:endParaRPr lang="en-US"/>
          </a:p>
        </p:txBody>
      </p:sp>
      <p:sp>
        <p:nvSpPr>
          <p:cNvPr id="9" name="Text Placeholder 8">
            <a:extLst>
              <a:ext uri="{FF2B5EF4-FFF2-40B4-BE49-F238E27FC236}">
                <a16:creationId xmlns:a16="http://schemas.microsoft.com/office/drawing/2014/main" id="{EFF8176B-AD31-5768-5B4A-7D1CD8F4B20F}"/>
              </a:ext>
            </a:extLst>
          </p:cNvPr>
          <p:cNvSpPr>
            <a:spLocks noGrp="1"/>
          </p:cNvSpPr>
          <p:nvPr>
            <p:ph type="body" sz="quarter" idx="27"/>
          </p:nvPr>
        </p:nvSpPr>
        <p:spPr/>
        <p:txBody>
          <a:bodyPr/>
          <a:lstStyle/>
          <a:p>
            <a:endParaRPr lang="en-US"/>
          </a:p>
        </p:txBody>
      </p:sp>
      <p:sp>
        <p:nvSpPr>
          <p:cNvPr id="30" name="Text Placeholder 29">
            <a:extLst>
              <a:ext uri="{FF2B5EF4-FFF2-40B4-BE49-F238E27FC236}">
                <a16:creationId xmlns:a16="http://schemas.microsoft.com/office/drawing/2014/main" id="{915AE605-1A2B-A10C-13DC-760FABA99A70}"/>
              </a:ext>
            </a:extLst>
          </p:cNvPr>
          <p:cNvSpPr>
            <a:spLocks noGrp="1"/>
          </p:cNvSpPr>
          <p:nvPr>
            <p:ph type="body" sz="quarter" idx="15"/>
          </p:nvPr>
        </p:nvSpPr>
        <p:spPr>
          <a:xfrm>
            <a:off x="557784" y="5687045"/>
            <a:ext cx="11024555" cy="525368"/>
          </a:xfrm>
        </p:spPr>
        <p:txBody>
          <a:bodyPr>
            <a:normAutofit/>
          </a:bodyPr>
          <a:lstStyle/>
          <a:p>
            <a:endParaRPr lang="en-US">
              <a:latin typeface="Akkurat LL" panose="020B0504010101010104" pitchFamily="34" charset="0"/>
              <a:cs typeface="Akkurat LL" panose="020B0504010101010104" pitchFamily="34" charset="0"/>
            </a:endParaRPr>
          </a:p>
          <a:p>
            <a:r>
              <a:rPr lang="es">
                <a:latin typeface="Akkurat LL" panose="020B0504010101010104" pitchFamily="34" charset="0"/>
                <a:cs typeface="Akkurat LL" panose="020B0504010101010104" pitchFamily="34" charset="0"/>
              </a:rPr>
              <a:t>A fecha de 17 de agosto de 2026.</a:t>
            </a:r>
          </a:p>
          <a:p>
            <a:r>
              <a:rPr lang="es">
                <a:latin typeface="Akkurat LL" panose="020B0504010101010104" pitchFamily="34" charset="0"/>
                <a:cs typeface="Akkurat LL" panose="020B0504010101010104" pitchFamily="34" charset="0"/>
              </a:rPr>
              <a:t>PEV = vehículo eléctrico enchufable (esto incluye eléctricos eléctricos con batería y eléctricos híbridos enchufables).</a:t>
            </a:r>
          </a:p>
          <a:p>
            <a:r>
              <a:rPr lang="es">
                <a:latin typeface="Akkurat LL" panose="020B0504010101010104" pitchFamily="34" charset="0"/>
                <a:cs typeface="Akkurat LL" panose="020B0504010101010104" pitchFamily="34" charset="0"/>
              </a:rPr>
              <a:t>Europa Top-4 está formada por Francia, Alemania, Noruega y Reino Unido.</a:t>
            </a:r>
          </a:p>
          <a:p>
            <a:r>
              <a:rPr lang="es">
                <a:latin typeface="Akkurat LL" panose="020B0504010101010104" pitchFamily="34" charset="0"/>
                <a:cs typeface="Akkurat LL" panose="020B0504010101010104" pitchFamily="34" charset="0"/>
              </a:rPr>
              <a:t>Fuentes: Asociaciones de la industria automovilística.</a:t>
            </a:r>
          </a:p>
        </p:txBody>
      </p:sp>
      <p:sp>
        <p:nvSpPr>
          <p:cNvPr id="3" name="txtBoxMetadata" hidden="1">
            <a:extLst>
              <a:ext uri="{FF2B5EF4-FFF2-40B4-BE49-F238E27FC236}">
                <a16:creationId xmlns:a16="http://schemas.microsoft.com/office/drawing/2014/main" id="{73E6D315-C450-F25E-F4E2-AC0CE77A4B24}"/>
              </a:ext>
            </a:extLst>
          </p:cNvPr>
          <p:cNvSpPr txBox="1"/>
          <p:nvPr/>
        </p:nvSpPr>
        <p:spPr>
          <a:xfrm>
            <a:off x="12179300" y="-1270000"/>
            <a:ext cx="12700" cy="600164"/>
          </a:xfrm>
          <a:prstGeom prst="rect">
            <a:avLst/>
          </a:prstGeom>
          <a:noFill/>
        </p:spPr>
        <p:txBody>
          <a:bodyPr vert="horz" rtlCol="0">
            <a:spAutoFit/>
          </a:bodyPr>
          <a:lstStyle/>
          <a:p>
            <a:r>
              <a:rPr lang="es" sz="100">
                <a:solidFill>
                  <a:srgbClr val="FFFFFF"/>
                </a:solidFill>
              </a:rPr>
              <a:t>21/8/2026 6:19:32 AM</a:t>
            </a:r>
          </a:p>
          <a:p>
            <a:r>
              <a:rPr lang="es" sz="100">
                <a:solidFill>
                  <a:srgbClr val="FFFFFF"/>
                </a:solidFill>
              </a:rPr>
              <a:t>por aude_marjolin</a:t>
            </a:r>
          </a:p>
        </p:txBody>
      </p:sp>
    </p:spTree>
    <p:extLst>
      <p:ext uri="{BB962C8B-B14F-4D97-AF65-F5344CB8AC3E}">
        <p14:creationId xmlns:p14="http://schemas.microsoft.com/office/powerpoint/2010/main" val="4129498151"/>
      </p:ext>
    </p:extLst>
  </p:cSld>
  <p:clrMapOvr>
    <a:masterClrMapping/>
  </p:clrMapOvr>
  <p:extLst>
    <p:ext uri="{6950BFC3-D8DA-4A85-94F7-54DA5524770B}">
      <p188:commentRel xmlns:p188="http://schemas.microsoft.com/office/powerpoint/2018/8/main" r:id="rId3"/>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 Placeholder 15">
            <a:extLst>
              <a:ext uri="{FF2B5EF4-FFF2-40B4-BE49-F238E27FC236}">
                <a16:creationId xmlns:a16="http://schemas.microsoft.com/office/drawing/2014/main" id="{547FA1C1-F494-A108-9D84-6ADE1D12C8A8}"/>
              </a:ext>
            </a:extLst>
          </p:cNvPr>
          <p:cNvSpPr>
            <a:spLocks noGrp="1"/>
          </p:cNvSpPr>
          <p:nvPr>
            <p:ph type="body" sz="quarter" idx="28"/>
          </p:nvPr>
        </p:nvSpPr>
        <p:spPr>
          <a:xfrm>
            <a:off x="557784" y="1332360"/>
            <a:ext cx="5074920" cy="306679"/>
          </a:xfrm>
        </p:spPr>
        <p:txBody>
          <a:bodyPr>
            <a:noAutofit/>
          </a:bodyPr>
          <a:lstStyle/>
          <a:p>
            <a:r>
              <a:rPr lang="es" dirty="0">
                <a:latin typeface="Akkurat LL" panose="020B0504010101010104" pitchFamily="34" charset="0"/>
                <a:cs typeface="Akkurat LL" panose="020B0504010101010104" pitchFamily="34" charset="0"/>
              </a:rPr>
              <a:t>Las ventas de PEV se duplican y la adopción alcanza el 54% para 2035</a:t>
            </a:r>
          </a:p>
        </p:txBody>
      </p:sp>
      <p:sp>
        <p:nvSpPr>
          <p:cNvPr id="30" name="Text Placeholder 29">
            <a:extLst>
              <a:ext uri="{FF2B5EF4-FFF2-40B4-BE49-F238E27FC236}">
                <a16:creationId xmlns:a16="http://schemas.microsoft.com/office/drawing/2014/main" id="{80311855-B6CE-499E-8F4D-4E227AB6EDFB}"/>
              </a:ext>
            </a:extLst>
          </p:cNvPr>
          <p:cNvSpPr>
            <a:spLocks noGrp="1"/>
          </p:cNvSpPr>
          <p:nvPr>
            <p:ph type="body" sz="quarter" idx="29"/>
          </p:nvPr>
        </p:nvSpPr>
        <p:spPr>
          <a:xfrm>
            <a:off x="557784" y="320074"/>
            <a:ext cx="10946644" cy="353829"/>
          </a:xfrm>
          <a:noFill/>
        </p:spPr>
        <p:txBody>
          <a:bodyPr vert="horz" wrap="square" lIns="0" tIns="0" rIns="0" bIns="0" rtlCol="0" anchorCtr="0">
            <a:noAutofit/>
          </a:bodyPr>
          <a:lstStyle/>
          <a:p>
            <a:pPr>
              <a:lnSpc>
                <a:spcPct val="100000"/>
              </a:lnSpc>
              <a:spcBef>
                <a:spcPct val="0"/>
              </a:spcBef>
            </a:pPr>
            <a:r>
              <a:rPr lang="es" sz="2800" b="0" dirty="0">
                <a:latin typeface="Akkurat LL" panose="020B0504010101010104" pitchFamily="34" charset="0"/>
                <a:cs typeface="Akkurat LL" panose="020B0504010101010104" pitchFamily="34" charset="0"/>
              </a:rPr>
              <a:t>Vehículos elétricos impulsan el crecimiento de metales de las baterías</a:t>
            </a:r>
          </a:p>
        </p:txBody>
      </p:sp>
      <p:sp>
        <p:nvSpPr>
          <p:cNvPr id="12" name="Text Placeholder 11">
            <a:extLst>
              <a:ext uri="{FF2B5EF4-FFF2-40B4-BE49-F238E27FC236}">
                <a16:creationId xmlns:a16="http://schemas.microsoft.com/office/drawing/2014/main" id="{8CC64A97-F0DF-B9FE-D4E9-9D4DAA2D865D}"/>
              </a:ext>
            </a:extLst>
          </p:cNvPr>
          <p:cNvSpPr>
            <a:spLocks noGrp="1"/>
          </p:cNvSpPr>
          <p:nvPr>
            <p:ph type="body" sz="quarter" idx="33"/>
          </p:nvPr>
        </p:nvSpPr>
        <p:spPr/>
        <p:txBody>
          <a:bodyPr/>
          <a:lstStyle/>
          <a:p>
            <a:endParaRPr lang="en-US"/>
          </a:p>
        </p:txBody>
      </p:sp>
      <p:sp>
        <p:nvSpPr>
          <p:cNvPr id="32" name="Text Placeholder 31">
            <a:extLst>
              <a:ext uri="{FF2B5EF4-FFF2-40B4-BE49-F238E27FC236}">
                <a16:creationId xmlns:a16="http://schemas.microsoft.com/office/drawing/2014/main" id="{6BC640DC-F064-81AC-6A71-151E51C8E083}"/>
              </a:ext>
            </a:extLst>
          </p:cNvPr>
          <p:cNvSpPr>
            <a:spLocks noGrp="1"/>
          </p:cNvSpPr>
          <p:nvPr>
            <p:ph type="body" sz="quarter" idx="42"/>
          </p:nvPr>
        </p:nvSpPr>
        <p:spPr/>
        <p:txBody>
          <a:bodyPr/>
          <a:lstStyle/>
          <a:p>
            <a:endParaRPr lang="en-US"/>
          </a:p>
        </p:txBody>
      </p:sp>
      <p:sp>
        <p:nvSpPr>
          <p:cNvPr id="33" name="Text Placeholder 32">
            <a:extLst>
              <a:ext uri="{FF2B5EF4-FFF2-40B4-BE49-F238E27FC236}">
                <a16:creationId xmlns:a16="http://schemas.microsoft.com/office/drawing/2014/main" id="{2BD3233E-EA7A-732E-88F7-4D8A3441E901}"/>
              </a:ext>
            </a:extLst>
          </p:cNvPr>
          <p:cNvSpPr>
            <a:spLocks noGrp="1"/>
          </p:cNvSpPr>
          <p:nvPr>
            <p:ph type="body" sz="quarter" idx="43"/>
          </p:nvPr>
        </p:nvSpPr>
        <p:spPr/>
        <p:txBody>
          <a:bodyPr>
            <a:normAutofit/>
          </a:bodyPr>
          <a:lstStyle/>
          <a:p>
            <a:r>
              <a:rPr lang="es">
                <a:latin typeface="Akkurat LL" panose="020B0504010101010104" pitchFamily="34" charset="0"/>
                <a:cs typeface="Akkurat LL" panose="020B0504010101010104" pitchFamily="34" charset="0"/>
              </a:rPr>
              <a:t>A fecha de 17 de agosto de 2026.</a:t>
            </a:r>
          </a:p>
          <a:p>
            <a:r>
              <a:rPr lang="es">
                <a:latin typeface="Akkurat LL" panose="020B0504010101010104" pitchFamily="34" charset="0"/>
                <a:cs typeface="Akkurat LL" panose="020B0504010101010104" pitchFamily="34" charset="0"/>
              </a:rPr>
              <a:t>f = previsión; PEV = vehículo eléctrico enchufable (incluye eléctricos eléctricos con batería y eléctricos híbridos enchufables).</a:t>
            </a:r>
          </a:p>
          <a:p>
            <a:r>
              <a:rPr lang="es">
                <a:latin typeface="Akkurat LL" panose="020B0504010101010104" pitchFamily="34" charset="0"/>
                <a:cs typeface="Akkurat LL" panose="020B0504010101010104" pitchFamily="34" charset="0"/>
              </a:rPr>
              <a:t>Fuentes: S&amp;P Global Energy; Mobility Global.</a:t>
            </a:r>
          </a:p>
        </p:txBody>
      </p:sp>
      <p:graphicFrame>
        <p:nvGraphicFramePr>
          <p:cNvPr id="36" name="Content Placeholder 21" descr="Lista">
            <a:extLst>
              <a:ext uri="{FF2B5EF4-FFF2-40B4-BE49-F238E27FC236}">
                <a16:creationId xmlns:a16="http://schemas.microsoft.com/office/drawing/2014/main" id="{EAB26135-45C0-45C9-A657-FF02301E9BC5}"/>
              </a:ext>
            </a:extLst>
          </p:cNvPr>
          <p:cNvGraphicFramePr>
            <a:graphicFrameLocks noGrp="1"/>
          </p:cNvGraphicFramePr>
          <p:nvPr>
            <p:ph type="pic" sz="quarter" idx="15"/>
            <p:extLst>
              <p:ext uri="{D42A27DB-BD31-4B8C-83A1-F6EECF244321}">
                <p14:modId xmlns:p14="http://schemas.microsoft.com/office/powerpoint/2010/main" val="3189882289"/>
              </p:ext>
            </p:extLst>
          </p:nvPr>
        </p:nvGraphicFramePr>
        <p:xfrm>
          <a:off x="557784" y="1988288"/>
          <a:ext cx="5075237" cy="374225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Content Placeholder 17" descr="Lista">
            <a:extLst>
              <a:ext uri="{FF2B5EF4-FFF2-40B4-BE49-F238E27FC236}">
                <a16:creationId xmlns:a16="http://schemas.microsoft.com/office/drawing/2014/main" id="{94CEB667-CCCD-4450-B11D-C38F6CB259D3}"/>
              </a:ext>
            </a:extLst>
          </p:cNvPr>
          <p:cNvGraphicFramePr>
            <a:graphicFrameLocks noGrp="1"/>
          </p:cNvGraphicFramePr>
          <p:nvPr>
            <p:ph sz="quarter" idx="16"/>
            <p:extLst>
              <p:ext uri="{D42A27DB-BD31-4B8C-83A1-F6EECF244321}">
                <p14:modId xmlns:p14="http://schemas.microsoft.com/office/powerpoint/2010/main" val="3860126609"/>
              </p:ext>
            </p:extLst>
          </p:nvPr>
        </p:nvGraphicFramePr>
        <p:xfrm>
          <a:off x="6559869" y="1998947"/>
          <a:ext cx="5078413" cy="3842092"/>
        </p:xfrm>
        <a:graphic>
          <a:graphicData uri="http://schemas.openxmlformats.org/drawingml/2006/chart">
            <c:chart xmlns:c="http://schemas.openxmlformats.org/drawingml/2006/chart" xmlns:r="http://schemas.openxmlformats.org/officeDocument/2006/relationships" r:id="rId4"/>
          </a:graphicData>
        </a:graphic>
      </p:graphicFrame>
      <p:sp>
        <p:nvSpPr>
          <p:cNvPr id="2" name="txtBoxMetadata" hidden="1">
            <a:extLst>
              <a:ext uri="{FF2B5EF4-FFF2-40B4-BE49-F238E27FC236}">
                <a16:creationId xmlns:a16="http://schemas.microsoft.com/office/drawing/2014/main" id="{ADF332F3-D4F1-A1DB-F5AF-410C25DF4FEB}"/>
              </a:ext>
            </a:extLst>
          </p:cNvPr>
          <p:cNvSpPr txBox="1"/>
          <p:nvPr/>
        </p:nvSpPr>
        <p:spPr>
          <a:xfrm>
            <a:off x="12179300" y="-1270000"/>
            <a:ext cx="12700" cy="600164"/>
          </a:xfrm>
          <a:prstGeom prst="rect">
            <a:avLst/>
          </a:prstGeom>
          <a:noFill/>
        </p:spPr>
        <p:txBody>
          <a:bodyPr vert="horz" rtlCol="0">
            <a:spAutoFit/>
          </a:bodyPr>
          <a:lstStyle/>
          <a:p>
            <a:r>
              <a:rPr lang="es" sz="100">
                <a:solidFill>
                  <a:srgbClr val="FFFFFF"/>
                </a:solidFill>
              </a:rPr>
              <a:t>21/8/2026 6:19:31 AM</a:t>
            </a:r>
          </a:p>
          <a:p>
            <a:r>
              <a:rPr lang="es" sz="100">
                <a:solidFill>
                  <a:srgbClr val="FFFFFF"/>
                </a:solidFill>
              </a:rPr>
              <a:t>por aude_marjolin</a:t>
            </a:r>
          </a:p>
        </p:txBody>
      </p:sp>
      <p:sp>
        <p:nvSpPr>
          <p:cNvPr id="5" name="Text Placeholder 15">
            <a:extLst>
              <a:ext uri="{FF2B5EF4-FFF2-40B4-BE49-F238E27FC236}">
                <a16:creationId xmlns:a16="http://schemas.microsoft.com/office/drawing/2014/main" id="{76341328-DF0B-CDE6-7297-44CBE856DE63}"/>
              </a:ext>
            </a:extLst>
          </p:cNvPr>
          <p:cNvSpPr txBox="1">
            <a:spLocks/>
          </p:cNvSpPr>
          <p:nvPr/>
        </p:nvSpPr>
        <p:spPr>
          <a:xfrm>
            <a:off x="6561044" y="1332360"/>
            <a:ext cx="5074920" cy="306679"/>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285750" indent="-174625"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2pPr>
            <a:lvl3pPr marL="461963" indent="-176213"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3pPr>
            <a:lvl4pPr marL="573088" indent="-176213"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4pPr>
            <a:lvl5pPr marL="738188" indent="-1651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 dirty="0">
                <a:latin typeface="Akkurat LL" panose="020B0504010101010104" pitchFamily="34" charset="0"/>
                <a:cs typeface="Akkurat LL" panose="020B0504010101010104" pitchFamily="34" charset="0"/>
              </a:rPr>
              <a:t>La demanda de litio procede sobre todo de las baterías para PEV llegando a 72% el 2035</a:t>
            </a:r>
          </a:p>
        </p:txBody>
      </p:sp>
    </p:spTree>
    <p:extLst>
      <p:ext uri="{BB962C8B-B14F-4D97-AF65-F5344CB8AC3E}">
        <p14:creationId xmlns:p14="http://schemas.microsoft.com/office/powerpoint/2010/main" val="3041689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91DE2576-72E0-808C-E7F9-C21C32FD7FA1}"/>
              </a:ext>
            </a:extLst>
          </p:cNvPr>
          <p:cNvSpPr>
            <a:spLocks noGrp="1"/>
          </p:cNvSpPr>
          <p:nvPr>
            <p:ph type="body" sz="quarter" idx="25"/>
          </p:nvPr>
        </p:nvSpPr>
        <p:spPr>
          <a:xfrm>
            <a:off x="556250" y="1266115"/>
            <a:ext cx="11064240" cy="306679"/>
          </a:xfrm>
        </p:spPr>
        <p:txBody>
          <a:bodyPr>
            <a:normAutofit/>
          </a:bodyPr>
          <a:lstStyle/>
          <a:p>
            <a:r>
              <a:rPr lang="es">
                <a:latin typeface="Akkurat LL" panose="020B0504010101010104" pitchFamily="34" charset="0"/>
                <a:cs typeface="Akkurat LL" panose="020B0504010101010104" pitchFamily="34" charset="0"/>
              </a:rPr>
              <a:t>El aumento de las exportaciones de PEV desde China proporciona vientos a favor</a:t>
            </a:r>
          </a:p>
        </p:txBody>
      </p:sp>
      <p:sp>
        <p:nvSpPr>
          <p:cNvPr id="20" name="Text Placeholder 19">
            <a:extLst>
              <a:ext uri="{FF2B5EF4-FFF2-40B4-BE49-F238E27FC236}">
                <a16:creationId xmlns:a16="http://schemas.microsoft.com/office/drawing/2014/main" id="{D9C5F434-E513-04EF-A4F2-16002749E206}"/>
              </a:ext>
            </a:extLst>
          </p:cNvPr>
          <p:cNvSpPr>
            <a:spLocks noGrp="1"/>
          </p:cNvSpPr>
          <p:nvPr>
            <p:ph type="body" sz="quarter" idx="24"/>
          </p:nvPr>
        </p:nvSpPr>
        <p:spPr>
          <a:xfrm>
            <a:off x="556251" y="320074"/>
            <a:ext cx="11064240" cy="338525"/>
          </a:xfrm>
          <a:noFill/>
        </p:spPr>
        <p:txBody>
          <a:bodyPr vert="horz" wrap="square" lIns="0" tIns="0" rIns="0" bIns="0" rtlCol="0" anchorCtr="0">
            <a:noAutofit/>
          </a:bodyPr>
          <a:lstStyle/>
          <a:p>
            <a:pPr>
              <a:lnSpc>
                <a:spcPct val="100000"/>
              </a:lnSpc>
              <a:spcBef>
                <a:spcPct val="0"/>
              </a:spcBef>
            </a:pPr>
            <a:r>
              <a:rPr lang="es" sz="2800" b="0">
                <a:latin typeface="Akkurat LL" panose="020B0504010101010104" pitchFamily="34" charset="0"/>
                <a:cs typeface="Akkurat LL" panose="020B0504010101010104" pitchFamily="34" charset="0"/>
              </a:rPr>
              <a:t>Las baterías LFP, más económicas, sostienen una parte creciente de la </a:t>
            </a:r>
            <a:r>
              <a:rPr lang="es" sz="2800" b="0" dirty="0">
                <a:latin typeface="Akkurat LL" panose="020B0504010101010104" pitchFamily="34" charset="0"/>
                <a:cs typeface="Akkurat LL" panose="020B0504010101010104" pitchFamily="34" charset="0"/>
              </a:rPr>
              <a:t>demanda de litio</a:t>
            </a:r>
          </a:p>
        </p:txBody>
      </p:sp>
      <p:sp>
        <p:nvSpPr>
          <p:cNvPr id="21" name="Text Placeholder 20">
            <a:extLst>
              <a:ext uri="{FF2B5EF4-FFF2-40B4-BE49-F238E27FC236}">
                <a16:creationId xmlns:a16="http://schemas.microsoft.com/office/drawing/2014/main" id="{3BB3012D-2445-15D2-EE72-913BAB6A1383}"/>
              </a:ext>
            </a:extLst>
          </p:cNvPr>
          <p:cNvSpPr>
            <a:spLocks noGrp="1"/>
          </p:cNvSpPr>
          <p:nvPr>
            <p:ph type="body" sz="quarter" idx="26"/>
          </p:nvPr>
        </p:nvSpPr>
        <p:spPr/>
        <p:txBody>
          <a:bodyPr/>
          <a:lstStyle/>
          <a:p>
            <a:endParaRPr lang="en-US"/>
          </a:p>
        </p:txBody>
      </p:sp>
      <p:sp>
        <p:nvSpPr>
          <p:cNvPr id="49" name="Text Placeholder 48">
            <a:extLst>
              <a:ext uri="{FF2B5EF4-FFF2-40B4-BE49-F238E27FC236}">
                <a16:creationId xmlns:a16="http://schemas.microsoft.com/office/drawing/2014/main" id="{5E2482AE-D1A8-B929-1657-F2E15D325E12}"/>
              </a:ext>
            </a:extLst>
          </p:cNvPr>
          <p:cNvSpPr>
            <a:spLocks noGrp="1"/>
          </p:cNvSpPr>
          <p:nvPr>
            <p:ph type="body" sz="quarter" idx="15"/>
          </p:nvPr>
        </p:nvSpPr>
        <p:spPr>
          <a:xfrm>
            <a:off x="556250" y="5687045"/>
            <a:ext cx="11064240" cy="525368"/>
          </a:xfrm>
        </p:spPr>
        <p:txBody>
          <a:bodyPr>
            <a:normAutofit/>
          </a:bodyPr>
          <a:lstStyle/>
          <a:p>
            <a:r>
              <a:rPr lang="es">
                <a:latin typeface="Akkurat LL" panose="020B0504010101010104" pitchFamily="34" charset="0"/>
                <a:cs typeface="Akkurat LL" panose="020B0504010101010104" pitchFamily="34" charset="0"/>
              </a:rPr>
              <a:t>A fecha de 17 de agosto de 2026.</a:t>
            </a:r>
          </a:p>
          <a:p>
            <a:r>
              <a:rPr lang="es">
                <a:latin typeface="Akkurat LL" panose="020B0504010101010104" pitchFamily="34" charset="0"/>
                <a:cs typeface="Akkurat LL" panose="020B0504010101010104" pitchFamily="34" charset="0"/>
              </a:rPr>
              <a:t>BEV = vehículo eléctrico con batería; e = estimación; f = previsión; LFP = fosfato de hierro y litio; LMFP = litio-manganeso-hierro-fosfato; NCA = níquel-cobalto-aluminio; NMC = níquel-manganeso-cobalto; NMCA = níquel-manganeso-cobalto-aluminio; PEV = vehículo eléctrico enchufable.</a:t>
            </a:r>
          </a:p>
          <a:p>
            <a:r>
              <a:rPr lang="es">
                <a:latin typeface="Akkurat LL" panose="020B0504010101010104" pitchFamily="34" charset="0"/>
                <a:cs typeface="Akkurat LL" panose="020B0504010101010104" pitchFamily="34" charset="0"/>
              </a:rPr>
              <a:t>Fuentes: S&amp;P Global Energy; Alianza China de Baterías Automotrices; Mobility Global.</a:t>
            </a:r>
          </a:p>
        </p:txBody>
      </p:sp>
      <p:sp>
        <p:nvSpPr>
          <p:cNvPr id="2" name="Arrow: Up 1">
            <a:extLst>
              <a:ext uri="{FF2B5EF4-FFF2-40B4-BE49-F238E27FC236}">
                <a16:creationId xmlns:a16="http://schemas.microsoft.com/office/drawing/2014/main" id="{B2F50C0C-F9AE-5180-EF3B-70B7337C1B46}"/>
              </a:ext>
            </a:extLst>
          </p:cNvPr>
          <p:cNvSpPr/>
          <p:nvPr/>
        </p:nvSpPr>
        <p:spPr>
          <a:xfrm>
            <a:off x="10625495" y="3355530"/>
            <a:ext cx="182880" cy="1920240"/>
          </a:xfrm>
          <a:prstGeom prst="upArrow">
            <a:avLst/>
          </a:prstGeom>
          <a:solidFill>
            <a:srgbClr val="0F9E7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rgbClr val="0F9E7A"/>
              </a:solidFill>
              <a:latin typeface="Akkurat LL" panose="020B0504010101010104" pitchFamily="34" charset="0"/>
              <a:cs typeface="Akkurat LL" panose="020B0504010101010104" pitchFamily="34" charset="0"/>
            </a:endParaRPr>
          </a:p>
        </p:txBody>
      </p:sp>
      <p:sp>
        <p:nvSpPr>
          <p:cNvPr id="3" name="Arrow: Down 2">
            <a:extLst>
              <a:ext uri="{FF2B5EF4-FFF2-40B4-BE49-F238E27FC236}">
                <a16:creationId xmlns:a16="http://schemas.microsoft.com/office/drawing/2014/main" id="{3A47B5DC-D403-F6B9-F331-58734646D6E3}"/>
              </a:ext>
            </a:extLst>
          </p:cNvPr>
          <p:cNvSpPr/>
          <p:nvPr/>
        </p:nvSpPr>
        <p:spPr>
          <a:xfrm>
            <a:off x="10642363" y="3010173"/>
            <a:ext cx="149144" cy="274320"/>
          </a:xfrm>
          <a:prstGeom prst="downArrow">
            <a:avLst/>
          </a:prstGeom>
          <a:solidFill>
            <a:srgbClr val="006D89"/>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Akkurat LL" panose="020B0504010101010104" pitchFamily="34" charset="0"/>
              <a:cs typeface="Akkurat LL" panose="020B0504010101010104" pitchFamily="34" charset="0"/>
            </a:endParaRPr>
          </a:p>
        </p:txBody>
      </p:sp>
      <p:sp>
        <p:nvSpPr>
          <p:cNvPr id="4" name="Arrow: Up 3">
            <a:extLst>
              <a:ext uri="{FF2B5EF4-FFF2-40B4-BE49-F238E27FC236}">
                <a16:creationId xmlns:a16="http://schemas.microsoft.com/office/drawing/2014/main" id="{CD7CE89F-ED6A-282F-551E-5A31121B044E}"/>
              </a:ext>
            </a:extLst>
          </p:cNvPr>
          <p:cNvSpPr/>
          <p:nvPr/>
        </p:nvSpPr>
        <p:spPr>
          <a:xfrm>
            <a:off x="10625495" y="2095887"/>
            <a:ext cx="182880" cy="818075"/>
          </a:xfrm>
          <a:prstGeom prst="upArrow">
            <a:avLst/>
          </a:prstGeom>
          <a:solidFill>
            <a:srgbClr val="DC79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Akkurat LL" panose="020B0504010101010104" pitchFamily="34" charset="0"/>
              <a:cs typeface="Akkurat LL" panose="020B0504010101010104" pitchFamily="34" charset="0"/>
            </a:endParaRPr>
          </a:p>
        </p:txBody>
      </p:sp>
      <p:sp>
        <p:nvSpPr>
          <p:cNvPr id="5" name="TextBox 4">
            <a:extLst>
              <a:ext uri="{FF2B5EF4-FFF2-40B4-BE49-F238E27FC236}">
                <a16:creationId xmlns:a16="http://schemas.microsoft.com/office/drawing/2014/main" id="{98B8960D-1B9A-9EE2-0D59-66C681B1A6F6}"/>
              </a:ext>
            </a:extLst>
          </p:cNvPr>
          <p:cNvSpPr txBox="1"/>
          <p:nvPr/>
        </p:nvSpPr>
        <p:spPr>
          <a:xfrm>
            <a:off x="10827071" y="2350589"/>
            <a:ext cx="745153" cy="400110"/>
          </a:xfrm>
          <a:prstGeom prst="rect">
            <a:avLst/>
          </a:prstGeom>
          <a:noFill/>
        </p:spPr>
        <p:txBody>
          <a:bodyPr wrap="square" rtlCol="0">
            <a:spAutoFit/>
          </a:bodyPr>
          <a:lstStyle/>
          <a:p>
            <a:r>
              <a:rPr lang="es" sz="1000" dirty="0">
                <a:solidFill>
                  <a:srgbClr val="DC7900"/>
                </a:solidFill>
                <a:latin typeface="Akkurat LL" panose="020B0504010101010104" pitchFamily="34" charset="0"/>
                <a:cs typeface="Akkurat LL" panose="020B0504010101010104" pitchFamily="34" charset="0"/>
              </a:rPr>
              <a:t>Intensivo en níquel</a:t>
            </a:r>
          </a:p>
        </p:txBody>
      </p:sp>
      <p:sp>
        <p:nvSpPr>
          <p:cNvPr id="12" name="TextBox 4">
            <a:extLst>
              <a:ext uri="{FF2B5EF4-FFF2-40B4-BE49-F238E27FC236}">
                <a16:creationId xmlns:a16="http://schemas.microsoft.com/office/drawing/2014/main" id="{81BCA790-FF66-EEC5-EE75-0B2C3E3C9BA6}"/>
              </a:ext>
            </a:extLst>
          </p:cNvPr>
          <p:cNvSpPr txBox="1"/>
          <p:nvPr/>
        </p:nvSpPr>
        <p:spPr>
          <a:xfrm>
            <a:off x="10827071" y="2919797"/>
            <a:ext cx="763255" cy="400078"/>
          </a:xfrm>
          <a:prstGeom prst="rect">
            <a:avLst/>
          </a:prstGeom>
          <a:noFill/>
        </p:spPr>
        <p:txBody>
          <a:bodyPr wrap="square" rtlCol="0">
            <a:spAutoFit/>
          </a:bodyPr>
          <a:lstStyle>
            <a:defPPr>
              <a:defRPr lang="en-US"/>
            </a:defPPr>
            <a:lvl1pPr marL="0" indent="0" algn="l" defTabSz="457200" rtl="0" eaLnBrk="1" latinLnBrk="0" hangingPunct="1">
              <a:defRPr sz="1800" kern="1200">
                <a:solidFill>
                  <a:schemeClr val="tx1"/>
                </a:solidFill>
                <a:latin typeface="+mn-lt"/>
                <a:ea typeface="+mn-ea"/>
                <a:cs typeface="+mn-cs"/>
              </a:defRPr>
            </a:lvl1pPr>
            <a:lvl2pPr marL="457200" indent="0" algn="l" defTabSz="457200" rtl="0" eaLnBrk="1" latinLnBrk="0" hangingPunct="1">
              <a:defRPr sz="1800" kern="1200">
                <a:solidFill>
                  <a:schemeClr val="tx1"/>
                </a:solidFill>
                <a:latin typeface="+mn-lt"/>
                <a:ea typeface="+mn-ea"/>
                <a:cs typeface="+mn-cs"/>
              </a:defRPr>
            </a:lvl2pPr>
            <a:lvl3pPr marL="914400" indent="0" algn="l" defTabSz="457200" rtl="0" eaLnBrk="1" latinLnBrk="0" hangingPunct="1">
              <a:defRPr sz="1800" kern="1200">
                <a:solidFill>
                  <a:schemeClr val="tx1"/>
                </a:solidFill>
                <a:latin typeface="+mn-lt"/>
                <a:ea typeface="+mn-ea"/>
                <a:cs typeface="+mn-cs"/>
              </a:defRPr>
            </a:lvl3pPr>
            <a:lvl4pPr marL="1371600" indent="0" algn="l" defTabSz="457200" rtl="0" eaLnBrk="1" latinLnBrk="0" hangingPunct="1">
              <a:defRPr sz="1800" kern="1200">
                <a:solidFill>
                  <a:schemeClr val="tx1"/>
                </a:solidFill>
                <a:latin typeface="+mn-lt"/>
                <a:ea typeface="+mn-ea"/>
                <a:cs typeface="+mn-cs"/>
              </a:defRPr>
            </a:lvl4pPr>
            <a:lvl5pPr marL="1828800" indent="0" algn="l" defTabSz="457200" rtl="0" eaLnBrk="1" latinLnBrk="0" hangingPunct="1">
              <a:defRPr sz="1800" kern="1200">
                <a:solidFill>
                  <a:schemeClr val="tx1"/>
                </a:solidFill>
                <a:latin typeface="+mn-lt"/>
                <a:ea typeface="+mn-ea"/>
                <a:cs typeface="+mn-cs"/>
              </a:defRPr>
            </a:lvl5pPr>
            <a:lvl6pPr marL="2286000" indent="0" algn="l" defTabSz="457200" rtl="0" eaLnBrk="1" latinLnBrk="0" hangingPunct="1">
              <a:defRPr sz="1800" kern="1200">
                <a:solidFill>
                  <a:schemeClr val="tx1"/>
                </a:solidFill>
                <a:latin typeface="+mn-lt"/>
                <a:ea typeface="+mn-ea"/>
                <a:cs typeface="+mn-cs"/>
              </a:defRPr>
            </a:lvl6pPr>
            <a:lvl7pPr marL="2743200" indent="0" algn="l" defTabSz="457200" rtl="0" eaLnBrk="1" latinLnBrk="0" hangingPunct="1">
              <a:defRPr sz="1800" kern="1200">
                <a:solidFill>
                  <a:schemeClr val="tx1"/>
                </a:solidFill>
                <a:latin typeface="+mn-lt"/>
                <a:ea typeface="+mn-ea"/>
                <a:cs typeface="+mn-cs"/>
              </a:defRPr>
            </a:lvl7pPr>
            <a:lvl8pPr marL="3200400" indent="0" algn="l" defTabSz="457200" rtl="0" eaLnBrk="1" latinLnBrk="0" hangingPunct="1">
              <a:defRPr sz="1800" kern="1200">
                <a:solidFill>
                  <a:schemeClr val="tx1"/>
                </a:solidFill>
                <a:latin typeface="+mn-lt"/>
                <a:ea typeface="+mn-ea"/>
                <a:cs typeface="+mn-cs"/>
              </a:defRPr>
            </a:lvl8pPr>
            <a:lvl9pPr marL="3657600" indent="0" algn="l" defTabSz="457200" rtl="0" eaLnBrk="1" latinLnBrk="0" hangingPunct="1">
              <a:defRPr sz="1800" kern="1200">
                <a:solidFill>
                  <a:schemeClr val="tx1"/>
                </a:solidFill>
                <a:latin typeface="+mn-lt"/>
                <a:ea typeface="+mn-ea"/>
                <a:cs typeface="+mn-cs"/>
              </a:defRPr>
            </a:lvl9pPr>
          </a:lstStyle>
          <a:p>
            <a:r>
              <a:rPr lang="es" sz="1000">
                <a:solidFill>
                  <a:srgbClr val="006D89"/>
                </a:solidFill>
                <a:latin typeface="Akkurat LL" panose="020B0504010101010104" pitchFamily="34" charset="0"/>
                <a:cs typeface="Akkurat LL" panose="020B0504010101010104" pitchFamily="34" charset="0"/>
              </a:rPr>
              <a:t>NMC532</a:t>
            </a:r>
            <a:br>
              <a:rPr lang="en-US" sz="1000">
                <a:solidFill>
                  <a:srgbClr val="006D89"/>
                </a:solidFill>
                <a:latin typeface="Akkurat LL" panose="020B0504010101010104" pitchFamily="34" charset="0"/>
                <a:cs typeface="Akkurat LL" panose="020B0504010101010104" pitchFamily="34" charset="0"/>
              </a:rPr>
            </a:br>
            <a:r>
              <a:rPr lang="es" sz="1000">
                <a:solidFill>
                  <a:srgbClr val="006D89"/>
                </a:solidFill>
                <a:latin typeface="Akkurat LL" panose="020B0504010101010104" pitchFamily="34" charset="0"/>
                <a:cs typeface="Akkurat LL" panose="020B0504010101010104" pitchFamily="34" charset="0"/>
              </a:rPr>
              <a:t>662 y 721</a:t>
            </a:r>
          </a:p>
        </p:txBody>
      </p:sp>
      <p:sp>
        <p:nvSpPr>
          <p:cNvPr id="13" name="TextBox 4">
            <a:extLst>
              <a:ext uri="{FF2B5EF4-FFF2-40B4-BE49-F238E27FC236}">
                <a16:creationId xmlns:a16="http://schemas.microsoft.com/office/drawing/2014/main" id="{5B93B4CF-C97D-E811-AA00-37B030D288B5}"/>
              </a:ext>
            </a:extLst>
          </p:cNvPr>
          <p:cNvSpPr txBox="1"/>
          <p:nvPr/>
        </p:nvSpPr>
        <p:spPr>
          <a:xfrm>
            <a:off x="10827071" y="4142241"/>
            <a:ext cx="763255" cy="246235"/>
          </a:xfrm>
          <a:prstGeom prst="rect">
            <a:avLst/>
          </a:prstGeom>
          <a:noFill/>
        </p:spPr>
        <p:txBody>
          <a:bodyPr wrap="square" rtlCol="0">
            <a:spAutoFit/>
          </a:bodyPr>
          <a:lstStyle>
            <a:defPPr>
              <a:defRPr lang="en-US"/>
            </a:defPPr>
            <a:lvl1pPr marL="0" indent="0" algn="l" defTabSz="457200" rtl="0" eaLnBrk="1" latinLnBrk="0" hangingPunct="1">
              <a:defRPr sz="1800" kern="1200">
                <a:solidFill>
                  <a:schemeClr val="tx1"/>
                </a:solidFill>
                <a:latin typeface="+mn-lt"/>
                <a:ea typeface="+mn-ea"/>
                <a:cs typeface="+mn-cs"/>
              </a:defRPr>
            </a:lvl1pPr>
            <a:lvl2pPr marL="457200" indent="0" algn="l" defTabSz="457200" rtl="0" eaLnBrk="1" latinLnBrk="0" hangingPunct="1">
              <a:defRPr sz="1800" kern="1200">
                <a:solidFill>
                  <a:schemeClr val="tx1"/>
                </a:solidFill>
                <a:latin typeface="+mn-lt"/>
                <a:ea typeface="+mn-ea"/>
                <a:cs typeface="+mn-cs"/>
              </a:defRPr>
            </a:lvl2pPr>
            <a:lvl3pPr marL="914400" indent="0" algn="l" defTabSz="457200" rtl="0" eaLnBrk="1" latinLnBrk="0" hangingPunct="1">
              <a:defRPr sz="1800" kern="1200">
                <a:solidFill>
                  <a:schemeClr val="tx1"/>
                </a:solidFill>
                <a:latin typeface="+mn-lt"/>
                <a:ea typeface="+mn-ea"/>
                <a:cs typeface="+mn-cs"/>
              </a:defRPr>
            </a:lvl3pPr>
            <a:lvl4pPr marL="1371600" indent="0" algn="l" defTabSz="457200" rtl="0" eaLnBrk="1" latinLnBrk="0" hangingPunct="1">
              <a:defRPr sz="1800" kern="1200">
                <a:solidFill>
                  <a:schemeClr val="tx1"/>
                </a:solidFill>
                <a:latin typeface="+mn-lt"/>
                <a:ea typeface="+mn-ea"/>
                <a:cs typeface="+mn-cs"/>
              </a:defRPr>
            </a:lvl4pPr>
            <a:lvl5pPr marL="1828800" indent="0" algn="l" defTabSz="457200" rtl="0" eaLnBrk="1" latinLnBrk="0" hangingPunct="1">
              <a:defRPr sz="1800" kern="1200">
                <a:solidFill>
                  <a:schemeClr val="tx1"/>
                </a:solidFill>
                <a:latin typeface="+mn-lt"/>
                <a:ea typeface="+mn-ea"/>
                <a:cs typeface="+mn-cs"/>
              </a:defRPr>
            </a:lvl5pPr>
            <a:lvl6pPr marL="2286000" indent="0" algn="l" defTabSz="457200" rtl="0" eaLnBrk="1" latinLnBrk="0" hangingPunct="1">
              <a:defRPr sz="1800" kern="1200">
                <a:solidFill>
                  <a:schemeClr val="tx1"/>
                </a:solidFill>
                <a:latin typeface="+mn-lt"/>
                <a:ea typeface="+mn-ea"/>
                <a:cs typeface="+mn-cs"/>
              </a:defRPr>
            </a:lvl6pPr>
            <a:lvl7pPr marL="2743200" indent="0" algn="l" defTabSz="457200" rtl="0" eaLnBrk="1" latinLnBrk="0" hangingPunct="1">
              <a:defRPr sz="1800" kern="1200">
                <a:solidFill>
                  <a:schemeClr val="tx1"/>
                </a:solidFill>
                <a:latin typeface="+mn-lt"/>
                <a:ea typeface="+mn-ea"/>
                <a:cs typeface="+mn-cs"/>
              </a:defRPr>
            </a:lvl7pPr>
            <a:lvl8pPr marL="3200400" indent="0" algn="l" defTabSz="457200" rtl="0" eaLnBrk="1" latinLnBrk="0" hangingPunct="1">
              <a:defRPr sz="1800" kern="1200">
                <a:solidFill>
                  <a:schemeClr val="tx1"/>
                </a:solidFill>
                <a:latin typeface="+mn-lt"/>
                <a:ea typeface="+mn-ea"/>
                <a:cs typeface="+mn-cs"/>
              </a:defRPr>
            </a:lvl8pPr>
            <a:lvl9pPr marL="3657600" indent="0" algn="l" defTabSz="457200" rtl="0" eaLnBrk="1" latinLnBrk="0" hangingPunct="1">
              <a:defRPr sz="1800" kern="1200">
                <a:solidFill>
                  <a:schemeClr val="tx1"/>
                </a:solidFill>
                <a:latin typeface="+mn-lt"/>
                <a:ea typeface="+mn-ea"/>
                <a:cs typeface="+mn-cs"/>
              </a:defRPr>
            </a:lvl9pPr>
          </a:lstStyle>
          <a:p>
            <a:r>
              <a:rPr lang="es" sz="1000">
                <a:solidFill>
                  <a:srgbClr val="0F9E7A"/>
                </a:solidFill>
                <a:latin typeface="Akkurat LL" panose="020B0504010101010104" pitchFamily="34" charset="0"/>
                <a:cs typeface="Akkurat LL" panose="020B0504010101010104" pitchFamily="34" charset="0"/>
              </a:rPr>
              <a:t>LFP</a:t>
            </a:r>
          </a:p>
        </p:txBody>
      </p:sp>
      <p:graphicFrame>
        <p:nvGraphicFramePr>
          <p:cNvPr id="24" name="Content Placeholder 23">
            <a:extLst>
              <a:ext uri="{FF2B5EF4-FFF2-40B4-BE49-F238E27FC236}">
                <a16:creationId xmlns:a16="http://schemas.microsoft.com/office/drawing/2014/main" id="{67BFF167-A17E-4EC5-AFD5-E153119E5461}"/>
              </a:ext>
            </a:extLst>
          </p:cNvPr>
          <p:cNvGraphicFramePr>
            <a:graphicFrameLocks noGrp="1"/>
          </p:cNvGraphicFramePr>
          <p:nvPr>
            <p:ph sz="quarter" idx="17"/>
            <p:extLst>
              <p:ext uri="{D42A27DB-BD31-4B8C-83A1-F6EECF244321}">
                <p14:modId xmlns:p14="http://schemas.microsoft.com/office/powerpoint/2010/main" val="2841959859"/>
              </p:ext>
            </p:extLst>
          </p:nvPr>
        </p:nvGraphicFramePr>
        <p:xfrm>
          <a:off x="555626" y="1545760"/>
          <a:ext cx="10034624" cy="3986678"/>
        </p:xfrm>
        <a:graphic>
          <a:graphicData uri="http://schemas.openxmlformats.org/drawingml/2006/chart">
            <c:chart xmlns:c="http://schemas.openxmlformats.org/drawingml/2006/chart" xmlns:r="http://schemas.openxmlformats.org/officeDocument/2006/relationships" r:id="rId4"/>
          </a:graphicData>
        </a:graphic>
      </p:graphicFrame>
      <p:sp>
        <p:nvSpPr>
          <p:cNvPr id="26" name="txtBoxMetadata" hidden="1">
            <a:extLst>
              <a:ext uri="{FF2B5EF4-FFF2-40B4-BE49-F238E27FC236}">
                <a16:creationId xmlns:a16="http://schemas.microsoft.com/office/drawing/2014/main" id="{A6848110-FAF4-BBF6-C357-AC9F3261ABBD}"/>
              </a:ext>
            </a:extLst>
          </p:cNvPr>
          <p:cNvSpPr txBox="1"/>
          <p:nvPr/>
        </p:nvSpPr>
        <p:spPr>
          <a:xfrm>
            <a:off x="12179300" y="-1270000"/>
            <a:ext cx="12700" cy="600164"/>
          </a:xfrm>
          <a:prstGeom prst="rect">
            <a:avLst/>
          </a:prstGeom>
          <a:noFill/>
        </p:spPr>
        <p:txBody>
          <a:bodyPr vert="horz" rtlCol="0">
            <a:spAutoFit/>
          </a:bodyPr>
          <a:lstStyle/>
          <a:p>
            <a:r>
              <a:rPr lang="es" sz="100">
                <a:solidFill>
                  <a:srgbClr val="FFFFFF"/>
                </a:solidFill>
              </a:rPr>
              <a:t>28/8/2026 6:27:19 AM</a:t>
            </a:r>
          </a:p>
          <a:p>
            <a:r>
              <a:rPr lang="es" sz="100">
                <a:solidFill>
                  <a:srgbClr val="FFFFFF"/>
                </a:solidFill>
              </a:rPr>
              <a:t>por aude_marjolin</a:t>
            </a:r>
          </a:p>
        </p:txBody>
      </p:sp>
    </p:spTree>
    <p:extLst>
      <p:ext uri="{BB962C8B-B14F-4D97-AF65-F5344CB8AC3E}">
        <p14:creationId xmlns:p14="http://schemas.microsoft.com/office/powerpoint/2010/main" val="1775208379"/>
      </p:ext>
    </p:extLst>
  </p:cSld>
  <p:clrMapOvr>
    <a:masterClrMapping/>
  </p:clrMapOvr>
  <p:extLst>
    <p:ext uri="{6950BFC3-D8DA-4A85-94F7-54DA5524770B}">
      <p188:commentRel xmlns:p188="http://schemas.microsoft.com/office/powerpoint/2018/8/main" r:id="rId3"/>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15104DF-C1E9-1357-A082-A3873D2F9EFF}"/>
              </a:ext>
            </a:extLst>
          </p:cNvPr>
          <p:cNvSpPr>
            <a:spLocks noGrp="1"/>
          </p:cNvSpPr>
          <p:nvPr>
            <p:ph type="body" sz="quarter" idx="16"/>
          </p:nvPr>
        </p:nvSpPr>
        <p:spPr/>
        <p:txBody>
          <a:bodyPr/>
          <a:lstStyle/>
          <a:p>
            <a:r>
              <a:rPr lang="es">
                <a:latin typeface="Akkurat LL" panose="020B0504010101010104" pitchFamily="34" charset="0"/>
                <a:cs typeface="Akkurat LL" panose="020B0504010101010104" pitchFamily="34" charset="0"/>
              </a:rPr>
              <a:t>Litio</a:t>
            </a:r>
          </a:p>
        </p:txBody>
      </p:sp>
      <p:sp>
        <p:nvSpPr>
          <p:cNvPr id="7" name="Text Placeholder 6">
            <a:extLst>
              <a:ext uri="{FF2B5EF4-FFF2-40B4-BE49-F238E27FC236}">
                <a16:creationId xmlns:a16="http://schemas.microsoft.com/office/drawing/2014/main" id="{D392E7F8-4D6C-ECA0-403C-253A55AAF601}"/>
              </a:ext>
            </a:extLst>
          </p:cNvPr>
          <p:cNvSpPr>
            <a:spLocks noGrp="1"/>
          </p:cNvSpPr>
          <p:nvPr>
            <p:ph type="body" sz="quarter" idx="21"/>
          </p:nvPr>
        </p:nvSpPr>
        <p:spPr/>
        <p:txBody>
          <a:bodyPr/>
          <a:lstStyle/>
          <a:p>
            <a:r>
              <a:rPr lang="es">
                <a:latin typeface="Akkurat LL" panose="020B0504010101010104" pitchFamily="34" charset="0"/>
                <a:cs typeface="Akkurat LL" panose="020B0504010101010104" pitchFamily="34" charset="0"/>
              </a:rPr>
              <a:t>Riesgo de oferta, no fortaleza de la demanda</a:t>
            </a:r>
          </a:p>
        </p:txBody>
      </p:sp>
      <p:sp>
        <p:nvSpPr>
          <p:cNvPr id="3" name="txtBoxMetadata" hidden="1">
            <a:extLst>
              <a:ext uri="{FF2B5EF4-FFF2-40B4-BE49-F238E27FC236}">
                <a16:creationId xmlns:a16="http://schemas.microsoft.com/office/drawing/2014/main" id="{5F6C4E75-56E5-1A00-CC1B-80D91C1B3737}"/>
              </a:ext>
            </a:extLst>
          </p:cNvPr>
          <p:cNvSpPr txBox="1"/>
          <p:nvPr/>
        </p:nvSpPr>
        <p:spPr>
          <a:xfrm>
            <a:off x="12179300" y="-1270000"/>
            <a:ext cx="12700" cy="600164"/>
          </a:xfrm>
          <a:prstGeom prst="rect">
            <a:avLst/>
          </a:prstGeom>
          <a:noFill/>
        </p:spPr>
        <p:txBody>
          <a:bodyPr vert="horz" rtlCol="0">
            <a:spAutoFit/>
          </a:bodyPr>
          <a:lstStyle/>
          <a:p>
            <a:r>
              <a:rPr lang="es" sz="100">
                <a:solidFill>
                  <a:srgbClr val="FFFFFF"/>
                </a:solidFill>
              </a:rPr>
              <a:t>21/8/2026 6:19:32 AM</a:t>
            </a:r>
          </a:p>
          <a:p>
            <a:r>
              <a:rPr lang="es" sz="100">
                <a:solidFill>
                  <a:srgbClr val="FFFFFF"/>
                </a:solidFill>
              </a:rPr>
              <a:t>por aude_marjolin</a:t>
            </a:r>
          </a:p>
        </p:txBody>
      </p:sp>
      <p:pic>
        <p:nvPicPr>
          <p:cNvPr id="8" name="Picture Placeholder 7" descr="Mina de litio Silver Peak">
            <a:extLst>
              <a:ext uri="{FF2B5EF4-FFF2-40B4-BE49-F238E27FC236}">
                <a16:creationId xmlns:a16="http://schemas.microsoft.com/office/drawing/2014/main" id="{860F38FC-C81B-970C-20C3-D5408C2049FF}"/>
              </a:ext>
            </a:extLst>
          </p:cNvPr>
          <p:cNvPicPr>
            <a:picLocks noGrp="1" noChangeAspect="1"/>
          </p:cNvPicPr>
          <p:nvPr>
            <p:ph type="pic" sz="quarter" idx="15"/>
          </p:nvPr>
        </p:nvPicPr>
        <p:blipFill>
          <a:blip r:embed="rId3"/>
          <a:srcRect l="21861" r="21861"/>
          <a:stretch/>
        </p:blipFill>
        <p:spPr>
          <a:prstGeom prst="rect">
            <a:avLst/>
          </a:prstGeom>
        </p:spPr>
      </p:pic>
    </p:spTree>
    <p:extLst>
      <p:ext uri="{BB962C8B-B14F-4D97-AF65-F5344CB8AC3E}">
        <p14:creationId xmlns:p14="http://schemas.microsoft.com/office/powerpoint/2010/main" val="3440100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6EBA946-47F5-9264-7D5D-13ED1390F595}"/>
              </a:ext>
            </a:extLst>
          </p:cNvPr>
          <p:cNvSpPr>
            <a:spLocks noGrp="1"/>
          </p:cNvSpPr>
          <p:nvPr>
            <p:ph type="body" sz="quarter" idx="17"/>
          </p:nvPr>
        </p:nvSpPr>
        <p:spPr>
          <a:xfrm>
            <a:off x="8778875" y="0"/>
            <a:ext cx="3413125" cy="6858000"/>
          </a:xfrm>
        </p:spPr>
        <p:txBody>
          <a:bodyPr tIns="731520" rIns="457200"/>
          <a:lstStyle/>
          <a:p>
            <a:r>
              <a:rPr lang="en-US" sz="2000" dirty="0">
                <a:cs typeface="Arial"/>
              </a:rPr>
              <a:t>Los </a:t>
            </a:r>
            <a:r>
              <a:rPr lang="en-US" sz="2000" dirty="0" err="1">
                <a:cs typeface="Arial"/>
              </a:rPr>
              <a:t>precios</a:t>
            </a:r>
            <a:r>
              <a:rPr lang="en-US" sz="2000" dirty="0">
                <a:cs typeface="Arial"/>
              </a:rPr>
              <a:t> </a:t>
            </a:r>
            <a:r>
              <a:rPr lang="en-US" sz="2000" dirty="0" err="1">
                <a:cs typeface="Arial"/>
              </a:rPr>
              <a:t>repuntaron</a:t>
            </a:r>
            <a:r>
              <a:rPr lang="en-US" sz="2000" dirty="0">
                <a:cs typeface="Arial"/>
              </a:rPr>
              <a:t> </a:t>
            </a:r>
            <a:r>
              <a:rPr lang="en-US" sz="2000" dirty="0" err="1">
                <a:cs typeface="Arial"/>
              </a:rPr>
              <a:t>por</a:t>
            </a:r>
            <a:r>
              <a:rPr lang="en-US" sz="2000" dirty="0">
                <a:cs typeface="Arial"/>
              </a:rPr>
              <a:t> la </a:t>
            </a:r>
            <a:r>
              <a:rPr lang="en-US" sz="2000" dirty="0" err="1">
                <a:cs typeface="Arial"/>
              </a:rPr>
              <a:t>fuerte</a:t>
            </a:r>
            <a:r>
              <a:rPr lang="en-US" sz="2000" dirty="0">
                <a:cs typeface="Arial"/>
              </a:rPr>
              <a:t> </a:t>
            </a:r>
            <a:r>
              <a:rPr lang="en-US" sz="2000" dirty="0" err="1">
                <a:cs typeface="Arial"/>
              </a:rPr>
              <a:t>demanda</a:t>
            </a:r>
            <a:r>
              <a:rPr lang="en-US" sz="2000" dirty="0">
                <a:cs typeface="Arial"/>
              </a:rPr>
              <a:t> y </a:t>
            </a:r>
            <a:r>
              <a:rPr lang="en-US" sz="2000" dirty="0" err="1">
                <a:cs typeface="Arial"/>
              </a:rPr>
              <a:t>los</a:t>
            </a:r>
            <a:r>
              <a:rPr lang="en-US" sz="2000" dirty="0">
                <a:cs typeface="Arial"/>
              </a:rPr>
              <a:t> </a:t>
            </a:r>
            <a:r>
              <a:rPr lang="en-US" sz="2000" dirty="0" err="1">
                <a:cs typeface="Arial"/>
              </a:rPr>
              <a:t>crecientes</a:t>
            </a:r>
            <a:r>
              <a:rPr lang="en-US" sz="2000" dirty="0">
                <a:cs typeface="Arial"/>
              </a:rPr>
              <a:t> </a:t>
            </a:r>
            <a:r>
              <a:rPr lang="en-US" sz="2000" dirty="0" err="1">
                <a:cs typeface="Arial"/>
              </a:rPr>
              <a:t>riesgos</a:t>
            </a:r>
            <a:r>
              <a:rPr lang="en-US" sz="2000" dirty="0">
                <a:cs typeface="Arial"/>
              </a:rPr>
              <a:t> de </a:t>
            </a:r>
            <a:r>
              <a:rPr lang="en-US" sz="2000" dirty="0" err="1">
                <a:cs typeface="Arial"/>
              </a:rPr>
              <a:t>suministro</a:t>
            </a:r>
            <a:r>
              <a:rPr lang="en-US" sz="2000" dirty="0">
                <a:cs typeface="Arial"/>
              </a:rPr>
              <a:t>.</a:t>
            </a:r>
          </a:p>
          <a:p>
            <a:endParaRPr lang="en-US" sz="2000" dirty="0"/>
          </a:p>
          <a:p>
            <a:r>
              <a:rPr lang="en-US" sz="2000" dirty="0">
                <a:solidFill>
                  <a:srgbClr val="0D0D0D"/>
                </a:solidFill>
                <a:cs typeface="Arial"/>
              </a:rPr>
              <a:t>Las </a:t>
            </a:r>
            <a:r>
              <a:rPr lang="en-US" sz="2000" dirty="0" err="1">
                <a:solidFill>
                  <a:srgbClr val="0D0D0D"/>
                </a:solidFill>
                <a:cs typeface="Arial"/>
              </a:rPr>
              <a:t>restricciones</a:t>
            </a:r>
            <a:r>
              <a:rPr lang="en-US" sz="2000" dirty="0">
                <a:solidFill>
                  <a:srgbClr val="0D0D0D"/>
                </a:solidFill>
                <a:cs typeface="Arial"/>
              </a:rPr>
              <a:t> </a:t>
            </a:r>
            <a:r>
              <a:rPr lang="en-US" sz="2000" dirty="0" err="1">
                <a:solidFill>
                  <a:srgbClr val="0D0D0D"/>
                </a:solidFill>
                <a:cs typeface="Arial"/>
              </a:rPr>
              <a:t>regulatorias</a:t>
            </a:r>
            <a:r>
              <a:rPr lang="en-US" sz="2000" dirty="0">
                <a:solidFill>
                  <a:srgbClr val="0D0D0D"/>
                </a:solidFill>
                <a:cs typeface="Arial"/>
              </a:rPr>
              <a:t> de China </a:t>
            </a:r>
            <a:r>
              <a:rPr lang="en-US" sz="2000" dirty="0" err="1">
                <a:solidFill>
                  <a:srgbClr val="0D0D0D"/>
                </a:solidFill>
                <a:cs typeface="Arial"/>
              </a:rPr>
              <a:t>ajustaron</a:t>
            </a:r>
            <a:r>
              <a:rPr lang="en-US" sz="2000" dirty="0">
                <a:solidFill>
                  <a:srgbClr val="0D0D0D"/>
                </a:solidFill>
                <a:cs typeface="Arial"/>
              </a:rPr>
              <a:t> las </a:t>
            </a:r>
            <a:r>
              <a:rPr lang="en-US" sz="2000" dirty="0" err="1">
                <a:solidFill>
                  <a:srgbClr val="0D0D0D"/>
                </a:solidFill>
                <a:cs typeface="Arial"/>
              </a:rPr>
              <a:t>expectativas</a:t>
            </a:r>
            <a:r>
              <a:rPr lang="en-US" sz="2000" dirty="0">
                <a:solidFill>
                  <a:srgbClr val="0D0D0D"/>
                </a:solidFill>
                <a:cs typeface="Arial"/>
              </a:rPr>
              <a:t> de </a:t>
            </a:r>
            <a:r>
              <a:rPr lang="en-US" sz="2000" dirty="0" err="1">
                <a:solidFill>
                  <a:srgbClr val="0D0D0D"/>
                </a:solidFill>
                <a:cs typeface="Arial"/>
              </a:rPr>
              <a:t>suministro</a:t>
            </a:r>
            <a:r>
              <a:rPr lang="en-US" sz="2000" dirty="0">
                <a:solidFill>
                  <a:srgbClr val="0D0D0D"/>
                </a:solidFill>
                <a:cs typeface="Arial"/>
              </a:rPr>
              <a:t>.</a:t>
            </a:r>
            <a:br>
              <a:rPr lang="en-US" sz="2000" dirty="0">
                <a:solidFill>
                  <a:srgbClr val="0D0D0D"/>
                </a:solidFill>
                <a:cs typeface="Arial"/>
              </a:rPr>
            </a:br>
            <a:br>
              <a:rPr lang="en-US" sz="2000" dirty="0">
                <a:solidFill>
                  <a:srgbClr val="0D0D0D"/>
                </a:solidFill>
                <a:cs typeface="Arial"/>
              </a:rPr>
            </a:br>
            <a:r>
              <a:rPr lang="en-US" sz="2000" dirty="0">
                <a:solidFill>
                  <a:srgbClr val="0D0D0D"/>
                </a:solidFill>
                <a:cs typeface="Arial"/>
              </a:rPr>
              <a:t>Los </a:t>
            </a:r>
            <a:r>
              <a:rPr lang="en-US" sz="2000" dirty="0" err="1">
                <a:solidFill>
                  <a:srgbClr val="0D0D0D"/>
                </a:solidFill>
                <a:cs typeface="Arial"/>
              </a:rPr>
              <a:t>precios</a:t>
            </a:r>
            <a:r>
              <a:rPr lang="en-US" sz="2000" dirty="0">
                <a:solidFill>
                  <a:srgbClr val="0D0D0D"/>
                </a:solidFill>
                <a:cs typeface="Arial"/>
              </a:rPr>
              <a:t> </a:t>
            </a:r>
            <a:r>
              <a:rPr lang="en-US" sz="2000" dirty="0" err="1">
                <a:solidFill>
                  <a:srgbClr val="0D0D0D"/>
                </a:solidFill>
                <a:cs typeface="Arial"/>
              </a:rPr>
              <a:t>cedieron</a:t>
            </a:r>
            <a:r>
              <a:rPr lang="en-US" sz="2000" dirty="0">
                <a:solidFill>
                  <a:srgbClr val="0D0D0D"/>
                </a:solidFill>
                <a:cs typeface="Arial"/>
              </a:rPr>
              <a:t> al </a:t>
            </a:r>
            <a:r>
              <a:rPr lang="en-US" sz="2000" dirty="0" err="1">
                <a:solidFill>
                  <a:srgbClr val="0D0D0D"/>
                </a:solidFill>
                <a:cs typeface="Arial"/>
              </a:rPr>
              <a:t>reanudarse</a:t>
            </a:r>
            <a:r>
              <a:rPr lang="en-US" sz="2000" dirty="0">
                <a:solidFill>
                  <a:srgbClr val="0D0D0D"/>
                </a:solidFill>
                <a:cs typeface="Arial"/>
              </a:rPr>
              <a:t> el </a:t>
            </a:r>
            <a:r>
              <a:rPr lang="en-US" sz="2000" dirty="0" err="1">
                <a:solidFill>
                  <a:srgbClr val="0D0D0D"/>
                </a:solidFill>
                <a:cs typeface="Arial"/>
              </a:rPr>
              <a:t>suministro</a:t>
            </a:r>
            <a:r>
              <a:rPr lang="en-US" sz="2000" dirty="0">
                <a:solidFill>
                  <a:srgbClr val="0D0D0D"/>
                </a:solidFill>
                <a:cs typeface="Arial"/>
              </a:rPr>
              <a:t> y </a:t>
            </a:r>
            <a:r>
              <a:rPr lang="en-US" sz="2000" dirty="0" err="1">
                <a:solidFill>
                  <a:srgbClr val="0D0D0D"/>
                </a:solidFill>
                <a:cs typeface="Arial"/>
              </a:rPr>
              <a:t>aumentar</a:t>
            </a:r>
            <a:r>
              <a:rPr lang="en-US" sz="2000" dirty="0">
                <a:solidFill>
                  <a:srgbClr val="0D0D0D"/>
                </a:solidFill>
                <a:cs typeface="Arial"/>
              </a:rPr>
              <a:t> </a:t>
            </a:r>
            <a:r>
              <a:rPr lang="en-US" sz="2000" dirty="0" err="1">
                <a:solidFill>
                  <a:srgbClr val="0D0D0D"/>
                </a:solidFill>
                <a:cs typeface="Arial"/>
              </a:rPr>
              <a:t>los</a:t>
            </a:r>
            <a:r>
              <a:rPr lang="en-US" sz="2000" dirty="0">
                <a:solidFill>
                  <a:srgbClr val="0D0D0D"/>
                </a:solidFill>
                <a:cs typeface="Arial"/>
              </a:rPr>
              <a:t> </a:t>
            </a:r>
            <a:r>
              <a:rPr lang="en-US" sz="2000" dirty="0" err="1">
                <a:solidFill>
                  <a:srgbClr val="0D0D0D"/>
                </a:solidFill>
                <a:cs typeface="Arial"/>
              </a:rPr>
              <a:t>inventarios</a:t>
            </a:r>
            <a:r>
              <a:rPr lang="en-US" sz="2000" dirty="0">
                <a:solidFill>
                  <a:srgbClr val="0D0D0D"/>
                </a:solidFill>
                <a:cs typeface="Arial"/>
              </a:rPr>
              <a:t>.</a:t>
            </a:r>
            <a:endParaRPr lang="en-US" sz="2000" dirty="0"/>
          </a:p>
        </p:txBody>
      </p:sp>
      <p:sp>
        <p:nvSpPr>
          <p:cNvPr id="4" name="Text Placeholder 3">
            <a:extLst>
              <a:ext uri="{FF2B5EF4-FFF2-40B4-BE49-F238E27FC236}">
                <a16:creationId xmlns:a16="http://schemas.microsoft.com/office/drawing/2014/main" id="{7B2AD515-1989-AF3A-AD13-EC4A58C95E0C}"/>
              </a:ext>
            </a:extLst>
          </p:cNvPr>
          <p:cNvSpPr>
            <a:spLocks noGrp="1"/>
          </p:cNvSpPr>
          <p:nvPr>
            <p:ph type="body" sz="quarter" idx="13"/>
          </p:nvPr>
        </p:nvSpPr>
        <p:spPr/>
        <p:txBody>
          <a:bodyPr/>
          <a:lstStyle/>
          <a:p>
            <a:endParaRPr lang="en-US"/>
          </a:p>
        </p:txBody>
      </p:sp>
      <p:sp>
        <p:nvSpPr>
          <p:cNvPr id="5" name="Text Placeholder 4">
            <a:extLst>
              <a:ext uri="{FF2B5EF4-FFF2-40B4-BE49-F238E27FC236}">
                <a16:creationId xmlns:a16="http://schemas.microsoft.com/office/drawing/2014/main" id="{E80519AB-BC25-6644-4844-9C8BD2768BE4}"/>
              </a:ext>
            </a:extLst>
          </p:cNvPr>
          <p:cNvSpPr>
            <a:spLocks noGrp="1"/>
          </p:cNvSpPr>
          <p:nvPr>
            <p:ph type="body" sz="quarter" idx="12"/>
          </p:nvPr>
        </p:nvSpPr>
        <p:spPr/>
        <p:txBody>
          <a:bodyPr/>
          <a:lstStyle/>
          <a:p>
            <a:r>
              <a:rPr lang="en-US" dirty="0"/>
              <a:t>As of Aug. 17, 2026.</a:t>
            </a:r>
          </a:p>
          <a:p>
            <a:r>
              <a:rPr lang="en-US" dirty="0"/>
              <a:t>DDP = delivered duty-paid; </a:t>
            </a:r>
            <a:r>
              <a:rPr lang="en-US" dirty="0" err="1"/>
              <a:t>Li₂CO</a:t>
            </a:r>
            <a:r>
              <a:rPr lang="en-US" dirty="0"/>
              <a:t>₃ = lithium carbonate; </a:t>
            </a:r>
            <a:r>
              <a:rPr lang="en-US" dirty="0" err="1"/>
              <a:t>LiOH</a:t>
            </a:r>
            <a:r>
              <a:rPr lang="en-US" dirty="0"/>
              <a:t> = lithium hydroxide; SC6 = spodumene concentrate containing 6% lithium oxide.</a:t>
            </a:r>
          </a:p>
          <a:p>
            <a:r>
              <a:rPr lang="en-US" dirty="0"/>
              <a:t>Source: S&amp;P Global Energy. </a:t>
            </a:r>
          </a:p>
        </p:txBody>
      </p:sp>
      <p:sp>
        <p:nvSpPr>
          <p:cNvPr id="6" name="Title 5">
            <a:extLst>
              <a:ext uri="{FF2B5EF4-FFF2-40B4-BE49-F238E27FC236}">
                <a16:creationId xmlns:a16="http://schemas.microsoft.com/office/drawing/2014/main" id="{87456E0B-73C4-CFFC-4817-DD722FAD2C2B}"/>
              </a:ext>
            </a:extLst>
          </p:cNvPr>
          <p:cNvSpPr>
            <a:spLocks noGrp="1"/>
          </p:cNvSpPr>
          <p:nvPr>
            <p:ph type="title"/>
          </p:nvPr>
        </p:nvSpPr>
        <p:spPr>
          <a:xfrm>
            <a:off x="550164" y="425450"/>
            <a:ext cx="8229600" cy="749300"/>
          </a:xfrm>
          <a:noFill/>
        </p:spPr>
        <p:txBody>
          <a:bodyPr vert="horz" wrap="square" lIns="0" tIns="0" rIns="0" bIns="0" rtlCol="0" anchorCtr="0">
            <a:noAutofit/>
          </a:bodyPr>
          <a:lstStyle/>
          <a:p>
            <a:r>
              <a:rPr lang="es-ES" dirty="0">
                <a:latin typeface="+mj-lt"/>
                <a:cs typeface="Arial" panose="020B0604020202020204" pitchFamily="34" charset="0"/>
              </a:rPr>
              <a:t>Con precios del litio volátiles, las ganancias pierden impulso en el segundo trimestre</a:t>
            </a:r>
          </a:p>
        </p:txBody>
      </p:sp>
      <p:graphicFrame>
        <p:nvGraphicFramePr>
          <p:cNvPr id="11" name="Content Placeholder 5">
            <a:extLst>
              <a:ext uri="{FF2B5EF4-FFF2-40B4-BE49-F238E27FC236}">
                <a16:creationId xmlns:a16="http://schemas.microsoft.com/office/drawing/2014/main" id="{B891E54D-A608-D3DE-C77C-2E3BF5D8107F}"/>
              </a:ext>
            </a:extLst>
          </p:cNvPr>
          <p:cNvGraphicFramePr>
            <a:graphicFrameLocks noGrp="1"/>
          </p:cNvGraphicFramePr>
          <p:nvPr>
            <p:ph idx="11"/>
            <p:extLst>
              <p:ext uri="{D42A27DB-BD31-4B8C-83A1-F6EECF244321}">
                <p14:modId xmlns:p14="http://schemas.microsoft.com/office/powerpoint/2010/main" val="3680114336"/>
              </p:ext>
            </p:extLst>
          </p:nvPr>
        </p:nvGraphicFramePr>
        <p:xfrm>
          <a:off x="550863" y="1506939"/>
          <a:ext cx="7964487" cy="4321175"/>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 Placeholder 7">
            <a:extLst>
              <a:ext uri="{FF2B5EF4-FFF2-40B4-BE49-F238E27FC236}">
                <a16:creationId xmlns:a16="http://schemas.microsoft.com/office/drawing/2014/main" id="{856EC544-DFAC-29C3-F859-6C2EEC74D4AD}"/>
              </a:ext>
            </a:extLst>
          </p:cNvPr>
          <p:cNvSpPr>
            <a:spLocks noGrp="1"/>
          </p:cNvSpPr>
          <p:nvPr>
            <p:ph type="body" sz="quarter" idx="10"/>
          </p:nvPr>
        </p:nvSpPr>
        <p:spPr/>
        <p:txBody>
          <a:bodyPr/>
          <a:lstStyle/>
          <a:p>
            <a:endParaRPr lang="en-US"/>
          </a:p>
        </p:txBody>
      </p:sp>
    </p:spTree>
    <p:extLst>
      <p:ext uri="{BB962C8B-B14F-4D97-AF65-F5344CB8AC3E}">
        <p14:creationId xmlns:p14="http://schemas.microsoft.com/office/powerpoint/2010/main" val="5491326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68FACD0-87FA-BF6D-2B78-3306B5DF08E8}"/>
              </a:ext>
            </a:extLst>
          </p:cNvPr>
          <p:cNvSpPr>
            <a:spLocks noGrp="1"/>
          </p:cNvSpPr>
          <p:nvPr>
            <p:ph type="body" sz="quarter" idx="16"/>
          </p:nvPr>
        </p:nvSpPr>
        <p:spPr>
          <a:xfrm>
            <a:off x="556250" y="1326473"/>
            <a:ext cx="5029200" cy="278706"/>
          </a:xfrm>
        </p:spPr>
        <p:txBody>
          <a:bodyPr/>
          <a:lstStyle/>
          <a:p>
            <a:r>
              <a:rPr lang="es-ES" dirty="0">
                <a:latin typeface="Akkurat LL" panose="020B0504010101010104" pitchFamily="34" charset="0"/>
                <a:cs typeface="Akkurat LL" panose="020B0504010101010104" pitchFamily="34" charset="0"/>
              </a:rPr>
              <a:t>Australia aporta el mayor incremento de producción hasta 2035…</a:t>
            </a:r>
          </a:p>
        </p:txBody>
      </p:sp>
      <p:sp>
        <p:nvSpPr>
          <p:cNvPr id="3" name="Text Placeholder 2">
            <a:extLst>
              <a:ext uri="{FF2B5EF4-FFF2-40B4-BE49-F238E27FC236}">
                <a16:creationId xmlns:a16="http://schemas.microsoft.com/office/drawing/2014/main" id="{6A02632D-0C14-514A-5D0D-3202092F1608}"/>
              </a:ext>
            </a:extLst>
          </p:cNvPr>
          <p:cNvSpPr>
            <a:spLocks noGrp="1"/>
          </p:cNvSpPr>
          <p:nvPr>
            <p:ph type="body" sz="quarter" idx="19"/>
          </p:nvPr>
        </p:nvSpPr>
        <p:spPr>
          <a:xfrm>
            <a:off x="6619621" y="1326473"/>
            <a:ext cx="5029200" cy="278706"/>
          </a:xfrm>
        </p:spPr>
        <p:txBody>
          <a:bodyPr/>
          <a:lstStyle/>
          <a:p>
            <a:r>
              <a:rPr lang="es-ES" dirty="0">
                <a:latin typeface="Akkurat LL" panose="020B0504010101010104" pitchFamily="34" charset="0"/>
                <a:cs typeface="Akkurat LL" panose="020B0504010101010104" pitchFamily="34" charset="0"/>
              </a:rPr>
              <a:t>… Pero su cuota baja del 37% al 25% al crecer otras regiones</a:t>
            </a:r>
          </a:p>
        </p:txBody>
      </p:sp>
      <p:sp>
        <p:nvSpPr>
          <p:cNvPr id="7" name="Text Placeholder 6">
            <a:extLst>
              <a:ext uri="{FF2B5EF4-FFF2-40B4-BE49-F238E27FC236}">
                <a16:creationId xmlns:a16="http://schemas.microsoft.com/office/drawing/2014/main" id="{38A54FCF-A7A7-F2AD-224F-1C22C475DC66}"/>
              </a:ext>
            </a:extLst>
          </p:cNvPr>
          <p:cNvSpPr>
            <a:spLocks noGrp="1"/>
          </p:cNvSpPr>
          <p:nvPr>
            <p:ph type="body" sz="quarter" idx="24"/>
          </p:nvPr>
        </p:nvSpPr>
        <p:spPr>
          <a:noFill/>
        </p:spPr>
        <p:txBody>
          <a:bodyPr vert="horz" wrap="square" lIns="0" tIns="0" rIns="0" bIns="0" rtlCol="0" anchorCtr="0">
            <a:noAutofit/>
          </a:bodyPr>
          <a:lstStyle/>
          <a:p>
            <a:pPr>
              <a:lnSpc>
                <a:spcPct val="100000"/>
              </a:lnSpc>
              <a:spcBef>
                <a:spcPct val="0"/>
              </a:spcBef>
            </a:pPr>
            <a:r>
              <a:rPr lang="es-ES" sz="2800" b="0" dirty="0">
                <a:latin typeface="Akkurat LL" panose="020B0504010101010104" pitchFamily="34" charset="0"/>
                <a:cs typeface="Akkurat LL" panose="020B0504010101010104" pitchFamily="34" charset="0"/>
              </a:rPr>
              <a:t>La extracción de litio se diversifica respecto a la potencia australiana</a:t>
            </a:r>
          </a:p>
          <a:p>
            <a:pPr>
              <a:lnSpc>
                <a:spcPct val="100000"/>
              </a:lnSpc>
              <a:spcBef>
                <a:spcPct val="0"/>
              </a:spcBef>
            </a:pPr>
            <a:endParaRPr lang="en-US" sz="2800" b="0" dirty="0">
              <a:latin typeface="Akkurat LL" panose="020B0504010101010104" pitchFamily="34" charset="0"/>
              <a:cs typeface="Akkurat LL" panose="020B0504010101010104" pitchFamily="34" charset="0"/>
            </a:endParaRPr>
          </a:p>
        </p:txBody>
      </p:sp>
      <p:sp>
        <p:nvSpPr>
          <p:cNvPr id="8" name="Text Placeholder 7">
            <a:extLst>
              <a:ext uri="{FF2B5EF4-FFF2-40B4-BE49-F238E27FC236}">
                <a16:creationId xmlns:a16="http://schemas.microsoft.com/office/drawing/2014/main" id="{A5977653-9A80-7DFF-9C57-870A9076B996}"/>
              </a:ext>
            </a:extLst>
          </p:cNvPr>
          <p:cNvSpPr>
            <a:spLocks noGrp="1"/>
          </p:cNvSpPr>
          <p:nvPr>
            <p:ph type="body" sz="quarter" idx="26"/>
          </p:nvPr>
        </p:nvSpPr>
        <p:spPr/>
        <p:txBody>
          <a:bodyPr/>
          <a:lstStyle/>
          <a:p>
            <a:endParaRPr lang="en-US"/>
          </a:p>
        </p:txBody>
      </p:sp>
      <p:sp>
        <p:nvSpPr>
          <p:cNvPr id="9" name="Text Placeholder 8">
            <a:extLst>
              <a:ext uri="{FF2B5EF4-FFF2-40B4-BE49-F238E27FC236}">
                <a16:creationId xmlns:a16="http://schemas.microsoft.com/office/drawing/2014/main" id="{B847AD62-9C9E-A27B-F5DD-ADB2A1EFC39E}"/>
              </a:ext>
            </a:extLst>
          </p:cNvPr>
          <p:cNvSpPr>
            <a:spLocks noGrp="1"/>
          </p:cNvSpPr>
          <p:nvPr>
            <p:ph type="body" sz="quarter" idx="27"/>
          </p:nvPr>
        </p:nvSpPr>
        <p:spPr/>
        <p:txBody>
          <a:bodyPr/>
          <a:lstStyle/>
          <a:p>
            <a:endParaRPr lang="en-US"/>
          </a:p>
        </p:txBody>
      </p:sp>
      <p:sp>
        <p:nvSpPr>
          <p:cNvPr id="10" name="Text Placeholder 9">
            <a:extLst>
              <a:ext uri="{FF2B5EF4-FFF2-40B4-BE49-F238E27FC236}">
                <a16:creationId xmlns:a16="http://schemas.microsoft.com/office/drawing/2014/main" id="{E4BAEA5F-875F-58D1-9F16-E44623FAD583}"/>
              </a:ext>
            </a:extLst>
          </p:cNvPr>
          <p:cNvSpPr>
            <a:spLocks noGrp="1"/>
          </p:cNvSpPr>
          <p:nvPr>
            <p:ph type="body" sz="quarter" idx="15"/>
          </p:nvPr>
        </p:nvSpPr>
        <p:spPr/>
        <p:txBody>
          <a:bodyPr/>
          <a:lstStyle/>
          <a:p>
            <a:r>
              <a:rPr lang="en-US" dirty="0">
                <a:latin typeface="Akkurat LL" panose="020B0504010101010104" pitchFamily="34" charset="0"/>
                <a:cs typeface="Akkurat LL" panose="020B0504010101010104" pitchFamily="34" charset="0"/>
              </a:rPr>
              <a:t>As of Aug. 17, 2026.</a:t>
            </a:r>
          </a:p>
          <a:p>
            <a:r>
              <a:rPr lang="en-US" dirty="0">
                <a:latin typeface="Akkurat LL" panose="020B0504010101010104" pitchFamily="34" charset="0"/>
                <a:cs typeface="Akkurat LL" panose="020B0504010101010104" pitchFamily="34" charset="0"/>
              </a:rPr>
              <a:t>f = forecast; LCE = lithium carbonate equivalent; ROW = rest of world.</a:t>
            </a:r>
          </a:p>
          <a:p>
            <a:r>
              <a:rPr lang="en-US" dirty="0">
                <a:latin typeface="Akkurat LL" panose="020B0504010101010104" pitchFamily="34" charset="0"/>
                <a:cs typeface="Akkurat LL" panose="020B0504010101010104" pitchFamily="34" charset="0"/>
              </a:rPr>
              <a:t>Source: S&amp;P Global Energy.</a:t>
            </a:r>
          </a:p>
        </p:txBody>
      </p:sp>
      <mc:AlternateContent xmlns:mc="http://schemas.openxmlformats.org/markup-compatibility/2006" xmlns:cx1="http://schemas.microsoft.com/office/drawing/2015/9/8/chartex">
        <mc:Choice Requires="cx1">
          <p:graphicFrame>
            <p:nvGraphicFramePr>
              <p:cNvPr id="11" name="Content Placeholder 11">
                <a:extLst>
                  <a:ext uri="{FF2B5EF4-FFF2-40B4-BE49-F238E27FC236}">
                    <a16:creationId xmlns:a16="http://schemas.microsoft.com/office/drawing/2014/main" id="{38786D0E-0891-3B03-6F55-D4BA4584A8BF}"/>
                  </a:ext>
                </a:extLst>
              </p:cNvPr>
              <p:cNvGraphicFramePr>
                <a:graphicFrameLocks noGrp="1"/>
              </p:cNvGraphicFramePr>
              <p:nvPr>
                <p:ph sz="quarter" idx="22"/>
                <p:extLst>
                  <p:ext uri="{D42A27DB-BD31-4B8C-83A1-F6EECF244321}">
                    <p14:modId xmlns:p14="http://schemas.microsoft.com/office/powerpoint/2010/main" val="3531946224"/>
                  </p:ext>
                </p:extLst>
              </p:nvPr>
            </p:nvGraphicFramePr>
            <p:xfrm>
              <a:off x="555625" y="1826901"/>
              <a:ext cx="5029200" cy="3788864"/>
            </p:xfrm>
            <a:graphic>
              <a:graphicData uri="http://schemas.microsoft.com/office/drawing/2014/chartex">
                <cx:chart xmlns:cx="http://schemas.microsoft.com/office/drawing/2014/chartex" xmlns:r="http://schemas.openxmlformats.org/officeDocument/2006/relationships" r:id="rId3"/>
              </a:graphicData>
            </a:graphic>
          </p:graphicFrame>
        </mc:Choice>
        <mc:Fallback xmlns="">
          <p:pic>
            <p:nvPicPr>
              <p:cNvPr id="11" name="Content Placeholder 11">
                <a:extLst>
                  <a:ext uri="{FF2B5EF4-FFF2-40B4-BE49-F238E27FC236}">
                    <a16:creationId xmlns:a16="http://schemas.microsoft.com/office/drawing/2014/main" id="{38786D0E-0891-3B03-6F55-D4BA4584A8BF}"/>
                  </a:ext>
                </a:extLst>
              </p:cNvPr>
              <p:cNvPicPr>
                <a:picLocks noGrp="1" noRot="1" noChangeAspect="1" noMove="1" noResize="1" noEditPoints="1" noAdjustHandles="1" noChangeArrowheads="1" noChangeShapeType="1"/>
              </p:cNvPicPr>
              <p:nvPr/>
            </p:nvPicPr>
            <p:blipFill>
              <a:blip r:embed="rId4"/>
              <a:stretch>
                <a:fillRect/>
              </a:stretch>
            </p:blipFill>
            <p:spPr>
              <a:xfrm>
                <a:off x="555625" y="1826901"/>
                <a:ext cx="5029200" cy="3788864"/>
              </a:xfrm>
              <a:prstGeom prst="rect">
                <a:avLst/>
              </a:prstGeom>
            </p:spPr>
          </p:pic>
        </mc:Fallback>
      </mc:AlternateContent>
      <p:graphicFrame>
        <p:nvGraphicFramePr>
          <p:cNvPr id="12" name="Content Placeholder 23">
            <a:extLst>
              <a:ext uri="{FF2B5EF4-FFF2-40B4-BE49-F238E27FC236}">
                <a16:creationId xmlns:a16="http://schemas.microsoft.com/office/drawing/2014/main" id="{B8F25AF8-DF07-2BDD-9CE8-39A84BBDFCB1}"/>
              </a:ext>
            </a:extLst>
          </p:cNvPr>
          <p:cNvGraphicFramePr>
            <a:graphicFrameLocks noGrp="1"/>
          </p:cNvGraphicFramePr>
          <p:nvPr>
            <p:ph sz="quarter" idx="20"/>
            <p:extLst>
              <p:ext uri="{D42A27DB-BD31-4B8C-83A1-F6EECF244321}">
                <p14:modId xmlns:p14="http://schemas.microsoft.com/office/powerpoint/2010/main" val="1096244627"/>
              </p:ext>
            </p:extLst>
          </p:nvPr>
        </p:nvGraphicFramePr>
        <p:xfrm>
          <a:off x="6619875" y="1826901"/>
          <a:ext cx="5029200" cy="3788864"/>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3062542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A579E62-F3AE-C64C-26AE-9D8587E1C469}"/>
              </a:ext>
            </a:extLst>
          </p:cNvPr>
          <p:cNvPicPr>
            <a:picLocks noChangeAspect="1"/>
          </p:cNvPicPr>
          <p:nvPr/>
        </p:nvPicPr>
        <p:blipFill>
          <a:blip r:embed="rId4"/>
          <a:srcRect l="3258" b="2827"/>
          <a:stretch>
            <a:fillRect/>
          </a:stretch>
        </p:blipFill>
        <p:spPr>
          <a:xfrm>
            <a:off x="0" y="1721590"/>
            <a:ext cx="3257477" cy="3341767"/>
          </a:xfrm>
          <a:prstGeom prst="rect">
            <a:avLst/>
          </a:prstGeom>
        </p:spPr>
      </p:pic>
      <p:graphicFrame>
        <p:nvGraphicFramePr>
          <p:cNvPr id="11" name="think-cell data - do not delete" hidden="1">
            <a:extLst>
              <a:ext uri="{FF2B5EF4-FFF2-40B4-BE49-F238E27FC236}">
                <a16:creationId xmlns:a16="http://schemas.microsoft.com/office/drawing/2014/main" id="{92D72C26-C426-31AA-DA88-CA6102B33958}"/>
              </a:ext>
            </a:extLst>
          </p:cNvPr>
          <p:cNvGraphicFramePr>
            <a:graphicFrameLocks/>
          </p:cNvGraphicFramePr>
          <p:nvPr>
            <p:custDataLst>
              <p:tags r:id="rId1"/>
            </p:custDataLst>
            <p:extLst>
              <p:ext uri="{D42A27DB-BD31-4B8C-83A1-F6EECF244321}">
                <p14:modId xmlns:p14="http://schemas.microsoft.com/office/powerpoint/2010/main" val="2563416118"/>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5" imgW="391" imgH="391" progId="TCLayout.ActiveDocument.1">
                  <p:embed/>
                </p:oleObj>
              </mc:Choice>
              <mc:Fallback>
                <p:oleObj name="think-cell Slide" r:id="rId5" imgW="391" imgH="391" progId="TCLayout.ActiveDocument.1">
                  <p:embed/>
                  <p:pic>
                    <p:nvPicPr>
                      <p:cNvPr id="11" name="think-cell data - do not delete" hidden="1">
                        <a:extLst>
                          <a:ext uri="{FF2B5EF4-FFF2-40B4-BE49-F238E27FC236}">
                            <a16:creationId xmlns:a16="http://schemas.microsoft.com/office/drawing/2014/main" id="{92D72C26-C426-31AA-DA88-CA6102B33958}"/>
                          </a:ext>
                        </a:extLst>
                      </p:cNvPr>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C5D8B19F-998F-E3A1-907A-5A7760519FDC}"/>
              </a:ext>
            </a:extLst>
          </p:cNvPr>
          <p:cNvSpPr>
            <a:spLocks noGrp="1"/>
          </p:cNvSpPr>
          <p:nvPr>
            <p:ph type="title"/>
          </p:nvPr>
        </p:nvSpPr>
        <p:spPr>
          <a:xfrm>
            <a:off x="522731" y="394448"/>
            <a:ext cx="11091672" cy="749300"/>
          </a:xfrm>
          <a:noFill/>
        </p:spPr>
        <p:txBody>
          <a:bodyPr vert="horz" wrap="square" lIns="0" tIns="0" rIns="0" bIns="0" rtlCol="0" anchorCtr="0">
            <a:noAutofit/>
          </a:bodyPr>
          <a:lstStyle/>
          <a:p>
            <a:r>
              <a:rPr lang="es" dirty="0">
                <a:latin typeface="+mj-lt"/>
                <a:cs typeface="Arial" panose="020B0604020202020204" pitchFamily="34" charset="0"/>
              </a:rPr>
              <a:t>Sudamérica es clave para la producción mundial de litio en la próxima década</a:t>
            </a:r>
            <a:br>
              <a:rPr lang="en-US" dirty="0">
                <a:latin typeface="+mj-lt"/>
                <a:cs typeface="Arial" panose="020B0604020202020204" pitchFamily="34" charset="0"/>
              </a:rPr>
            </a:br>
            <a:endParaRPr lang="en-US" dirty="0">
              <a:latin typeface="+mj-lt"/>
              <a:cs typeface="Arial" panose="020B0604020202020204" pitchFamily="34" charset="0"/>
            </a:endParaRPr>
          </a:p>
        </p:txBody>
      </p:sp>
      <p:graphicFrame>
        <p:nvGraphicFramePr>
          <p:cNvPr id="7" name="Table 6">
            <a:extLst>
              <a:ext uri="{FF2B5EF4-FFF2-40B4-BE49-F238E27FC236}">
                <a16:creationId xmlns:a16="http://schemas.microsoft.com/office/drawing/2014/main" id="{E5FE7C25-0CBC-98AE-3A22-616DCE7D43F8}"/>
              </a:ext>
            </a:extLst>
          </p:cNvPr>
          <p:cNvGraphicFramePr>
            <a:graphicFrameLocks noGrp="1"/>
          </p:cNvGraphicFramePr>
          <p:nvPr>
            <p:extLst>
              <p:ext uri="{D42A27DB-BD31-4B8C-83A1-F6EECF244321}">
                <p14:modId xmlns:p14="http://schemas.microsoft.com/office/powerpoint/2010/main" val="2219700900"/>
              </p:ext>
            </p:extLst>
          </p:nvPr>
        </p:nvGraphicFramePr>
        <p:xfrm>
          <a:off x="5365652" y="1584564"/>
          <a:ext cx="3449764" cy="4515375"/>
        </p:xfrm>
        <a:graphic>
          <a:graphicData uri="http://schemas.openxmlformats.org/drawingml/2006/table">
            <a:tbl>
              <a:tblPr firstRow="1" bandRow="1">
                <a:tableStyleId>{F5AB1C69-6EDB-4FF4-983F-18BD219EF322}</a:tableStyleId>
              </a:tblPr>
              <a:tblGrid>
                <a:gridCol w="947863">
                  <a:extLst>
                    <a:ext uri="{9D8B030D-6E8A-4147-A177-3AD203B41FA5}">
                      <a16:colId xmlns:a16="http://schemas.microsoft.com/office/drawing/2014/main" val="2554627901"/>
                    </a:ext>
                  </a:extLst>
                </a:gridCol>
                <a:gridCol w="2501901">
                  <a:extLst>
                    <a:ext uri="{9D8B030D-6E8A-4147-A177-3AD203B41FA5}">
                      <a16:colId xmlns:a16="http://schemas.microsoft.com/office/drawing/2014/main" val="1368844129"/>
                    </a:ext>
                  </a:extLst>
                </a:gridCol>
              </a:tblGrid>
              <a:tr h="986965">
                <a:tc>
                  <a:txBody>
                    <a:bodyPr/>
                    <a:lstStyle/>
                    <a:p>
                      <a:endParaRPr lang="en-GB"/>
                    </a:p>
                  </a:txBody>
                  <a:tcPr>
                    <a:lnB w="6350" cap="flat" cmpd="sng" algn="ctr">
                      <a:solidFill>
                        <a:schemeClr val="accent3"/>
                      </a:solidFill>
                      <a:prstDash val="solid"/>
                      <a:round/>
                      <a:headEnd type="none" w="med" len="med"/>
                      <a:tailEnd type="none" w="med" len="med"/>
                    </a:lnB>
                    <a:noFill/>
                  </a:tcPr>
                </a:tc>
                <a:tc>
                  <a:txBody>
                    <a:bodyPr/>
                    <a:lstStyle/>
                    <a:p>
                      <a:r>
                        <a:rPr lang="es" sz="1600" b="1">
                          <a:solidFill>
                            <a:schemeClr val="tx1"/>
                          </a:solidFill>
                          <a:latin typeface="Platts Oscine"/>
                        </a:rPr>
                        <a:t>Triángulo de litio (LiT)</a:t>
                      </a:r>
                      <a:endParaRPr lang="en-US" sz="1600" b="1">
                        <a:solidFill>
                          <a:schemeClr val="tx1"/>
                        </a:solidFill>
                      </a:endParaRPr>
                    </a:p>
                  </a:txBody>
                  <a:tcPr anchor="ctr">
                    <a:lnB w="6350" cap="flat" cmpd="sng" algn="ctr">
                      <a:solidFill>
                        <a:schemeClr val="accent3"/>
                      </a:solidFill>
                      <a:prstDash val="solid"/>
                      <a:round/>
                      <a:headEnd type="none" w="med" len="med"/>
                      <a:tailEnd type="none" w="med" len="med"/>
                    </a:lnB>
                    <a:noFill/>
                  </a:tcPr>
                </a:tc>
                <a:extLst>
                  <a:ext uri="{0D108BD9-81ED-4DB2-BD59-A6C34878D82A}">
                    <a16:rowId xmlns:a16="http://schemas.microsoft.com/office/drawing/2014/main" val="1762874592"/>
                  </a:ext>
                </a:extLst>
              </a:tr>
              <a:tr h="986965">
                <a:tc>
                  <a:txBody>
                    <a:bodyPr/>
                    <a:lstStyle/>
                    <a:p>
                      <a:endParaRPr lang="en-GB"/>
                    </a:p>
                  </a:txBody>
                  <a:tcP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noFill/>
                  </a:tcPr>
                </a:tc>
                <a:tc>
                  <a:txBody>
                    <a:bodyPr/>
                    <a:lstStyle/>
                    <a:p>
                      <a:pPr algn="l"/>
                      <a:r>
                        <a:rPr lang="es" sz="1200" b="1" dirty="0">
                          <a:solidFill>
                            <a:schemeClr val="tx1"/>
                          </a:solidFill>
                        </a:rPr>
                        <a:t>Proyectos</a:t>
                      </a:r>
                      <a:br>
                        <a:rPr lang="en-US" sz="1200" b="1" dirty="0">
                          <a:solidFill>
                            <a:srgbClr val="000000"/>
                          </a:solidFill>
                        </a:rPr>
                      </a:br>
                      <a:r>
                        <a:rPr lang="es" sz="1200" dirty="0">
                          <a:solidFill>
                            <a:schemeClr val="tx1"/>
                          </a:solidFill>
                        </a:rPr>
                        <a:t>en funcionamiento: 10</a:t>
                      </a:r>
                      <a:br>
                        <a:rPr lang="en-US" sz="1200" dirty="0">
                          <a:solidFill>
                            <a:srgbClr val="000000"/>
                          </a:solidFill>
                        </a:rPr>
                      </a:br>
                      <a:r>
                        <a:rPr lang="es" sz="1200" dirty="0">
                          <a:solidFill>
                            <a:schemeClr val="tx1"/>
                          </a:solidFill>
                        </a:rPr>
                        <a:t>En construcción: 3</a:t>
                      </a:r>
                      <a:br>
                        <a:rPr lang="en-US" sz="1200" dirty="0">
                          <a:solidFill>
                            <a:srgbClr val="000000"/>
                          </a:solidFill>
                        </a:rPr>
                      </a:br>
                      <a:r>
                        <a:rPr lang="es" sz="1200" dirty="0">
                          <a:solidFill>
                            <a:schemeClr val="tx1"/>
                          </a:solidFill>
                        </a:rPr>
                        <a:t>Fases iniciales: 70</a:t>
                      </a:r>
                    </a:p>
                  </a:txBody>
                  <a:tcPr anchor="ct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noFill/>
                  </a:tcPr>
                </a:tc>
                <a:extLst>
                  <a:ext uri="{0D108BD9-81ED-4DB2-BD59-A6C34878D82A}">
                    <a16:rowId xmlns:a16="http://schemas.microsoft.com/office/drawing/2014/main" val="2099188804"/>
                  </a:ext>
                </a:extLst>
              </a:tr>
              <a:tr h="986965">
                <a:tc>
                  <a:txBody>
                    <a:bodyPr/>
                    <a:lstStyle/>
                    <a:p>
                      <a:endParaRPr lang="en-GB"/>
                    </a:p>
                  </a:txBody>
                  <a:tcP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noFill/>
                  </a:tcPr>
                </a:tc>
                <a:tc>
                  <a:txBody>
                    <a:bodyPr/>
                    <a:lstStyle/>
                    <a:p>
                      <a:r>
                        <a:rPr lang="es" sz="1200" b="1">
                          <a:solidFill>
                            <a:schemeClr val="tx1"/>
                          </a:solidFill>
                        </a:rPr>
                        <a:t>Capacidad productiva</a:t>
                      </a:r>
                    </a:p>
                    <a:p>
                      <a:r>
                        <a:rPr lang="es" sz="1200">
                          <a:solidFill>
                            <a:schemeClr val="tx1"/>
                          </a:solidFill>
                        </a:rPr>
                        <a:t>326.000 mt/año - Chile</a:t>
                      </a:r>
                    </a:p>
                    <a:p>
                      <a:r>
                        <a:rPr lang="es" sz="1200">
                          <a:solidFill>
                            <a:schemeClr val="tx1"/>
                          </a:solidFill>
                        </a:rPr>
                        <a:t>146.000 toneladas métricas/año - Argentina</a:t>
                      </a:r>
                      <a:br>
                        <a:rPr lang="en-US" sz="1200">
                          <a:solidFill>
                            <a:schemeClr val="tx1"/>
                          </a:solidFill>
                        </a:rPr>
                      </a:br>
                      <a:br>
                        <a:rPr lang="en-US" sz="1200">
                          <a:solidFill>
                            <a:schemeClr val="tx1"/>
                          </a:solidFill>
                        </a:rPr>
                      </a:br>
                      <a:r>
                        <a:rPr lang="es" sz="1200">
                          <a:solidFill>
                            <a:schemeClr val="tx1"/>
                          </a:solidFill>
                        </a:rPr>
                        <a:t>La mayoría de las empresas se fijan en precios de compra + transferencia</a:t>
                      </a:r>
                      <a:endParaRPr lang="en-GB" sz="1200">
                        <a:solidFill>
                          <a:schemeClr val="tx1"/>
                        </a:solidFill>
                      </a:endParaRPr>
                    </a:p>
                  </a:txBody>
                  <a:tcPr anchor="ct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noFill/>
                  </a:tcPr>
                </a:tc>
                <a:extLst>
                  <a:ext uri="{0D108BD9-81ED-4DB2-BD59-A6C34878D82A}">
                    <a16:rowId xmlns:a16="http://schemas.microsoft.com/office/drawing/2014/main" val="3842817467"/>
                  </a:ext>
                </a:extLst>
              </a:tr>
              <a:tr h="986965">
                <a:tc>
                  <a:txBody>
                    <a:bodyPr/>
                    <a:lstStyle/>
                    <a:p>
                      <a:endParaRPr lang="en-GB"/>
                    </a:p>
                  </a:txBody>
                  <a:tcPr>
                    <a:lnT w="6350" cap="flat" cmpd="sng" algn="ctr">
                      <a:solidFill>
                        <a:schemeClr val="accent3"/>
                      </a:solidFill>
                      <a:prstDash val="solid"/>
                      <a:round/>
                      <a:headEnd type="none" w="med" len="med"/>
                      <a:tailEnd type="none" w="med" len="med"/>
                    </a:lnT>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 sz="1200" dirty="0">
                          <a:solidFill>
                            <a:schemeClr val="tx1"/>
                          </a:solidFill>
                        </a:rPr>
                        <a:t>Liquidez spot baja</a:t>
                      </a:r>
                    </a:p>
                    <a:p>
                      <a:endParaRPr lang="en-US" sz="1200" dirty="0">
                        <a:solidFill>
                          <a:schemeClr val="tx1"/>
                        </a:solidFill>
                      </a:endParaRPr>
                    </a:p>
                  </a:txBody>
                  <a:tcPr anchor="ctr">
                    <a:lnT w="6350" cap="flat" cmpd="sng" algn="ctr">
                      <a:solidFill>
                        <a:schemeClr val="accent3"/>
                      </a:solidFill>
                      <a:prstDash val="solid"/>
                      <a:round/>
                      <a:headEnd type="none" w="med" len="med"/>
                      <a:tailEnd type="none" w="med" len="med"/>
                    </a:lnT>
                    <a:noFill/>
                  </a:tcPr>
                </a:tc>
                <a:extLst>
                  <a:ext uri="{0D108BD9-81ED-4DB2-BD59-A6C34878D82A}">
                    <a16:rowId xmlns:a16="http://schemas.microsoft.com/office/drawing/2014/main" val="2476672445"/>
                  </a:ext>
                </a:extLst>
              </a:tr>
            </a:tbl>
          </a:graphicData>
        </a:graphic>
      </p:graphicFrame>
      <p:grpSp>
        <p:nvGrpSpPr>
          <p:cNvPr id="8" name="Group 7">
            <a:extLst>
              <a:ext uri="{FF2B5EF4-FFF2-40B4-BE49-F238E27FC236}">
                <a16:creationId xmlns:a16="http://schemas.microsoft.com/office/drawing/2014/main" id="{11BC6464-A8C1-01E8-5B88-0F441077DB21}"/>
              </a:ext>
            </a:extLst>
          </p:cNvPr>
          <p:cNvGrpSpPr/>
          <p:nvPr/>
        </p:nvGrpSpPr>
        <p:grpSpPr>
          <a:xfrm>
            <a:off x="5567833" y="5257801"/>
            <a:ext cx="544267" cy="544267"/>
            <a:chOff x="4822154" y="5602913"/>
            <a:chExt cx="544267" cy="544267"/>
          </a:xfrm>
        </p:grpSpPr>
        <p:sp>
          <p:nvSpPr>
            <p:cNvPr id="9" name="Oval 8">
              <a:extLst>
                <a:ext uri="{FF2B5EF4-FFF2-40B4-BE49-F238E27FC236}">
                  <a16:creationId xmlns:a16="http://schemas.microsoft.com/office/drawing/2014/main" id="{F578ADBB-32E6-2F73-E370-3E8A53FB4573}"/>
                </a:ext>
              </a:extLst>
            </p:cNvPr>
            <p:cNvSpPr/>
            <p:nvPr/>
          </p:nvSpPr>
          <p:spPr>
            <a:xfrm>
              <a:off x="4822154" y="5602913"/>
              <a:ext cx="544267" cy="544267"/>
            </a:xfrm>
            <a:prstGeom prst="ellipse">
              <a:avLst/>
            </a:prstGeom>
            <a:solidFill>
              <a:srgbClr val="E8F0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a:ln>
                  <a:noFill/>
                </a:ln>
                <a:solidFill>
                  <a:srgbClr val="000000"/>
                </a:solidFill>
                <a:effectLst/>
                <a:uLnTx/>
                <a:uFillTx/>
                <a:latin typeface="+mj-lt"/>
                <a:ea typeface="+mn-ea"/>
                <a:cs typeface="+mn-cs"/>
              </a:endParaRPr>
            </a:p>
          </p:txBody>
        </p:sp>
        <p:pic>
          <p:nvPicPr>
            <p:cNvPr id="10" name="Graphic 9">
              <a:extLst>
                <a:ext uri="{FF2B5EF4-FFF2-40B4-BE49-F238E27FC236}">
                  <a16:creationId xmlns:a16="http://schemas.microsoft.com/office/drawing/2014/main" id="{0E7336DB-0877-AF1F-1BA6-D0090764DC50}"/>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4865688" y="5679280"/>
              <a:ext cx="457200" cy="457200"/>
            </a:xfrm>
            <a:prstGeom prst="rect">
              <a:avLst/>
            </a:prstGeom>
          </p:spPr>
        </p:pic>
      </p:grpSp>
      <p:grpSp>
        <p:nvGrpSpPr>
          <p:cNvPr id="12" name="Group 11">
            <a:extLst>
              <a:ext uri="{FF2B5EF4-FFF2-40B4-BE49-F238E27FC236}">
                <a16:creationId xmlns:a16="http://schemas.microsoft.com/office/drawing/2014/main" id="{3143C217-397E-4C89-A0B4-F789B528897D}"/>
              </a:ext>
            </a:extLst>
          </p:cNvPr>
          <p:cNvGrpSpPr/>
          <p:nvPr/>
        </p:nvGrpSpPr>
        <p:grpSpPr>
          <a:xfrm>
            <a:off x="5567834" y="3892504"/>
            <a:ext cx="544267" cy="544267"/>
            <a:chOff x="4685629" y="4520358"/>
            <a:chExt cx="544267" cy="544267"/>
          </a:xfrm>
        </p:grpSpPr>
        <p:sp>
          <p:nvSpPr>
            <p:cNvPr id="13" name="Oval 12">
              <a:extLst>
                <a:ext uri="{FF2B5EF4-FFF2-40B4-BE49-F238E27FC236}">
                  <a16:creationId xmlns:a16="http://schemas.microsoft.com/office/drawing/2014/main" id="{831C25CC-C167-7A10-E031-D753E2E78489}"/>
                </a:ext>
              </a:extLst>
            </p:cNvPr>
            <p:cNvSpPr/>
            <p:nvPr/>
          </p:nvSpPr>
          <p:spPr>
            <a:xfrm>
              <a:off x="4685629" y="4520358"/>
              <a:ext cx="544267" cy="544267"/>
            </a:xfrm>
            <a:prstGeom prst="ellipse">
              <a:avLst/>
            </a:prstGeom>
            <a:solidFill>
              <a:srgbClr val="E8F0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err="1">
                <a:ln>
                  <a:noFill/>
                </a:ln>
                <a:solidFill>
                  <a:srgbClr val="000000"/>
                </a:solidFill>
                <a:effectLst/>
                <a:uLnTx/>
                <a:uFillTx/>
                <a:latin typeface="+mj-lt"/>
                <a:ea typeface="+mn-ea"/>
                <a:cs typeface="+mn-cs"/>
              </a:endParaRPr>
            </a:p>
          </p:txBody>
        </p:sp>
        <p:pic>
          <p:nvPicPr>
            <p:cNvPr id="14" name="Graphic 13">
              <a:extLst>
                <a:ext uri="{FF2B5EF4-FFF2-40B4-BE49-F238E27FC236}">
                  <a16:creationId xmlns:a16="http://schemas.microsoft.com/office/drawing/2014/main" id="{AF084C44-2581-CAAB-6FEE-F15B67697DBD}"/>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728053" y="4563891"/>
              <a:ext cx="459419" cy="457200"/>
            </a:xfrm>
            <a:prstGeom prst="rect">
              <a:avLst/>
            </a:prstGeom>
          </p:spPr>
        </p:pic>
      </p:grpSp>
      <p:grpSp>
        <p:nvGrpSpPr>
          <p:cNvPr id="15" name="Group 14">
            <a:extLst>
              <a:ext uri="{FF2B5EF4-FFF2-40B4-BE49-F238E27FC236}">
                <a16:creationId xmlns:a16="http://schemas.microsoft.com/office/drawing/2014/main" id="{7A1B2FB3-5B16-B627-64B0-D5D92360A93C}"/>
              </a:ext>
            </a:extLst>
          </p:cNvPr>
          <p:cNvGrpSpPr/>
          <p:nvPr/>
        </p:nvGrpSpPr>
        <p:grpSpPr>
          <a:xfrm>
            <a:off x="5567834" y="2690573"/>
            <a:ext cx="544267" cy="544267"/>
            <a:chOff x="-1795241" y="3577792"/>
            <a:chExt cx="544267" cy="544267"/>
          </a:xfrm>
        </p:grpSpPr>
        <p:sp>
          <p:nvSpPr>
            <p:cNvPr id="16" name="Oval 15">
              <a:extLst>
                <a:ext uri="{FF2B5EF4-FFF2-40B4-BE49-F238E27FC236}">
                  <a16:creationId xmlns:a16="http://schemas.microsoft.com/office/drawing/2014/main" id="{9ED74B58-5D5E-25B8-3A6D-EDFCE0CD9E8A}"/>
                </a:ext>
              </a:extLst>
            </p:cNvPr>
            <p:cNvSpPr/>
            <p:nvPr/>
          </p:nvSpPr>
          <p:spPr>
            <a:xfrm>
              <a:off x="-1795241" y="3577792"/>
              <a:ext cx="544267" cy="544267"/>
            </a:xfrm>
            <a:prstGeom prst="ellipse">
              <a:avLst/>
            </a:prstGeom>
            <a:solidFill>
              <a:srgbClr val="E8F0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err="1">
                <a:ln>
                  <a:noFill/>
                </a:ln>
                <a:solidFill>
                  <a:srgbClr val="000000"/>
                </a:solidFill>
                <a:effectLst/>
                <a:uLnTx/>
                <a:uFillTx/>
                <a:latin typeface="+mj-lt"/>
                <a:ea typeface="+mn-ea"/>
                <a:cs typeface="+mn-cs"/>
              </a:endParaRPr>
            </a:p>
          </p:txBody>
        </p:sp>
        <p:pic>
          <p:nvPicPr>
            <p:cNvPr id="17" name="Graphic 16">
              <a:extLst>
                <a:ext uri="{FF2B5EF4-FFF2-40B4-BE49-F238E27FC236}">
                  <a16:creationId xmlns:a16="http://schemas.microsoft.com/office/drawing/2014/main" id="{F3B953FF-3AD4-A439-03C4-9F111937BFC1}"/>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1751708" y="3621325"/>
              <a:ext cx="457200" cy="457200"/>
            </a:xfrm>
            <a:prstGeom prst="rect">
              <a:avLst/>
            </a:prstGeom>
          </p:spPr>
        </p:pic>
      </p:grpSp>
      <p:grpSp>
        <p:nvGrpSpPr>
          <p:cNvPr id="18" name="Group 17">
            <a:extLst>
              <a:ext uri="{FF2B5EF4-FFF2-40B4-BE49-F238E27FC236}">
                <a16:creationId xmlns:a16="http://schemas.microsoft.com/office/drawing/2014/main" id="{F69EAB7D-FEFE-0840-69F4-B0A4599BC0F2}"/>
              </a:ext>
            </a:extLst>
          </p:cNvPr>
          <p:cNvGrpSpPr/>
          <p:nvPr/>
        </p:nvGrpSpPr>
        <p:grpSpPr>
          <a:xfrm>
            <a:off x="5567834" y="1704550"/>
            <a:ext cx="544267" cy="544267"/>
            <a:chOff x="-1795241" y="2467442"/>
            <a:chExt cx="544267" cy="544267"/>
          </a:xfrm>
        </p:grpSpPr>
        <p:sp>
          <p:nvSpPr>
            <p:cNvPr id="19" name="Oval 18">
              <a:extLst>
                <a:ext uri="{FF2B5EF4-FFF2-40B4-BE49-F238E27FC236}">
                  <a16:creationId xmlns:a16="http://schemas.microsoft.com/office/drawing/2014/main" id="{7CBC1859-8022-6C4B-CFD0-B8BA966C3EEF}"/>
                </a:ext>
              </a:extLst>
            </p:cNvPr>
            <p:cNvSpPr/>
            <p:nvPr/>
          </p:nvSpPr>
          <p:spPr>
            <a:xfrm>
              <a:off x="-1795241" y="2467442"/>
              <a:ext cx="544267" cy="544267"/>
            </a:xfrm>
            <a:prstGeom prst="ellipse">
              <a:avLst/>
            </a:prstGeom>
            <a:solidFill>
              <a:srgbClr val="E8F0F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err="1">
                <a:ln>
                  <a:noFill/>
                </a:ln>
                <a:solidFill>
                  <a:srgbClr val="000000"/>
                </a:solidFill>
                <a:effectLst/>
                <a:uLnTx/>
                <a:uFillTx/>
                <a:latin typeface="+mj-lt"/>
                <a:ea typeface="+mn-ea"/>
                <a:cs typeface="+mn-cs"/>
              </a:endParaRPr>
            </a:p>
          </p:txBody>
        </p:sp>
        <p:pic>
          <p:nvPicPr>
            <p:cNvPr id="20" name="Graphic 19">
              <a:extLst>
                <a:ext uri="{FF2B5EF4-FFF2-40B4-BE49-F238E27FC236}">
                  <a16:creationId xmlns:a16="http://schemas.microsoft.com/office/drawing/2014/main" id="{4F30E11F-67C6-8A1C-AEEE-5A0C6D6B4973}"/>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751708" y="2510975"/>
              <a:ext cx="457200" cy="457200"/>
            </a:xfrm>
            <a:prstGeom prst="rect">
              <a:avLst/>
            </a:prstGeom>
          </p:spPr>
        </p:pic>
      </p:grpSp>
      <p:pic>
        <p:nvPicPr>
          <p:cNvPr id="21" name="Picture 20">
            <a:extLst>
              <a:ext uri="{FF2B5EF4-FFF2-40B4-BE49-F238E27FC236}">
                <a16:creationId xmlns:a16="http://schemas.microsoft.com/office/drawing/2014/main" id="{E051DFA6-0AAD-9D01-7B8E-1D0421B51D28}"/>
              </a:ext>
            </a:extLst>
          </p:cNvPr>
          <p:cNvPicPr>
            <a:picLocks noChangeAspect="1"/>
          </p:cNvPicPr>
          <p:nvPr/>
        </p:nvPicPr>
        <p:blipFill>
          <a:blip r:embed="rId11"/>
          <a:srcRect l="-1902" t="-1" r="8289" b="-3469"/>
          <a:stretch/>
        </p:blipFill>
        <p:spPr>
          <a:xfrm>
            <a:off x="9010446" y="1861469"/>
            <a:ext cx="3177642" cy="3191009"/>
          </a:xfrm>
          <a:prstGeom prst="rect">
            <a:avLst/>
          </a:prstGeom>
        </p:spPr>
      </p:pic>
      <p:graphicFrame>
        <p:nvGraphicFramePr>
          <p:cNvPr id="23" name="Table 22">
            <a:extLst>
              <a:ext uri="{FF2B5EF4-FFF2-40B4-BE49-F238E27FC236}">
                <a16:creationId xmlns:a16="http://schemas.microsoft.com/office/drawing/2014/main" id="{B9B770F9-35D6-B23F-CA11-E6988A17E428}"/>
              </a:ext>
            </a:extLst>
          </p:cNvPr>
          <p:cNvGraphicFramePr>
            <a:graphicFrameLocks noGrp="1"/>
          </p:cNvGraphicFramePr>
          <p:nvPr>
            <p:extLst>
              <p:ext uri="{D42A27DB-BD31-4B8C-83A1-F6EECF244321}">
                <p14:modId xmlns:p14="http://schemas.microsoft.com/office/powerpoint/2010/main" val="329448804"/>
              </p:ext>
            </p:extLst>
          </p:nvPr>
        </p:nvGraphicFramePr>
        <p:xfrm>
          <a:off x="2743200" y="1584563"/>
          <a:ext cx="2683954" cy="4515375"/>
        </p:xfrm>
        <a:graphic>
          <a:graphicData uri="http://schemas.openxmlformats.org/drawingml/2006/table">
            <a:tbl>
              <a:tblPr firstRow="1" bandRow="1">
                <a:tableStyleId>{F5AB1C69-6EDB-4FF4-983F-18BD219EF322}</a:tableStyleId>
              </a:tblPr>
              <a:tblGrid>
                <a:gridCol w="219506">
                  <a:extLst>
                    <a:ext uri="{9D8B030D-6E8A-4147-A177-3AD203B41FA5}">
                      <a16:colId xmlns:a16="http://schemas.microsoft.com/office/drawing/2014/main" val="2554627901"/>
                    </a:ext>
                  </a:extLst>
                </a:gridCol>
                <a:gridCol w="2464448">
                  <a:extLst>
                    <a:ext uri="{9D8B030D-6E8A-4147-A177-3AD203B41FA5}">
                      <a16:colId xmlns:a16="http://schemas.microsoft.com/office/drawing/2014/main" val="1368844129"/>
                    </a:ext>
                  </a:extLst>
                </a:gridCol>
              </a:tblGrid>
              <a:tr h="986965">
                <a:tc>
                  <a:txBody>
                    <a:bodyPr/>
                    <a:lstStyle/>
                    <a:p>
                      <a:pPr algn="r"/>
                      <a:endParaRPr lang="en-GB"/>
                    </a:p>
                  </a:txBody>
                  <a:tcPr>
                    <a:lnB w="6350" cap="flat" cmpd="sng" algn="ctr">
                      <a:solidFill>
                        <a:schemeClr val="accent3"/>
                      </a:solidFill>
                      <a:prstDash val="solid"/>
                      <a:round/>
                      <a:headEnd type="none" w="med" len="med"/>
                      <a:tailEnd type="none" w="med" len="med"/>
                    </a:lnB>
                    <a:noFill/>
                  </a:tcPr>
                </a:tc>
                <a:tc>
                  <a:txBody>
                    <a:bodyPr/>
                    <a:lstStyle/>
                    <a:p>
                      <a:pPr algn="r"/>
                      <a:r>
                        <a:rPr lang="es" sz="1600" b="1">
                          <a:solidFill>
                            <a:schemeClr val="tx1"/>
                          </a:solidFill>
                        </a:rPr>
                        <a:t>Espodumeno en </a:t>
                      </a:r>
                      <a:r>
                        <a:rPr lang="es" sz="1600" b="1" dirty="0">
                          <a:solidFill>
                            <a:schemeClr val="tx1"/>
                          </a:solidFill>
                        </a:rPr>
                        <a:t>Brasil</a:t>
                      </a:r>
                    </a:p>
                  </a:txBody>
                  <a:tcPr anchor="ctr">
                    <a:lnB w="6350" cap="flat" cmpd="sng" algn="ctr">
                      <a:solidFill>
                        <a:schemeClr val="accent3"/>
                      </a:solidFill>
                      <a:prstDash val="solid"/>
                      <a:round/>
                      <a:headEnd type="none" w="med" len="med"/>
                      <a:tailEnd type="none" w="med" len="med"/>
                    </a:lnB>
                    <a:noFill/>
                  </a:tcPr>
                </a:tc>
                <a:extLst>
                  <a:ext uri="{0D108BD9-81ED-4DB2-BD59-A6C34878D82A}">
                    <a16:rowId xmlns:a16="http://schemas.microsoft.com/office/drawing/2014/main" val="1762874592"/>
                  </a:ext>
                </a:extLst>
              </a:tr>
              <a:tr h="986965">
                <a:tc>
                  <a:txBody>
                    <a:bodyPr/>
                    <a:lstStyle/>
                    <a:p>
                      <a:pPr algn="r"/>
                      <a:endParaRPr lang="en-GB"/>
                    </a:p>
                  </a:txBody>
                  <a:tcP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noFill/>
                  </a:tcPr>
                </a:tc>
                <a:tc>
                  <a:txBody>
                    <a:bodyPr/>
                    <a:lstStyle/>
                    <a:p>
                      <a:pPr algn="r"/>
                      <a:r>
                        <a:rPr lang="es" sz="1200" b="1" dirty="0">
                          <a:solidFill>
                            <a:schemeClr val="tx1"/>
                          </a:solidFill>
                        </a:rPr>
                        <a:t>Proyectos</a:t>
                      </a:r>
                      <a:br>
                        <a:rPr lang="en-US" sz="1200" b="1" dirty="0">
                          <a:solidFill>
                            <a:srgbClr val="000000"/>
                          </a:solidFill>
                        </a:rPr>
                      </a:br>
                      <a:r>
                        <a:rPr lang="es" sz="1200" dirty="0">
                          <a:solidFill>
                            <a:schemeClr val="tx1"/>
                          </a:solidFill>
                        </a:rPr>
                        <a:t>operativos: 3</a:t>
                      </a:r>
                      <a:br>
                        <a:rPr lang="en-US" sz="1200" dirty="0">
                          <a:solidFill>
                            <a:srgbClr val="000000"/>
                          </a:solidFill>
                        </a:rPr>
                      </a:br>
                      <a:r>
                        <a:rPr lang="es" sz="1200" dirty="0">
                          <a:solidFill>
                            <a:schemeClr val="tx1"/>
                          </a:solidFill>
                        </a:rPr>
                        <a:t>En construcción: 2</a:t>
                      </a:r>
                      <a:br>
                        <a:rPr lang="en-US" sz="1200" dirty="0">
                          <a:solidFill>
                            <a:srgbClr val="000000"/>
                          </a:solidFill>
                        </a:rPr>
                      </a:br>
                      <a:r>
                        <a:rPr lang="es" sz="1200" dirty="0">
                          <a:solidFill>
                            <a:schemeClr val="tx1"/>
                          </a:solidFill>
                        </a:rPr>
                        <a:t>Fases iniciales: 16</a:t>
                      </a:r>
                    </a:p>
                  </a:txBody>
                  <a:tcPr anchor="ct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noFill/>
                  </a:tcPr>
                </a:tc>
                <a:extLst>
                  <a:ext uri="{0D108BD9-81ED-4DB2-BD59-A6C34878D82A}">
                    <a16:rowId xmlns:a16="http://schemas.microsoft.com/office/drawing/2014/main" val="2099188804"/>
                  </a:ext>
                </a:extLst>
              </a:tr>
              <a:tr h="986965">
                <a:tc>
                  <a:txBody>
                    <a:bodyPr/>
                    <a:lstStyle/>
                    <a:p>
                      <a:pPr algn="r"/>
                      <a:endParaRPr lang="en-GB"/>
                    </a:p>
                  </a:txBody>
                  <a:tcP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noFill/>
                  </a:tcPr>
                </a:tc>
                <a:tc>
                  <a:txBody>
                    <a:bodyPr/>
                    <a:lstStyle/>
                    <a:p>
                      <a:pPr algn="r"/>
                      <a:r>
                        <a:rPr lang="es" sz="1200" b="1" dirty="0">
                          <a:solidFill>
                            <a:schemeClr val="tx1"/>
                          </a:solidFill>
                        </a:rPr>
                        <a:t>Capacidad de producción</a:t>
                      </a:r>
                    </a:p>
                    <a:p>
                      <a:pPr algn="r"/>
                      <a:r>
                        <a:rPr lang="es" sz="1200" dirty="0">
                          <a:solidFill>
                            <a:schemeClr val="tx1"/>
                          </a:solidFill>
                        </a:rPr>
                        <a:t>57.000 toneladas métricas al año</a:t>
                      </a:r>
                      <a:br>
                        <a:rPr lang="en-US" sz="1200" dirty="0">
                          <a:solidFill>
                            <a:schemeClr val="tx1"/>
                          </a:solidFill>
                        </a:rPr>
                      </a:br>
                      <a:br>
                        <a:rPr lang="en-US" sz="1200" dirty="0">
                          <a:solidFill>
                            <a:schemeClr val="tx1"/>
                          </a:solidFill>
                        </a:rPr>
                      </a:br>
                      <a:r>
                        <a:rPr lang="es" sz="1200" dirty="0">
                          <a:solidFill>
                            <a:schemeClr val="tx1"/>
                          </a:solidFill>
                        </a:rPr>
                        <a:t>Sigma representa casi </a:t>
                      </a:r>
                      <a:br>
                        <a:rPr lang="en-US" sz="1200" dirty="0">
                          <a:solidFill>
                            <a:schemeClr val="tx1"/>
                          </a:solidFill>
                        </a:rPr>
                      </a:br>
                      <a:r>
                        <a:rPr lang="es" sz="1200" dirty="0">
                          <a:solidFill>
                            <a:schemeClr val="tx1"/>
                          </a:solidFill>
                        </a:rPr>
                        <a:t>el 70% de la cuota de mercado</a:t>
                      </a:r>
                      <a:br>
                        <a:rPr lang="en-US" sz="1200" dirty="0">
                          <a:solidFill>
                            <a:schemeClr val="tx1"/>
                          </a:solidFill>
                        </a:rPr>
                      </a:br>
                      <a:endParaRPr lang="en-US" sz="1200" dirty="0">
                        <a:solidFill>
                          <a:schemeClr val="tx1"/>
                        </a:solidFill>
                      </a:endParaRPr>
                    </a:p>
                    <a:p>
                      <a:pPr algn="r"/>
                      <a:endParaRPr lang="en-GB" sz="1200" dirty="0">
                        <a:solidFill>
                          <a:schemeClr val="tx1"/>
                        </a:solidFill>
                      </a:endParaRPr>
                    </a:p>
                  </a:txBody>
                  <a:tcPr anchor="ctr">
                    <a:lnT w="6350" cap="flat" cmpd="sng" algn="ctr">
                      <a:solidFill>
                        <a:schemeClr val="accent3"/>
                      </a:solidFill>
                      <a:prstDash val="solid"/>
                      <a:round/>
                      <a:headEnd type="none" w="med" len="med"/>
                      <a:tailEnd type="none" w="med" len="med"/>
                    </a:lnT>
                    <a:lnB w="6350" cap="flat" cmpd="sng" algn="ctr">
                      <a:solidFill>
                        <a:schemeClr val="accent3"/>
                      </a:solidFill>
                      <a:prstDash val="solid"/>
                      <a:round/>
                      <a:headEnd type="none" w="med" len="med"/>
                      <a:tailEnd type="none" w="med" len="med"/>
                    </a:lnB>
                    <a:noFill/>
                  </a:tcPr>
                </a:tc>
                <a:extLst>
                  <a:ext uri="{0D108BD9-81ED-4DB2-BD59-A6C34878D82A}">
                    <a16:rowId xmlns:a16="http://schemas.microsoft.com/office/drawing/2014/main" val="3842817467"/>
                  </a:ext>
                </a:extLst>
              </a:tr>
              <a:tr h="986965">
                <a:tc>
                  <a:txBody>
                    <a:bodyPr/>
                    <a:lstStyle/>
                    <a:p>
                      <a:pPr algn="r"/>
                      <a:endParaRPr lang="en-GB"/>
                    </a:p>
                  </a:txBody>
                  <a:tcPr>
                    <a:lnT w="6350" cap="flat" cmpd="sng" algn="ctr">
                      <a:solidFill>
                        <a:schemeClr val="accent3"/>
                      </a:solidFill>
                      <a:prstDash val="solid"/>
                      <a:round/>
                      <a:headEnd type="none" w="med" len="med"/>
                      <a:tailEnd type="none" w="med" len="med"/>
                    </a:lnT>
                    <a:noFill/>
                  </a:tcPr>
                </a:tc>
                <a:tc>
                  <a:txBody>
                    <a:bodyPr/>
                    <a:lstStyle/>
                    <a:p>
                      <a:pPr algn="r"/>
                      <a:r>
                        <a:rPr lang="es" sz="1200" dirty="0">
                          <a:solidFill>
                            <a:schemeClr val="tx1"/>
                          </a:solidFill>
                        </a:rPr>
                        <a:t>Escenario de producción desafiante</a:t>
                      </a:r>
                    </a:p>
                  </a:txBody>
                  <a:tcPr anchor="ctr">
                    <a:lnT w="6350" cap="flat" cmpd="sng" algn="ctr">
                      <a:solidFill>
                        <a:schemeClr val="accent3"/>
                      </a:solidFill>
                      <a:prstDash val="solid"/>
                      <a:round/>
                      <a:headEnd type="none" w="med" len="med"/>
                      <a:tailEnd type="none" w="med" len="med"/>
                    </a:lnT>
                    <a:noFill/>
                  </a:tcPr>
                </a:tc>
                <a:extLst>
                  <a:ext uri="{0D108BD9-81ED-4DB2-BD59-A6C34878D82A}">
                    <a16:rowId xmlns:a16="http://schemas.microsoft.com/office/drawing/2014/main" val="2476672445"/>
                  </a:ext>
                </a:extLst>
              </a:tr>
            </a:tbl>
          </a:graphicData>
        </a:graphic>
      </p:graphicFrame>
    </p:spTree>
    <p:extLst>
      <p:ext uri="{BB962C8B-B14F-4D97-AF65-F5344CB8AC3E}">
        <p14:creationId xmlns:p14="http://schemas.microsoft.com/office/powerpoint/2010/main" val="40523772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6CEF9559-FCC0-8451-FA1A-B7F2633B561D}"/>
              </a:ext>
            </a:extLst>
          </p:cNvPr>
          <p:cNvSpPr>
            <a:spLocks noGrp="1"/>
          </p:cNvSpPr>
          <p:nvPr>
            <p:ph type="body" sz="quarter" idx="24"/>
          </p:nvPr>
        </p:nvSpPr>
        <p:spPr>
          <a:xfrm>
            <a:off x="556251" y="320074"/>
            <a:ext cx="11077966" cy="338525"/>
          </a:xfrm>
          <a:noFill/>
        </p:spPr>
        <p:txBody>
          <a:bodyPr vert="horz" wrap="square" lIns="0" tIns="0" rIns="0" bIns="0" rtlCol="0" anchorCtr="0">
            <a:noAutofit/>
          </a:bodyPr>
          <a:lstStyle/>
          <a:p>
            <a:pPr>
              <a:lnSpc>
                <a:spcPct val="100000"/>
              </a:lnSpc>
              <a:spcBef>
                <a:spcPct val="0"/>
              </a:spcBef>
            </a:pPr>
            <a:r>
              <a:rPr lang="es-ES" sz="2800" b="0" dirty="0">
                <a:latin typeface="Akkurat LL" panose="020B0504010101010104" pitchFamily="34" charset="0"/>
                <a:cs typeface="Akkurat LL" panose="020B0504010101010104" pitchFamily="34" charset="0"/>
              </a:rPr>
              <a:t>China lidera el suministro de litio refinado hasta 2035 pero pierde cuota de mercado </a:t>
            </a:r>
          </a:p>
        </p:txBody>
      </p:sp>
      <p:sp>
        <p:nvSpPr>
          <p:cNvPr id="8" name="Text Placeholder 7">
            <a:extLst>
              <a:ext uri="{FF2B5EF4-FFF2-40B4-BE49-F238E27FC236}">
                <a16:creationId xmlns:a16="http://schemas.microsoft.com/office/drawing/2014/main" id="{22949B51-D4DB-A42F-99E1-6E858AC7711D}"/>
              </a:ext>
            </a:extLst>
          </p:cNvPr>
          <p:cNvSpPr>
            <a:spLocks noGrp="1"/>
          </p:cNvSpPr>
          <p:nvPr>
            <p:ph type="body" sz="quarter" idx="26"/>
          </p:nvPr>
        </p:nvSpPr>
        <p:spPr>
          <a:xfrm>
            <a:off x="557784" y="109995"/>
            <a:ext cx="1736725" cy="137196"/>
          </a:xfrm>
        </p:spPr>
        <p:txBody>
          <a:bodyPr/>
          <a:lstStyle/>
          <a:p>
            <a:endParaRPr lang="en-US"/>
          </a:p>
        </p:txBody>
      </p:sp>
      <p:sp>
        <p:nvSpPr>
          <p:cNvPr id="10" name="Text Placeholder 9">
            <a:extLst>
              <a:ext uri="{FF2B5EF4-FFF2-40B4-BE49-F238E27FC236}">
                <a16:creationId xmlns:a16="http://schemas.microsoft.com/office/drawing/2014/main" id="{53DF61BD-7207-2BEC-58A7-988A8F2DA7EF}"/>
              </a:ext>
            </a:extLst>
          </p:cNvPr>
          <p:cNvSpPr>
            <a:spLocks noGrp="1"/>
          </p:cNvSpPr>
          <p:nvPr>
            <p:ph type="body" sz="quarter" idx="27"/>
          </p:nvPr>
        </p:nvSpPr>
        <p:spPr>
          <a:xfrm>
            <a:off x="9897491" y="109995"/>
            <a:ext cx="1736725" cy="137196"/>
          </a:xfrm>
        </p:spPr>
        <p:txBody>
          <a:bodyPr/>
          <a:lstStyle/>
          <a:p>
            <a:endParaRPr lang="en-US"/>
          </a:p>
        </p:txBody>
      </p:sp>
      <p:sp>
        <p:nvSpPr>
          <p:cNvPr id="9" name="Text Placeholder 8">
            <a:extLst>
              <a:ext uri="{FF2B5EF4-FFF2-40B4-BE49-F238E27FC236}">
                <a16:creationId xmlns:a16="http://schemas.microsoft.com/office/drawing/2014/main" id="{560538DA-1A53-3B00-176B-8FDA1573FA23}"/>
              </a:ext>
            </a:extLst>
          </p:cNvPr>
          <p:cNvSpPr>
            <a:spLocks noGrp="1"/>
          </p:cNvSpPr>
          <p:nvPr>
            <p:ph type="body" sz="quarter" idx="15"/>
          </p:nvPr>
        </p:nvSpPr>
        <p:spPr>
          <a:xfrm>
            <a:off x="556250" y="5687045"/>
            <a:ext cx="11064240" cy="525368"/>
          </a:xfrm>
        </p:spPr>
        <p:txBody>
          <a:bodyPr>
            <a:normAutofit/>
          </a:bodyPr>
          <a:lstStyle/>
          <a:p>
            <a:r>
              <a:rPr lang="es">
                <a:latin typeface="Akkurat LL" panose="020B0504010101010104" pitchFamily="34" charset="0"/>
                <a:cs typeface="Akkurat LL" panose="020B0504010101010104" pitchFamily="34" charset="0"/>
              </a:rPr>
              <a:t>A fecha de 17 de agosto de 2026. </a:t>
            </a:r>
          </a:p>
          <a:p>
            <a:r>
              <a:rPr lang="es">
                <a:latin typeface="Akkurat LL" panose="020B0504010101010104" pitchFamily="34" charset="0"/>
                <a:cs typeface="Akkurat LL" panose="020B0504010101010104" pitchFamily="34" charset="0"/>
              </a:rPr>
              <a:t>f = previsión; LCE = equivalente a carbonato de litio.</a:t>
            </a:r>
          </a:p>
          <a:p>
            <a:r>
              <a:rPr lang="es">
                <a:latin typeface="Akkurat LL" panose="020B0504010101010104" pitchFamily="34" charset="0"/>
                <a:cs typeface="Akkurat LL" panose="020B0504010101010104" pitchFamily="34" charset="0"/>
              </a:rPr>
              <a:t>Fuente: S&amp;P Global Energy.</a:t>
            </a:r>
          </a:p>
        </p:txBody>
      </p:sp>
      <mc:AlternateContent xmlns:mc="http://schemas.openxmlformats.org/markup-compatibility/2006" xmlns:cx1="http://schemas.microsoft.com/office/drawing/2015/9/8/chartex">
        <mc:Choice Requires="cx1">
          <p:graphicFrame>
            <p:nvGraphicFramePr>
              <p:cNvPr id="6" name="Content Placeholder 5">
                <a:extLst>
                  <a:ext uri="{FF2B5EF4-FFF2-40B4-BE49-F238E27FC236}">
                    <a16:creationId xmlns:a16="http://schemas.microsoft.com/office/drawing/2014/main" id="{ECDFEB68-F3D2-414B-9C1F-05007A8695F6}"/>
                  </a:ext>
                </a:extLst>
              </p:cNvPr>
              <p:cNvGraphicFramePr>
                <a:graphicFrameLocks noGrp="1"/>
              </p:cNvGraphicFramePr>
              <p:nvPr>
                <p:ph sz="quarter" idx="19"/>
                <p:extLst>
                  <p:ext uri="{D42A27DB-BD31-4B8C-83A1-F6EECF244321}">
                    <p14:modId xmlns:p14="http://schemas.microsoft.com/office/powerpoint/2010/main" val="1204643139"/>
                  </p:ext>
                </p:extLst>
              </p:nvPr>
            </p:nvGraphicFramePr>
            <p:xfrm>
              <a:off x="555625" y="1913860"/>
              <a:ext cx="5346700" cy="3835996"/>
            </p:xfrm>
            <a:graphic>
              <a:graphicData uri="http://schemas.microsoft.com/office/drawing/2014/chartex">
                <cx:chart xmlns:cx="http://schemas.microsoft.com/office/drawing/2014/chartex" xmlns:r="http://schemas.openxmlformats.org/officeDocument/2006/relationships" r:id="rId3"/>
              </a:graphicData>
            </a:graphic>
          </p:graphicFrame>
        </mc:Choice>
        <mc:Fallback xmlns="">
          <p:pic>
            <p:nvPicPr>
              <p:cNvPr id="6" name="Content Placeholder 5">
                <a:extLst>
                  <a:ext uri="{FF2B5EF4-FFF2-40B4-BE49-F238E27FC236}">
                    <a16:creationId xmlns:a16="http://schemas.microsoft.com/office/drawing/2014/main" id="{ECDFEB68-F3D2-414B-9C1F-05007A8695F6}"/>
                  </a:ext>
                </a:extLst>
              </p:cNvPr>
              <p:cNvPicPr>
                <a:picLocks noGrp="1" noRot="1" noChangeAspect="1" noMove="1" noResize="1" noEditPoints="1" noAdjustHandles="1" noChangeArrowheads="1" noChangeShapeType="1"/>
              </p:cNvPicPr>
              <p:nvPr/>
            </p:nvPicPr>
            <p:blipFill>
              <a:blip r:embed="rId4"/>
              <a:stretch>
                <a:fillRect/>
              </a:stretch>
            </p:blipFill>
            <p:spPr>
              <a:xfrm>
                <a:off x="555625" y="1913860"/>
                <a:ext cx="5346700" cy="3835996"/>
              </a:xfrm>
              <a:prstGeom prst="rect">
                <a:avLst/>
              </a:prstGeom>
            </p:spPr>
          </p:pic>
        </mc:Fallback>
      </mc:AlternateContent>
      <p:sp>
        <p:nvSpPr>
          <p:cNvPr id="15" name="txtBoxMetadata" hidden="1">
            <a:extLst>
              <a:ext uri="{FF2B5EF4-FFF2-40B4-BE49-F238E27FC236}">
                <a16:creationId xmlns:a16="http://schemas.microsoft.com/office/drawing/2014/main" id="{C5C58EF0-35C9-62C9-3CDF-8A8A96C1F3C8}"/>
              </a:ext>
            </a:extLst>
          </p:cNvPr>
          <p:cNvSpPr txBox="1"/>
          <p:nvPr/>
        </p:nvSpPr>
        <p:spPr>
          <a:xfrm>
            <a:off x="12179300" y="-1270000"/>
            <a:ext cx="12700" cy="600164"/>
          </a:xfrm>
          <a:prstGeom prst="rect">
            <a:avLst/>
          </a:prstGeom>
          <a:noFill/>
        </p:spPr>
        <p:txBody>
          <a:bodyPr vert="horz" rtlCol="0">
            <a:spAutoFit/>
          </a:bodyPr>
          <a:lstStyle/>
          <a:p>
            <a:r>
              <a:rPr lang="es" sz="100">
                <a:solidFill>
                  <a:srgbClr val="FFFFFF"/>
                </a:solidFill>
              </a:rPr>
              <a:t>28/08/2026 6:48:04 AM</a:t>
            </a:r>
          </a:p>
          <a:p>
            <a:r>
              <a:rPr lang="es" sz="100">
                <a:solidFill>
                  <a:srgbClr val="FFFFFF"/>
                </a:solidFill>
              </a:rPr>
              <a:t>por aude_marjolin</a:t>
            </a:r>
          </a:p>
        </p:txBody>
      </p:sp>
      <p:graphicFrame>
        <p:nvGraphicFramePr>
          <p:cNvPr id="18" name="Content Placeholder 17">
            <a:extLst>
              <a:ext uri="{FF2B5EF4-FFF2-40B4-BE49-F238E27FC236}">
                <a16:creationId xmlns:a16="http://schemas.microsoft.com/office/drawing/2014/main" id="{96E4DA17-ABBD-401F-96D7-61D86F697612}"/>
              </a:ext>
            </a:extLst>
          </p:cNvPr>
          <p:cNvGraphicFramePr>
            <a:graphicFrameLocks noGrp="1"/>
          </p:cNvGraphicFramePr>
          <p:nvPr>
            <p:ph sz="quarter" idx="20"/>
            <p:extLst>
              <p:ext uri="{D42A27DB-BD31-4B8C-83A1-F6EECF244321}">
                <p14:modId xmlns:p14="http://schemas.microsoft.com/office/powerpoint/2010/main" val="1568562929"/>
              </p:ext>
            </p:extLst>
          </p:nvPr>
        </p:nvGraphicFramePr>
        <p:xfrm>
          <a:off x="6267450" y="1921798"/>
          <a:ext cx="5367338" cy="3835996"/>
        </p:xfrm>
        <a:graphic>
          <a:graphicData uri="http://schemas.openxmlformats.org/drawingml/2006/chart">
            <c:chart xmlns:c="http://schemas.openxmlformats.org/drawingml/2006/chart" xmlns:r="http://schemas.openxmlformats.org/officeDocument/2006/relationships" r:id="rId5"/>
          </a:graphicData>
        </a:graphic>
      </p:graphicFrame>
      <p:sp>
        <p:nvSpPr>
          <p:cNvPr id="12" name="Text Placeholder 1">
            <a:extLst>
              <a:ext uri="{FF2B5EF4-FFF2-40B4-BE49-F238E27FC236}">
                <a16:creationId xmlns:a16="http://schemas.microsoft.com/office/drawing/2014/main" id="{22322155-EE54-8144-EDA8-D308123367CA}"/>
              </a:ext>
            </a:extLst>
          </p:cNvPr>
          <p:cNvSpPr txBox="1">
            <a:spLocks/>
          </p:cNvSpPr>
          <p:nvPr/>
        </p:nvSpPr>
        <p:spPr>
          <a:xfrm>
            <a:off x="556250" y="1326473"/>
            <a:ext cx="5029200" cy="278706"/>
          </a:xfrm>
          <a:prstGeom prst="rect">
            <a:avLst/>
          </a:prstGeom>
        </p:spPr>
        <p:txBody>
          <a:bodyPr/>
          <a:lstStyle>
            <a:lvl1pPr marL="111125" indent="-111125" algn="l" defTabSz="914400" rtl="0" eaLnBrk="1" latinLnBrk="0" hangingPunct="1">
              <a:lnSpc>
                <a:spcPct val="90000"/>
              </a:lnSpc>
              <a:spcBef>
                <a:spcPts val="1000"/>
              </a:spcBef>
              <a:buFont typeface="Arial" panose="020B0604020202020204" pitchFamily="34" charset="0"/>
              <a:buChar char="•"/>
              <a:defRPr sz="1400" kern="1200">
                <a:solidFill>
                  <a:schemeClr val="tx1"/>
                </a:solidFill>
                <a:latin typeface="+mn-lt"/>
                <a:ea typeface="+mn-ea"/>
                <a:cs typeface="+mn-cs"/>
              </a:defRPr>
            </a:lvl1pPr>
            <a:lvl2pPr marL="285750" indent="-174625"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2pPr>
            <a:lvl3pPr marL="461963" indent="-176213"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3pPr>
            <a:lvl4pPr marL="573088" indent="-176213"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4pPr>
            <a:lvl5pPr marL="738188" indent="-165100" algn="l" defTabSz="914400" rtl="0" eaLnBrk="1" latinLnBrk="0" hangingPunct="1">
              <a:lnSpc>
                <a:spcPct val="9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s-ES" sz="1600" b="1" dirty="0">
                <a:latin typeface="Akkurat LL" panose="020B0504010101010104" pitchFamily="34" charset="0"/>
                <a:cs typeface="Akkurat LL" panose="020B0504010101010104" pitchFamily="34" charset="0"/>
              </a:rPr>
              <a:t>China concentra el mayor crecimiento del suministro hasta 2035…</a:t>
            </a:r>
          </a:p>
        </p:txBody>
      </p:sp>
      <p:sp>
        <p:nvSpPr>
          <p:cNvPr id="13" name="Text Placeholder 2">
            <a:extLst>
              <a:ext uri="{FF2B5EF4-FFF2-40B4-BE49-F238E27FC236}">
                <a16:creationId xmlns:a16="http://schemas.microsoft.com/office/drawing/2014/main" id="{D342C3AD-DAD4-058B-D51B-8A225E2279FB}"/>
              </a:ext>
            </a:extLst>
          </p:cNvPr>
          <p:cNvSpPr txBox="1">
            <a:spLocks/>
          </p:cNvSpPr>
          <p:nvPr/>
        </p:nvSpPr>
        <p:spPr>
          <a:xfrm>
            <a:off x="6619621" y="1326473"/>
            <a:ext cx="5029200" cy="278706"/>
          </a:xfrm>
          <a:prstGeom prst="rect">
            <a:avLst/>
          </a:prstGeom>
        </p:spPr>
        <p:txBody>
          <a:bodyPr/>
          <a:lstStyle>
            <a:defPPr>
              <a:defRPr lang="en-US"/>
            </a:defPPr>
            <a:lvl1pPr indent="0" defTabSz="914400">
              <a:lnSpc>
                <a:spcPct val="90000"/>
              </a:lnSpc>
              <a:spcBef>
                <a:spcPts val="1000"/>
              </a:spcBef>
              <a:buFont typeface="Arial" panose="020B0604020202020204" pitchFamily="34" charset="0"/>
              <a:buNone/>
              <a:defRPr sz="1600" b="1">
                <a:latin typeface="Akkurat LL" panose="020B0504010101010104" pitchFamily="34" charset="0"/>
                <a:cs typeface="Akkurat LL" panose="020B0504010101010104" pitchFamily="34" charset="0"/>
              </a:defRPr>
            </a:lvl1pPr>
            <a:lvl2pPr marL="285750" indent="-174625" defTabSz="914400">
              <a:lnSpc>
                <a:spcPct val="90000"/>
              </a:lnSpc>
              <a:spcBef>
                <a:spcPts val="500"/>
              </a:spcBef>
              <a:buFont typeface="Arial" panose="020B0604020202020204" pitchFamily="34" charset="0"/>
              <a:buChar char="‒"/>
              <a:defRPr sz="1200"/>
            </a:lvl2pPr>
            <a:lvl3pPr marL="461963" indent="-176213" defTabSz="914400">
              <a:lnSpc>
                <a:spcPct val="90000"/>
              </a:lnSpc>
              <a:spcBef>
                <a:spcPts val="500"/>
              </a:spcBef>
              <a:buFont typeface="Arial" panose="020B0604020202020204" pitchFamily="34" charset="0"/>
              <a:buChar char="•"/>
              <a:defRPr sz="1200"/>
            </a:lvl3pPr>
            <a:lvl4pPr marL="573088" indent="-176213" defTabSz="914400">
              <a:lnSpc>
                <a:spcPct val="90000"/>
              </a:lnSpc>
              <a:spcBef>
                <a:spcPts val="500"/>
              </a:spcBef>
              <a:buFont typeface="Arial" panose="020B0604020202020204" pitchFamily="34" charset="0"/>
              <a:buChar char="‒"/>
              <a:defRPr sz="1200"/>
            </a:lvl4pPr>
            <a:lvl5pPr marL="738188" indent="-165100" defTabSz="914400">
              <a:lnSpc>
                <a:spcPct val="90000"/>
              </a:lnSpc>
              <a:spcBef>
                <a:spcPts val="500"/>
              </a:spcBef>
              <a:buFont typeface="Arial" panose="020B0604020202020204" pitchFamily="34" charset="0"/>
              <a:buChar char="•"/>
              <a:defRPr sz="1200"/>
            </a:lvl5pPr>
            <a:lvl6pPr marL="2514600" indent="-228600" defTabSz="914400">
              <a:lnSpc>
                <a:spcPct val="90000"/>
              </a:lnSpc>
              <a:spcBef>
                <a:spcPts val="500"/>
              </a:spcBef>
              <a:buFont typeface="Arial" panose="020B0604020202020204" pitchFamily="34" charset="0"/>
              <a:buChar char="•"/>
            </a:lvl6pPr>
            <a:lvl7pPr marL="2971800" indent="-228600" defTabSz="914400">
              <a:lnSpc>
                <a:spcPct val="90000"/>
              </a:lnSpc>
              <a:spcBef>
                <a:spcPts val="500"/>
              </a:spcBef>
              <a:buFont typeface="Arial" panose="020B0604020202020204" pitchFamily="34" charset="0"/>
              <a:buChar char="•"/>
            </a:lvl7pPr>
            <a:lvl8pPr marL="3429000" indent="-228600" defTabSz="914400">
              <a:lnSpc>
                <a:spcPct val="90000"/>
              </a:lnSpc>
              <a:spcBef>
                <a:spcPts val="500"/>
              </a:spcBef>
              <a:buFont typeface="Arial" panose="020B0604020202020204" pitchFamily="34" charset="0"/>
              <a:buChar char="•"/>
            </a:lvl8pPr>
            <a:lvl9pPr marL="3886200" indent="-228600" defTabSz="914400">
              <a:lnSpc>
                <a:spcPct val="90000"/>
              </a:lnSpc>
              <a:spcBef>
                <a:spcPts val="500"/>
              </a:spcBef>
              <a:buFont typeface="Arial" panose="020B0604020202020204" pitchFamily="34" charset="0"/>
              <a:buChar char="•"/>
            </a:lvl9pPr>
          </a:lstStyle>
          <a:p>
            <a:r>
              <a:rPr lang="es-ES" sz="1600" b="1" dirty="0">
                <a:latin typeface="Akkurat LL" panose="020B0504010101010104" pitchFamily="34" charset="0"/>
                <a:cs typeface="Akkurat LL" panose="020B0504010101010104" pitchFamily="34" charset="0"/>
              </a:rPr>
              <a:t>…Pero su cuota cae del 73% al 53% al ampliarse otras regiones</a:t>
            </a:r>
            <a:endParaRPr lang="es-ES" dirty="0"/>
          </a:p>
        </p:txBody>
      </p:sp>
    </p:spTree>
    <p:extLst>
      <p:ext uri="{BB962C8B-B14F-4D97-AF65-F5344CB8AC3E}">
        <p14:creationId xmlns:p14="http://schemas.microsoft.com/office/powerpoint/2010/main" val="30297890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0407AA-2662-EC26-01D2-A037F61C61BB}"/>
            </a:ext>
          </a:extLst>
        </p:cNvPr>
        <p:cNvGrpSpPr/>
        <p:nvPr/>
      </p:nvGrpSpPr>
      <p:grpSpPr>
        <a:xfrm>
          <a:off x="0" y="0"/>
          <a:ext cx="0" cy="0"/>
          <a:chOff x="0" y="0"/>
          <a:chExt cx="0" cy="0"/>
        </a:xfrm>
      </p:grpSpPr>
      <p:sp>
        <p:nvSpPr>
          <p:cNvPr id="5" name="Text Placeholder 4">
            <a:extLst>
              <a:ext uri="{FF2B5EF4-FFF2-40B4-BE49-F238E27FC236}">
                <a16:creationId xmlns:a16="http://schemas.microsoft.com/office/drawing/2014/main" id="{12AD05F1-F7F6-E127-8B58-D72646F2E7D2}"/>
              </a:ext>
            </a:extLst>
          </p:cNvPr>
          <p:cNvSpPr>
            <a:spLocks noGrp="1"/>
          </p:cNvSpPr>
          <p:nvPr>
            <p:ph type="body" sz="quarter" idx="24"/>
          </p:nvPr>
        </p:nvSpPr>
        <p:spPr>
          <a:xfrm>
            <a:off x="556251" y="320074"/>
            <a:ext cx="11077966" cy="338525"/>
          </a:xfrm>
          <a:noFill/>
        </p:spPr>
        <p:txBody>
          <a:bodyPr vert="horz" wrap="square" lIns="0" tIns="0" rIns="0" bIns="0" rtlCol="0" anchorCtr="0">
            <a:noAutofit/>
          </a:bodyPr>
          <a:lstStyle/>
          <a:p>
            <a:pPr>
              <a:lnSpc>
                <a:spcPct val="100000"/>
              </a:lnSpc>
              <a:spcBef>
                <a:spcPct val="0"/>
              </a:spcBef>
            </a:pPr>
            <a:r>
              <a:rPr lang="es" sz="2800" b="0" dirty="0">
                <a:latin typeface="Akkurat LL" panose="020B0504010101010104" pitchFamily="34" charset="0"/>
                <a:cs typeface="Akkurat LL" panose="020B0504010101010104" pitchFamily="34" charset="0"/>
              </a:rPr>
              <a:t>Con el impulso del almacenamiento y los PEV, la demanda y los precios de litio se sostienen a largo plazo</a:t>
            </a:r>
          </a:p>
        </p:txBody>
      </p:sp>
      <p:sp>
        <p:nvSpPr>
          <p:cNvPr id="24" name="Text Placeholder 23">
            <a:extLst>
              <a:ext uri="{FF2B5EF4-FFF2-40B4-BE49-F238E27FC236}">
                <a16:creationId xmlns:a16="http://schemas.microsoft.com/office/drawing/2014/main" id="{331E0431-4662-9EBE-8431-8B1A67613B27}"/>
              </a:ext>
            </a:extLst>
          </p:cNvPr>
          <p:cNvSpPr>
            <a:spLocks noGrp="1"/>
          </p:cNvSpPr>
          <p:nvPr>
            <p:ph type="body" sz="quarter" idx="27"/>
          </p:nvPr>
        </p:nvSpPr>
        <p:spPr/>
        <p:txBody>
          <a:bodyPr/>
          <a:lstStyle/>
          <a:p>
            <a:endParaRPr lang="en-US"/>
          </a:p>
        </p:txBody>
      </p:sp>
      <p:sp>
        <p:nvSpPr>
          <p:cNvPr id="8" name="Text Placeholder 7">
            <a:extLst>
              <a:ext uri="{FF2B5EF4-FFF2-40B4-BE49-F238E27FC236}">
                <a16:creationId xmlns:a16="http://schemas.microsoft.com/office/drawing/2014/main" id="{86702075-801C-6FB7-D1E4-5BFCA1CBEA1B}"/>
              </a:ext>
            </a:extLst>
          </p:cNvPr>
          <p:cNvSpPr>
            <a:spLocks noGrp="1"/>
          </p:cNvSpPr>
          <p:nvPr>
            <p:ph type="body" sz="quarter" idx="26"/>
          </p:nvPr>
        </p:nvSpPr>
        <p:spPr>
          <a:xfrm>
            <a:off x="557784" y="109995"/>
            <a:ext cx="1736725" cy="137196"/>
          </a:xfrm>
        </p:spPr>
        <p:txBody>
          <a:bodyPr/>
          <a:lstStyle/>
          <a:p>
            <a:endParaRPr lang="en-US"/>
          </a:p>
        </p:txBody>
      </p:sp>
      <p:sp>
        <p:nvSpPr>
          <p:cNvPr id="9" name="Text Placeholder 8">
            <a:extLst>
              <a:ext uri="{FF2B5EF4-FFF2-40B4-BE49-F238E27FC236}">
                <a16:creationId xmlns:a16="http://schemas.microsoft.com/office/drawing/2014/main" id="{49E27A3A-8FBE-FD8B-5B58-542EE5EA0D31}"/>
              </a:ext>
            </a:extLst>
          </p:cNvPr>
          <p:cNvSpPr>
            <a:spLocks noGrp="1"/>
          </p:cNvSpPr>
          <p:nvPr>
            <p:ph type="body" sz="quarter" idx="15"/>
          </p:nvPr>
        </p:nvSpPr>
        <p:spPr>
          <a:xfrm>
            <a:off x="556250" y="5687045"/>
            <a:ext cx="11064240" cy="525368"/>
          </a:xfrm>
        </p:spPr>
        <p:txBody>
          <a:bodyPr>
            <a:normAutofit/>
          </a:bodyPr>
          <a:lstStyle/>
          <a:p>
            <a:r>
              <a:rPr lang="es">
                <a:latin typeface="Akkurat LL" panose="020B0504010101010104" pitchFamily="34" charset="0"/>
                <a:cs typeface="Akkurat LL" panose="020B0504010101010104" pitchFamily="34" charset="0"/>
              </a:rPr>
              <a:t>A fecha de 17 de agosto de 2026.</a:t>
            </a:r>
          </a:p>
          <a:p>
            <a:r>
              <a:rPr lang="es" altLang="zh-CN">
                <a:latin typeface="Akkurat LL" panose="020B0504010101010104" pitchFamily="34" charset="0"/>
                <a:cs typeface="Akkurat LL" panose="020B0504010101010104" pitchFamily="34" charset="0"/>
              </a:rPr>
              <a:t>f = previsión; LCE = equivalente a carbonato de litio.</a:t>
            </a:r>
            <a:endParaRPr lang="en-US">
              <a:latin typeface="Akkurat LL" panose="020B0504010101010104" pitchFamily="34" charset="0"/>
              <a:cs typeface="Akkurat LL" panose="020B0504010101010104" pitchFamily="34" charset="0"/>
            </a:endParaRPr>
          </a:p>
          <a:p>
            <a:r>
              <a:rPr lang="es">
                <a:latin typeface="Akkurat LL" panose="020B0504010101010104" pitchFamily="34" charset="0"/>
                <a:cs typeface="Akkurat LL" panose="020B0504010101010104" pitchFamily="34" charset="0"/>
              </a:rPr>
              <a:t>Fuente: S&amp;P Global Energy.</a:t>
            </a:r>
          </a:p>
        </p:txBody>
      </p:sp>
      <p:sp>
        <p:nvSpPr>
          <p:cNvPr id="12" name="TextBox 11">
            <a:extLst>
              <a:ext uri="{FF2B5EF4-FFF2-40B4-BE49-F238E27FC236}">
                <a16:creationId xmlns:a16="http://schemas.microsoft.com/office/drawing/2014/main" id="{FAA7D960-5D82-AF02-F750-F5CC665057B6}"/>
              </a:ext>
            </a:extLst>
          </p:cNvPr>
          <p:cNvSpPr txBox="1"/>
          <p:nvPr/>
        </p:nvSpPr>
        <p:spPr>
          <a:xfrm>
            <a:off x="11338725" y="192803"/>
            <a:ext cx="234360" cy="193714"/>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 sz="700" b="0" i="0" u="none" strike="noStrike" kern="1200" cap="none" spc="0" normalizeH="0" baseline="0" noProof="0">
                <a:ln>
                  <a:noFill/>
                </a:ln>
                <a:solidFill>
                  <a:prstClr val="white"/>
                </a:solidFill>
                <a:effectLst/>
                <a:uLnTx/>
                <a:uFillTx/>
                <a:latin typeface="Arial" panose="020B0604020202020204"/>
                <a:ea typeface="+mn-ea"/>
                <a:cs typeface="+mn-cs"/>
              </a:rPr>
              <a:t>3</a:t>
            </a:r>
            <a:endParaRPr kumimoji="0" lang="en-US" sz="7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3" name="TextBox 12">
            <a:extLst>
              <a:ext uri="{FF2B5EF4-FFF2-40B4-BE49-F238E27FC236}">
                <a16:creationId xmlns:a16="http://schemas.microsoft.com/office/drawing/2014/main" id="{2CB4C33C-FA3F-C2AB-BEFB-B992E13988D2}"/>
              </a:ext>
            </a:extLst>
          </p:cNvPr>
          <p:cNvSpPr txBox="1"/>
          <p:nvPr/>
        </p:nvSpPr>
        <p:spPr>
          <a:xfrm>
            <a:off x="11256646" y="547730"/>
            <a:ext cx="369012" cy="20005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 sz="7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rPr>
              <a:t>6.94</a:t>
            </a:r>
            <a:endParaRPr kumimoji="0" lang="en-US" sz="7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4" name="TextBox 13">
            <a:extLst>
              <a:ext uri="{FF2B5EF4-FFF2-40B4-BE49-F238E27FC236}">
                <a16:creationId xmlns:a16="http://schemas.microsoft.com/office/drawing/2014/main" id="{F9EF512C-2B90-B9BC-3A07-F9D1DCFE0C64}"/>
              </a:ext>
            </a:extLst>
          </p:cNvPr>
          <p:cNvSpPr txBox="1"/>
          <p:nvPr/>
        </p:nvSpPr>
        <p:spPr>
          <a:xfrm>
            <a:off x="11256645" y="455634"/>
            <a:ext cx="369011" cy="20005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 sz="7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rPr>
              <a:t>Litio</a:t>
            </a:r>
            <a:endParaRPr kumimoji="0" lang="en-US" sz="700" b="0" i="0" u="none" strike="noStrike" kern="1200" cap="none" spc="0" normalizeH="0" baseline="0" noProof="0">
              <a:ln>
                <a:noFill/>
              </a:ln>
              <a:solidFill>
                <a:prstClr val="white"/>
              </a:solidFill>
              <a:effectLst/>
              <a:uLnTx/>
              <a:uFillTx/>
              <a:latin typeface="Akkurat LL" panose="020B0504010101010104" pitchFamily="34" charset="0"/>
              <a:cs typeface="Akkurat LL" panose="020B0504010101010104" pitchFamily="34" charset="0"/>
            </a:endParaRPr>
          </a:p>
        </p:txBody>
      </p:sp>
      <p:sp>
        <p:nvSpPr>
          <p:cNvPr id="15" name="TextBox 14">
            <a:extLst>
              <a:ext uri="{FF2B5EF4-FFF2-40B4-BE49-F238E27FC236}">
                <a16:creationId xmlns:a16="http://schemas.microsoft.com/office/drawing/2014/main" id="{2B26F43A-3F3F-2BC4-6CEB-4FEA5130F208}"/>
              </a:ext>
            </a:extLst>
          </p:cNvPr>
          <p:cNvSpPr txBox="1"/>
          <p:nvPr/>
        </p:nvSpPr>
        <p:spPr>
          <a:xfrm>
            <a:off x="11186281" y="241132"/>
            <a:ext cx="525555" cy="279166"/>
          </a:xfrm>
          <a:prstGeom prst="rect">
            <a:avLst/>
          </a:prstGeom>
          <a:noFill/>
        </p:spPr>
        <p:txBody>
          <a:bodyPr wrap="square" rtlCol="0">
            <a:normAutofit fontScale="850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 sz="1700" b="0" i="0" u="none" strike="noStrike" kern="1200" cap="none" spc="0" normalizeH="0" baseline="0" noProof="0">
                <a:ln>
                  <a:noFill/>
                </a:ln>
                <a:solidFill>
                  <a:prstClr val="white"/>
                </a:solidFill>
                <a:effectLst/>
                <a:uLnTx/>
                <a:uFillTx/>
                <a:latin typeface="Arial" panose="020B0604020202020204"/>
                <a:ea typeface="+mn-ea"/>
                <a:cs typeface="+mn-cs"/>
              </a:rPr>
              <a:t>Li</a:t>
            </a:r>
            <a:endParaRPr kumimoji="0" lang="en-US" sz="1700" b="0" i="0" u="none" strike="noStrike" kern="1200" cap="none" spc="0" normalizeH="0" baseline="0" noProof="0">
              <a:ln>
                <a:noFill/>
              </a:ln>
              <a:solidFill>
                <a:prstClr val="white"/>
              </a:solidFill>
              <a:effectLst/>
              <a:uLnTx/>
              <a:uFillTx/>
              <a:latin typeface="Arial" panose="020B0604020202020204"/>
              <a:ea typeface="+mn-ea"/>
              <a:cs typeface="+mn-cs"/>
            </a:endParaRPr>
          </a:p>
        </p:txBody>
      </p:sp>
      <p:graphicFrame>
        <p:nvGraphicFramePr>
          <p:cNvPr id="31" name="Content Placeholder 29" descr="Lista">
            <a:extLst>
              <a:ext uri="{FF2B5EF4-FFF2-40B4-BE49-F238E27FC236}">
                <a16:creationId xmlns:a16="http://schemas.microsoft.com/office/drawing/2014/main" id="{21B09595-B8EC-A126-3891-A18869B62C7B}"/>
              </a:ext>
            </a:extLst>
          </p:cNvPr>
          <p:cNvGraphicFramePr>
            <a:graphicFrameLocks noGrp="1"/>
          </p:cNvGraphicFramePr>
          <p:nvPr>
            <p:ph sz="quarter" idx="19"/>
            <p:extLst>
              <p:ext uri="{D42A27DB-BD31-4B8C-83A1-F6EECF244321}">
                <p14:modId xmlns:p14="http://schemas.microsoft.com/office/powerpoint/2010/main" val="4205091841"/>
              </p:ext>
            </p:extLst>
          </p:nvPr>
        </p:nvGraphicFramePr>
        <p:xfrm>
          <a:off x="555625" y="1193800"/>
          <a:ext cx="5346700" cy="43434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3" name="Content Placeholder 24" descr="Lista">
            <a:extLst>
              <a:ext uri="{FF2B5EF4-FFF2-40B4-BE49-F238E27FC236}">
                <a16:creationId xmlns:a16="http://schemas.microsoft.com/office/drawing/2014/main" id="{B5ED2345-6884-99CE-EDA3-1819E620CF59}"/>
              </a:ext>
            </a:extLst>
          </p:cNvPr>
          <p:cNvGraphicFramePr>
            <a:graphicFrameLocks noGrp="1"/>
          </p:cNvGraphicFramePr>
          <p:nvPr>
            <p:ph sz="quarter" idx="20"/>
            <p:extLst>
              <p:ext uri="{D42A27DB-BD31-4B8C-83A1-F6EECF244321}">
                <p14:modId xmlns:p14="http://schemas.microsoft.com/office/powerpoint/2010/main" val="3612924860"/>
              </p:ext>
            </p:extLst>
          </p:nvPr>
        </p:nvGraphicFramePr>
        <p:xfrm>
          <a:off x="6267450" y="1201738"/>
          <a:ext cx="5367338" cy="4343400"/>
        </p:xfrm>
        <a:graphic>
          <a:graphicData uri="http://schemas.openxmlformats.org/drawingml/2006/chart">
            <c:chart xmlns:c="http://schemas.openxmlformats.org/drawingml/2006/chart" xmlns:r="http://schemas.openxmlformats.org/officeDocument/2006/relationships" r:id="rId4"/>
          </a:graphicData>
        </a:graphic>
      </p:graphicFrame>
      <p:sp>
        <p:nvSpPr>
          <p:cNvPr id="2" name="txtBoxMetadata" hidden="1">
            <a:extLst>
              <a:ext uri="{FF2B5EF4-FFF2-40B4-BE49-F238E27FC236}">
                <a16:creationId xmlns:a16="http://schemas.microsoft.com/office/drawing/2014/main" id="{D529166F-EFC0-79DF-9C0C-41BCC88F1FF4}"/>
              </a:ext>
            </a:extLst>
          </p:cNvPr>
          <p:cNvSpPr txBox="1"/>
          <p:nvPr/>
        </p:nvSpPr>
        <p:spPr>
          <a:xfrm>
            <a:off x="12179300" y="-1270000"/>
            <a:ext cx="12700" cy="600164"/>
          </a:xfrm>
          <a:prstGeom prst="rect">
            <a:avLst/>
          </a:prstGeom>
          <a:noFill/>
        </p:spPr>
        <p:txBody>
          <a:bodyPr vert="horz" rtlCol="0">
            <a:spAutoFit/>
          </a:bodyPr>
          <a:lstStyle/>
          <a:p>
            <a:r>
              <a:rPr lang="es" sz="100">
                <a:solidFill>
                  <a:srgbClr val="FFFFFF"/>
                </a:solidFill>
              </a:rPr>
              <a:t>21/8/2026 6:19:33 AM</a:t>
            </a:r>
          </a:p>
          <a:p>
            <a:r>
              <a:rPr lang="es" sz="100">
                <a:solidFill>
                  <a:srgbClr val="FFFFFF"/>
                </a:solidFill>
              </a:rPr>
              <a:t>por aude_marjolin</a:t>
            </a:r>
          </a:p>
        </p:txBody>
      </p:sp>
    </p:spTree>
    <p:extLst>
      <p:ext uri="{BB962C8B-B14F-4D97-AF65-F5344CB8AC3E}">
        <p14:creationId xmlns:p14="http://schemas.microsoft.com/office/powerpoint/2010/main" val="22549379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121FE93-CCD7-76D6-797F-0341438FF261}"/>
              </a:ext>
            </a:extLst>
          </p:cNvPr>
          <p:cNvSpPr>
            <a:spLocks noGrp="1"/>
          </p:cNvSpPr>
          <p:nvPr>
            <p:ph type="body" sz="quarter" idx="28"/>
          </p:nvPr>
        </p:nvSpPr>
        <p:spPr>
          <a:xfrm>
            <a:off x="568580" y="2621215"/>
            <a:ext cx="5029200" cy="338138"/>
          </a:xfrm>
        </p:spPr>
        <p:txBody>
          <a:bodyPr/>
          <a:lstStyle/>
          <a:p>
            <a:r>
              <a:rPr lang="es" b="0" dirty="0"/>
              <a:t>Basado en la perspectiva mensual a medio plazo</a:t>
            </a:r>
          </a:p>
        </p:txBody>
      </p:sp>
      <p:sp>
        <p:nvSpPr>
          <p:cNvPr id="4" name="Text Placeholder 3">
            <a:extLst>
              <a:ext uri="{FF2B5EF4-FFF2-40B4-BE49-F238E27FC236}">
                <a16:creationId xmlns:a16="http://schemas.microsoft.com/office/drawing/2014/main" id="{5AC33D44-AFA8-1F59-2384-98F7B43A8C67}"/>
              </a:ext>
            </a:extLst>
          </p:cNvPr>
          <p:cNvSpPr>
            <a:spLocks noGrp="1"/>
          </p:cNvSpPr>
          <p:nvPr>
            <p:ph type="body" sz="quarter" idx="29"/>
          </p:nvPr>
        </p:nvSpPr>
        <p:spPr>
          <a:xfrm>
            <a:off x="568580" y="3142233"/>
            <a:ext cx="5029200" cy="291079"/>
          </a:xfrm>
        </p:spPr>
        <p:txBody>
          <a:bodyPr/>
          <a:lstStyle/>
          <a:p>
            <a:r>
              <a:rPr lang="es"/>
              <a:t>Alice Yu, Mary Nyah Alcántara, Jomar Camposano</a:t>
            </a:r>
          </a:p>
        </p:txBody>
      </p:sp>
      <p:sp>
        <p:nvSpPr>
          <p:cNvPr id="5" name="Text Placeholder 4">
            <a:extLst>
              <a:ext uri="{FF2B5EF4-FFF2-40B4-BE49-F238E27FC236}">
                <a16:creationId xmlns:a16="http://schemas.microsoft.com/office/drawing/2014/main" id="{27C5C40F-7FFA-78EC-5141-60A2400AFCF7}"/>
              </a:ext>
            </a:extLst>
          </p:cNvPr>
          <p:cNvSpPr>
            <a:spLocks noGrp="1"/>
          </p:cNvSpPr>
          <p:nvPr>
            <p:ph type="body" sz="quarter" idx="30"/>
          </p:nvPr>
        </p:nvSpPr>
        <p:spPr>
          <a:xfrm>
            <a:off x="568580" y="3432745"/>
            <a:ext cx="5029200" cy="338138"/>
          </a:xfrm>
        </p:spPr>
        <p:txBody>
          <a:bodyPr/>
          <a:lstStyle/>
          <a:p>
            <a:r>
              <a:rPr lang="es"/>
              <a:t>Litio y Cobalto</a:t>
            </a:r>
          </a:p>
          <a:p>
            <a:endParaRPr lang="en-US" dirty="0"/>
          </a:p>
        </p:txBody>
      </p:sp>
      <p:sp>
        <p:nvSpPr>
          <p:cNvPr id="14" name="Footer Placeholder 13">
            <a:extLst>
              <a:ext uri="{FF2B5EF4-FFF2-40B4-BE49-F238E27FC236}">
                <a16:creationId xmlns:a16="http://schemas.microsoft.com/office/drawing/2014/main" id="{EECFFFD2-A584-F295-5AAE-ADB8316FF3C5}"/>
              </a:ext>
            </a:extLst>
          </p:cNvPr>
          <p:cNvSpPr>
            <a:spLocks noGrp="1"/>
          </p:cNvSpPr>
          <p:nvPr>
            <p:ph type="ftr" sz="quarter" idx="3"/>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s" sz="800" b="0" i="0" u="none" strike="noStrike" kern="1200" cap="none" spc="0" normalizeH="0" baseline="0" noProof="0">
                <a:ln>
                  <a:noFill/>
                </a:ln>
                <a:solidFill>
                  <a:prstClr val="black"/>
                </a:solidFill>
                <a:effectLst/>
                <a:uLnTx/>
                <a:uFillTx/>
                <a:latin typeface="Arial" panose="020F0502020204030204"/>
                <a:ea typeface="+mn-ea"/>
                <a:cs typeface="+mn-cs"/>
              </a:rPr>
              <a:t>S&amp;P Global Energy</a:t>
            </a:r>
            <a:endParaRPr kumimoji="0" lang="en-US" sz="900" b="0" i="0" u="none" strike="noStrike" kern="1200" cap="none" spc="0" normalizeH="0" baseline="0" noProof="0" dirty="0">
              <a:ln>
                <a:noFill/>
              </a:ln>
              <a:solidFill>
                <a:prstClr val="black"/>
              </a:solidFill>
              <a:effectLst/>
              <a:uLnTx/>
              <a:uFillTx/>
              <a:latin typeface="Arial" panose="020F0502020204030204"/>
              <a:ea typeface="+mn-ea"/>
              <a:cs typeface="+mn-cs"/>
            </a:endParaRPr>
          </a:p>
        </p:txBody>
      </p:sp>
      <p:pic>
        <p:nvPicPr>
          <p:cNvPr id="15" name="Picture Placeholder 61">
            <a:extLst>
              <a:ext uri="{FF2B5EF4-FFF2-40B4-BE49-F238E27FC236}">
                <a16:creationId xmlns:a16="http://schemas.microsoft.com/office/drawing/2014/main" id="{385CCFE1-3A7A-E395-02DA-D4CB55913EF2}"/>
              </a:ext>
            </a:extLst>
          </p:cNvPr>
          <p:cNvPicPr>
            <a:picLocks noGrp="1" noChangeAspect="1"/>
          </p:cNvPicPr>
          <p:nvPr>
            <p:ph type="pic" sz="quarter" idx="15"/>
          </p:nvPr>
        </p:nvPicPr>
        <p:blipFill>
          <a:blip r:embed="rId2"/>
          <a:srcRect l="27019" r="27019"/>
          <a:stretch/>
        </p:blipFill>
        <p:spPr>
          <a:xfrm>
            <a:off x="6188075" y="0"/>
            <a:ext cx="6003925" cy="6858000"/>
          </a:xfrm>
          <a:blipFill>
            <a:blip r:embed="rId3"/>
            <a:stretch>
              <a:fillRect l="-724" t="-148455" r="-550" b="-122"/>
            </a:stretch>
          </a:blipFill>
        </p:spPr>
      </p:pic>
      <p:sp>
        <p:nvSpPr>
          <p:cNvPr id="20" name="Text Placeholder 19">
            <a:extLst>
              <a:ext uri="{FF2B5EF4-FFF2-40B4-BE49-F238E27FC236}">
                <a16:creationId xmlns:a16="http://schemas.microsoft.com/office/drawing/2014/main" id="{AE899CE6-9109-CB7B-1DE6-66B0850379A9}"/>
              </a:ext>
            </a:extLst>
          </p:cNvPr>
          <p:cNvSpPr>
            <a:spLocks noGrp="1"/>
          </p:cNvSpPr>
          <p:nvPr>
            <p:ph type="body" sz="quarter" idx="31"/>
          </p:nvPr>
        </p:nvSpPr>
        <p:spPr>
          <a:xfrm>
            <a:off x="568580" y="804676"/>
            <a:ext cx="5029200" cy="291079"/>
          </a:xfrm>
        </p:spPr>
        <p:txBody>
          <a:bodyPr/>
          <a:lstStyle/>
          <a:p>
            <a:r>
              <a:rPr lang="en-US" sz="2000" dirty="0"/>
              <a:t>Patricia Barreto</a:t>
            </a:r>
          </a:p>
        </p:txBody>
      </p:sp>
      <p:sp>
        <p:nvSpPr>
          <p:cNvPr id="22" name="Text Placeholder 21">
            <a:extLst>
              <a:ext uri="{FF2B5EF4-FFF2-40B4-BE49-F238E27FC236}">
                <a16:creationId xmlns:a16="http://schemas.microsoft.com/office/drawing/2014/main" id="{38C2F5BF-6002-2156-32A7-704E835C2CEE}"/>
              </a:ext>
            </a:extLst>
          </p:cNvPr>
          <p:cNvSpPr>
            <a:spLocks noGrp="1"/>
          </p:cNvSpPr>
          <p:nvPr>
            <p:ph type="body" sz="quarter" idx="32"/>
          </p:nvPr>
        </p:nvSpPr>
        <p:spPr>
          <a:xfrm>
            <a:off x="568580" y="1122620"/>
            <a:ext cx="5029200" cy="338138"/>
          </a:xfrm>
        </p:spPr>
        <p:txBody>
          <a:bodyPr/>
          <a:lstStyle/>
          <a:p>
            <a:r>
              <a:rPr lang="en-US" sz="1600" dirty="0"/>
              <a:t>Patricia.Barreto@spglobal.com</a:t>
            </a:r>
          </a:p>
        </p:txBody>
      </p:sp>
    </p:spTree>
    <p:extLst>
      <p:ext uri="{BB962C8B-B14F-4D97-AF65-F5344CB8AC3E}">
        <p14:creationId xmlns:p14="http://schemas.microsoft.com/office/powerpoint/2010/main" val="28008109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720687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1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2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4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5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6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S-P Global Energy 2025 Light">
  <a:themeElements>
    <a:clrScheme name="Custom 2">
      <a:dk1>
        <a:sysClr val="windowText" lastClr="000000"/>
      </a:dk1>
      <a:lt1>
        <a:sysClr val="window" lastClr="FFFFFF"/>
      </a:lt1>
      <a:dk2>
        <a:srgbClr val="404040"/>
      </a:dk2>
      <a:lt2>
        <a:srgbClr val="DCDCDC"/>
      </a:lt2>
      <a:accent1>
        <a:srgbClr val="D6002A"/>
      </a:accent1>
      <a:accent2>
        <a:srgbClr val="000000"/>
      </a:accent2>
      <a:accent3>
        <a:srgbClr val="C2C2C2"/>
      </a:accent3>
      <a:accent4>
        <a:srgbClr val="9E8D73"/>
      </a:accent4>
      <a:accent5>
        <a:srgbClr val="C7DAE0"/>
      </a:accent5>
      <a:accent6>
        <a:srgbClr val="EDF86F"/>
      </a:accent6>
      <a:hlink>
        <a:srgbClr val="566CBF"/>
      </a:hlink>
      <a:folHlink>
        <a:srgbClr val="1D3BAA"/>
      </a:folHlink>
    </a:clrScheme>
    <a:fontScheme name="Office Theme">
      <a:majorFont>
        <a:latin typeface="Arial"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Ocean 7">
      <a:srgbClr val="006D89"/>
    </a:custClr>
    <a:custClr name="Gold 7B">
      <a:srgbClr val="DC7900"/>
    </a:custClr>
    <a:custClr name="Magenta 7">
      <a:srgbClr val="B92051"/>
    </a:custClr>
    <a:custClr name="Purple 9">
      <a:srgbClr val="501555"/>
    </a:custClr>
    <a:custClr name="Teal 7">
      <a:srgbClr val="0F9E7A"/>
    </a:custClr>
    <a:custClr name="Ocean 9">
      <a:srgbClr val="00495B"/>
    </a:custClr>
    <a:custClr name="Orange 7">
      <a:srgbClr val="C94100"/>
    </a:custClr>
    <a:custClr name="Blue 8">
      <a:srgbClr val="1D3BAA"/>
    </a:custClr>
    <a:custClr name="Magenta 5">
      <a:srgbClr val="CD6083"/>
    </a:custClr>
    <a:custClr name="Green 9">
      <a:srgbClr val="125E1F"/>
    </a:custClr>
    <a:custClr name="Gray 7B">
      <a:srgbClr val="929497"/>
    </a:custClr>
    <a:custClr name="Purple 7">
      <a:srgbClr val="782080"/>
    </a:custClr>
    <a:custClr name="Blue 5">
      <a:srgbClr val="7284CA"/>
    </a:custClr>
    <a:custClr name="Gold 9">
      <a:srgbClr val="9D5700"/>
    </a:custClr>
    <a:custClr name="Purple 4">
      <a:srgbClr val="B280B6"/>
    </a:custClr>
    <a:custClr name="Blue 6">
      <a:srgbClr val="566CBF"/>
    </a:custClr>
    <a:custClr name="Ocean 4">
      <a:srgbClr val="6CABBB"/>
    </a:custClr>
    <a:custClr name="Ochre 7">
      <a:srgbClr val="C18B28"/>
    </a:custClr>
    <a:custClr name="Green 6">
      <a:srgbClr val="3C9D4D"/>
    </a:custClr>
    <a:custClr name="Maroon 9">
      <a:srgbClr val="6B0F01"/>
    </a:custClr>
    <a:custClr name="Positive">
      <a:srgbClr val="167527"/>
    </a:custClr>
    <a:custClr name="Somewhat Positive">
      <a:srgbClr val="9DCEA6"/>
    </a:custClr>
    <a:custClr name="Neutral/No Change">
      <a:srgbClr val="BBBDBF"/>
    </a:custClr>
    <a:custClr name="Neutral alt.">
      <a:srgbClr val="4997AB"/>
    </a:custClr>
    <a:custClr name="Somewhat Negative">
      <a:srgbClr val="D79B93"/>
    </a:custClr>
    <a:custClr name="Negative">
      <a:srgbClr val="B20023"/>
    </a:custClr>
    <a:custClr name="Gray 2B">
      <a:srgbClr val="F1F1F2"/>
    </a:custClr>
    <a:custClr name="Gray 4B">
      <a:srgbClr val="D0D2D3"/>
    </a:custClr>
    <a:custClr name="Gray 6B">
      <a:srgbClr val="A6A8AB"/>
    </a:custClr>
    <a:custClr name="Gray 8B">
      <a:srgbClr val="808184"/>
    </a:custClr>
    <a:custClr name="Orange 10">
      <a:srgbClr val="652100"/>
    </a:custClr>
    <a:custClr name="Orange 8">
      <a:srgbClr val="A73600"/>
    </a:custClr>
    <a:custClr name="Orange 6">
      <a:srgbClr val="D15C24"/>
    </a:custClr>
    <a:custClr name="Orange 4">
      <a:srgbClr val="E0926D"/>
    </a:custClr>
    <a:custClr name="Orange 2">
      <a:srgbClr val="F0C9B6"/>
    </a:custClr>
    <a:custClr name="Ocean 2">
      <a:srgbClr val="B6D5DD"/>
    </a:custClr>
    <a:custClr name="Ocean 4">
      <a:srgbClr val="6CABBB"/>
    </a:custClr>
    <a:custClr name="Ocean 6">
      <a:srgbClr val="24829A"/>
    </a:custClr>
    <a:custClr name="Ocean 8">
      <a:srgbClr val="005B72"/>
    </a:custClr>
    <a:custClr name="Ocean 10">
      <a:srgbClr val="003745"/>
    </a:custClr>
    <a:custClr name="Grey 12">
      <a:srgbClr val="0A0A0A"/>
    </a:custClr>
    <a:custClr name="Grey 11">
      <a:srgbClr val="1F1F1F"/>
    </a:custClr>
    <a:custClr name="Grey 10">
      <a:srgbClr val="333333"/>
    </a:custClr>
    <a:custClr name="Grey 9B">
      <a:srgbClr val="595959"/>
    </a:custClr>
    <a:custClr name="Grey 8B">
      <a:srgbClr val="808184"/>
    </a:custClr>
    <a:custClr name="Grey 7B">
      <a:srgbClr val="929497"/>
    </a:custClr>
    <a:custClr name="Grey 6B">
      <a:srgbClr val="A6A8AB"/>
    </a:custClr>
    <a:custClr name="Grey 5B">
      <a:srgbClr val="BBBDBF"/>
    </a:custClr>
    <a:custClr name="Grey 4B">
      <a:srgbClr val="D0D2D3"/>
    </a:custClr>
    <a:custClr name="Grey 3B">
      <a:srgbClr val="E6E7E8"/>
    </a:custClr>
  </a:custClrLst>
  <a:extLst>
    <a:ext uri="{05A4C25C-085E-4340-85A3-A5531E510DB2}">
      <thm15:themeFamily xmlns:thm15="http://schemas.microsoft.com/office/thememl/2012/main" name="S&amp;P Global Energy_Powerpoint Template - Light Version.pptx" id="{DADE12A0-F77C-47C3-8D21-2CEF0E469AF9}" vid="{9082191C-5231-49D5-9E7D-2847A14DC6CA}"/>
    </a:ext>
  </a:extLst>
</a:theme>
</file>

<file path=ppt/theme/theme2.xml><?xml version="1.0" encoding="utf-8"?>
<a:theme xmlns:a="http://schemas.openxmlformats.org/drawingml/2006/main" name="S-P Global Energy 2025 Dark">
  <a:themeElements>
    <a:clrScheme name="Custom 2">
      <a:dk1>
        <a:sysClr val="windowText" lastClr="000000"/>
      </a:dk1>
      <a:lt1>
        <a:sysClr val="window" lastClr="FFFFFF"/>
      </a:lt1>
      <a:dk2>
        <a:srgbClr val="404040"/>
      </a:dk2>
      <a:lt2>
        <a:srgbClr val="DCDCDC"/>
      </a:lt2>
      <a:accent1>
        <a:srgbClr val="D6002A"/>
      </a:accent1>
      <a:accent2>
        <a:srgbClr val="000000"/>
      </a:accent2>
      <a:accent3>
        <a:srgbClr val="C2C2C2"/>
      </a:accent3>
      <a:accent4>
        <a:srgbClr val="9E8D73"/>
      </a:accent4>
      <a:accent5>
        <a:srgbClr val="C7DAE0"/>
      </a:accent5>
      <a:accent6>
        <a:srgbClr val="EDF86F"/>
      </a:accent6>
      <a:hlink>
        <a:srgbClr val="566CBF"/>
      </a:hlink>
      <a:folHlink>
        <a:srgbClr val="1D3BAA"/>
      </a:folHlink>
    </a:clrScheme>
    <a:fontScheme name="Office Theme">
      <a:majorFont>
        <a:latin typeface="Arial"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Ocean 6">
      <a:srgbClr val="24829A"/>
    </a:custClr>
    <a:custClr name="Gold 5">
      <a:srgbClr val="F1A649"/>
    </a:custClr>
    <a:custClr name="Magenta 5">
      <a:srgbClr val="CD6083"/>
    </a:custClr>
    <a:custClr name="Purple 5">
      <a:srgbClr val="9F60A4"/>
    </a:custClr>
    <a:custClr name="Teal 5">
      <a:srgbClr val="54BAA0"/>
    </a:custClr>
    <a:custClr name="Ocean 4">
      <a:srgbClr val="6CABBB"/>
    </a:custClr>
    <a:custClr name="Orange 5">
      <a:srgbClr val="D87749"/>
    </a:custClr>
    <a:custClr name="Blue 6">
      <a:srgbClr val="566CBF"/>
    </a:custClr>
    <a:custClr name="Magenta 3">
      <a:srgbClr val="E19FB4"/>
    </a:custClr>
    <a:custClr name="Green 6">
      <a:srgbClr val="3C9D4D"/>
    </a:custClr>
    <a:custClr name="Gray 5">
      <a:srgbClr val="BBBDBF"/>
    </a:custClr>
    <a:custClr name="Purple 4">
      <a:srgbClr val="B280B6"/>
    </a:custClr>
    <a:custClr name="Blue 2">
      <a:srgbClr val="C0C8E7"/>
    </a:custClr>
    <a:custClr name="Gold 3">
      <a:srgbClr val="F7C992"/>
    </a:custClr>
    <a:custClr name="Purple 1">
      <a:srgbClr val="ECDFED"/>
    </a:custClr>
    <a:custClr name="Blue 4">
      <a:srgbClr val="8E9DD4"/>
    </a:custClr>
    <a:custClr name="Ocean 2">
      <a:srgbClr val="B6D5DD"/>
    </a:custClr>
    <a:custClr name="Ochre 5">
      <a:srgbClr val="D3AC65"/>
    </a:custClr>
    <a:custClr name="Green 3">
      <a:srgbClr val="9DCEA6"/>
    </a:custClr>
    <a:custClr name="Maroon 5">
      <a:srgbClr val="BC594A"/>
    </a:custClr>
    <a:custClr name="Positive">
      <a:srgbClr val="167527"/>
    </a:custClr>
    <a:custClr name="Somewhat Positive">
      <a:srgbClr val="9DCEA6"/>
    </a:custClr>
    <a:custClr name="Neutral/No Change">
      <a:srgbClr val="BBBDBF"/>
    </a:custClr>
    <a:custClr name="Neutral alt.">
      <a:srgbClr val="4997AB"/>
    </a:custClr>
    <a:custClr name="Somewhat Negative">
      <a:srgbClr val="D79B93"/>
    </a:custClr>
    <a:custClr name="Negative">
      <a:srgbClr val="B20023"/>
    </a:custClr>
    <a:custClr name="Gray 2B">
      <a:srgbClr val="F1F1F2"/>
    </a:custClr>
    <a:custClr name="Gray 4B">
      <a:srgbClr val="D0D2D3"/>
    </a:custClr>
    <a:custClr name="Gray 6B">
      <a:srgbClr val="A6A8AB"/>
    </a:custClr>
    <a:custClr name="Gray 8B">
      <a:srgbClr val="808184"/>
    </a:custClr>
    <a:custClr name="Orange 7">
      <a:srgbClr val="C94100"/>
    </a:custClr>
    <a:custClr name="Orange 6">
      <a:srgbClr val="D15C24"/>
    </a:custClr>
    <a:custClr name="Orange 5">
      <a:srgbClr val="D87749"/>
    </a:custClr>
    <a:custClr name="Orange 3">
      <a:srgbClr val="E8AE92"/>
    </a:custClr>
    <a:custClr name="Orange 2">
      <a:srgbClr val="F0C9B6"/>
    </a:custClr>
    <a:custClr name="Ocean 2">
      <a:srgbClr val="B6D5DD"/>
    </a:custClr>
    <a:custClr name="Ocean 3">
      <a:srgbClr val="92C0CC"/>
    </a:custClr>
    <a:custClr name="Ocean 5">
      <a:srgbClr val="4997AB"/>
    </a:custClr>
    <a:custClr name="Ocean 6">
      <a:srgbClr val="24829A"/>
    </a:custClr>
    <a:custClr name="Ocean 7">
      <a:srgbClr val="006D89"/>
    </a:custClr>
    <a:custClr name="Grey 12">
      <a:srgbClr val="0A0A0A"/>
    </a:custClr>
    <a:custClr name="Grey 11">
      <a:srgbClr val="1F1F1F"/>
    </a:custClr>
    <a:custClr name="Grey 10">
      <a:srgbClr val="333333"/>
    </a:custClr>
    <a:custClr name="Grey 9B">
      <a:srgbClr val="595959"/>
    </a:custClr>
    <a:custClr name="Grey 8B">
      <a:srgbClr val="808184"/>
    </a:custClr>
    <a:custClr name="Grey 7B">
      <a:srgbClr val="929497"/>
    </a:custClr>
    <a:custClr name="Grey 6B">
      <a:srgbClr val="A6A8AB"/>
    </a:custClr>
    <a:custClr name="Grey 5B">
      <a:srgbClr val="BBBDBF"/>
    </a:custClr>
    <a:custClr name="Grey 4B">
      <a:srgbClr val="D0D2D3"/>
    </a:custClr>
    <a:custClr name="Grey 3B">
      <a:srgbClr val="E6E7E8"/>
    </a:custClr>
  </a:custClrLst>
  <a:extLst>
    <a:ext uri="{05A4C25C-085E-4340-85A3-A5531E510DB2}">
      <thm15:themeFamily xmlns:thm15="http://schemas.microsoft.com/office/thememl/2012/main" name="SPGI - PPT Template 16_9" id="{A89C5955-803F-324D-B2C6-6D42183146C6}" vid="{E138253B-0406-B543-9C69-885D9EF17704}"/>
    </a:ext>
  </a:extLst>
</a:theme>
</file>

<file path=ppt/theme/theme3.xml><?xml version="1.0" encoding="utf-8"?>
<a:theme xmlns:a="http://schemas.openxmlformats.org/drawingml/2006/main" name="SPGE_TownHall Light Version_2026">
  <a:themeElements>
    <a:clrScheme name="CI Consulting">
      <a:dk1>
        <a:srgbClr val="000000"/>
      </a:dk1>
      <a:lt1>
        <a:srgbClr val="FFFFFF"/>
      </a:lt1>
      <a:dk2>
        <a:srgbClr val="404040"/>
      </a:dk2>
      <a:lt2>
        <a:srgbClr val="DCDCDC"/>
      </a:lt2>
      <a:accent1>
        <a:srgbClr val="D6002A"/>
      </a:accent1>
      <a:accent2>
        <a:srgbClr val="000000"/>
      </a:accent2>
      <a:accent3>
        <a:srgbClr val="C2C4C3"/>
      </a:accent3>
      <a:accent4>
        <a:srgbClr val="9E8D73"/>
      </a:accent4>
      <a:accent5>
        <a:srgbClr val="C7DAE0"/>
      </a:accent5>
      <a:accent6>
        <a:srgbClr val="EDF86F"/>
      </a:accent6>
      <a:hlink>
        <a:srgbClr val="D6002A"/>
      </a:hlink>
      <a:folHlink>
        <a:srgbClr val="9E8D73"/>
      </a:folHlink>
    </a:clrScheme>
    <a:fontScheme name="Custom 4">
      <a:majorFont>
        <a:latin typeface="Akkurat LL"/>
        <a:ea typeface=""/>
        <a:cs typeface=""/>
      </a:majorFont>
      <a:minorFont>
        <a:latin typeface="Akkurat L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1F1F2"/>
        </a:solidFill>
        <a:ln>
          <a:noFill/>
        </a:ln>
      </a:spPr>
      <a:bodyPr rtlCol="0" anchor="ctr"/>
      <a:lstStyle>
        <a:defPPr algn="ctr">
          <a:defRPr sz="10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400" dirty="0" err="1" smtClean="0"/>
        </a:defPPr>
      </a:lstStyle>
    </a:txDef>
  </a:objectDefaults>
  <a:extraClrSchemeLst/>
  <a:custClrLst>
    <a:custClr name="Brown 100%">
      <a:srgbClr val="9E8D73"/>
    </a:custClr>
    <a:custClr name="Brown 90%">
      <a:srgbClr val="A7997F"/>
    </a:custClr>
    <a:custClr name="Brown 80%">
      <a:srgbClr val="B2A38E"/>
    </a:custClr>
    <a:custClr name="Brown 70%">
      <a:srgbClr val="BAAF9D"/>
    </a:custClr>
    <a:custClr name="Brown 60%">
      <a:srgbClr val="C3BAA9"/>
    </a:custClr>
    <a:custClr name="Brown 50%">
      <a:srgbClr val="CEC4B8"/>
    </a:custClr>
    <a:custClr name="Brown 40%">
      <a:srgbClr val="D8D2C6"/>
    </a:custClr>
    <a:custClr name="Brown 30%">
      <a:srgbClr val="E1DDD4"/>
    </a:custClr>
    <a:custClr name="Brown 20%">
      <a:srgbClr val="E1DDD4"/>
    </a:custClr>
    <a:custClr name="Gold 7B">
      <a:srgbClr val="DC7900"/>
    </a:custClr>
    <a:custClr name="Warm Gray 100%">
      <a:srgbClr val="C2C4C3"/>
    </a:custClr>
    <a:custClr name="Warm Gray 90%">
      <a:srgbClr val="C7C9C8"/>
    </a:custClr>
    <a:custClr name="Warm Gray 80%">
      <a:srgbClr val="CFCFCF"/>
    </a:custClr>
    <a:custClr name="Warm Gray 70%">
      <a:srgbClr val="D5D5D5"/>
    </a:custClr>
    <a:custClr name="Warm Gray 60%">
      <a:srgbClr val="DBDBDB"/>
    </a:custClr>
    <a:custClr name="Warm Gray 50%">
      <a:srgbClr val="E1E1E1"/>
    </a:custClr>
    <a:custClr name="Warm Gray 40%">
      <a:srgbClr val="E7E7E7"/>
    </a:custClr>
    <a:custClr name="Warm Gray 30%">
      <a:srgbClr val="EDEDED"/>
    </a:custClr>
    <a:custClr name="Warm Gray 20%">
      <a:srgbClr val="F3F3F3"/>
    </a:custClr>
    <a:custClr name="Gold 5">
      <a:srgbClr val="F1A649"/>
    </a:custClr>
    <a:custClr name="Light Blue 100%">
      <a:srgbClr val="C7DAE0"/>
    </a:custClr>
    <a:custClr name="Light Blue 90%">
      <a:srgbClr val="CBDCE3"/>
    </a:custClr>
    <a:custClr name="Light Blue 80%">
      <a:srgbClr val="D2E1E6"/>
    </a:custClr>
    <a:custClr name="Light Blue 70%">
      <a:srgbClr val="D6E4E7"/>
    </a:custClr>
    <a:custClr name="Light Blue 60%">
      <a:srgbClr val="DDE8EC"/>
    </a:custClr>
    <a:custClr name="Light Blue 50%">
      <a:srgbClr val="E2ECEE"/>
    </a:custClr>
    <a:custClr name="Light Blue 40%">
      <a:srgbClr val="E8F0F2"/>
    </a:custClr>
    <a:custClr name="Light Blue 30%">
      <a:srgbClr val="EDF2F5"/>
    </a:custClr>
    <a:custClr name="Light Blue 20%">
      <a:srgbClr val="F3F7F8"/>
    </a:custClr>
    <a:custClr name="Gold 3">
      <a:srgbClr val="F7C992"/>
    </a:custClr>
    <a:custClr name="Somewhat Positive">
      <a:srgbClr val="9DCEA6"/>
    </a:custClr>
    <a:custClr name="Positive/Gain">
      <a:srgbClr val="167527"/>
    </a:custClr>
    <a:custClr name="Neutral">
      <a:srgbClr val="D3AC65"/>
    </a:custClr>
    <a:custClr name="Negative/Loss">
      <a:srgbClr val="B20023"/>
    </a:custClr>
    <a:custClr name="Somewhat Negative">
      <a:srgbClr val="D79B93"/>
    </a:custClr>
    <a:custClr name="Ocean 2">
      <a:srgbClr val="B6D5DD"/>
    </a:custClr>
    <a:custClr name="Ocean 4">
      <a:srgbClr val="6CABBB"/>
    </a:custClr>
    <a:custClr name="Ocean 6">
      <a:srgbClr val="24829A"/>
    </a:custClr>
    <a:custClr name="Ocean 8">
      <a:srgbClr val="005B72"/>
    </a:custClr>
    <a:custClr name="Ocean 12">
      <a:srgbClr val="001217"/>
    </a:custClr>
    <a:custClr name="Data Viz 1">
      <a:srgbClr val="006D89"/>
    </a:custClr>
    <a:custClr name="Data Viz 2">
      <a:srgbClr val="DC7900"/>
    </a:custClr>
    <a:custClr name="Data Viz 3">
      <a:srgbClr val="B92051"/>
    </a:custClr>
    <a:custClr name="Data Viz 4">
      <a:srgbClr val="501555"/>
    </a:custClr>
    <a:custClr name="Data Viz 5">
      <a:srgbClr val="0F9E7A"/>
    </a:custClr>
    <a:custClr name="Data Viz 6">
      <a:srgbClr val="00495B"/>
    </a:custClr>
    <a:custClr name="Data Viz 7">
      <a:srgbClr val="C94100"/>
    </a:custClr>
    <a:custClr name="Data Viz 8">
      <a:srgbClr val="1D3BAA"/>
    </a:custClr>
    <a:custClr name="Data Viz 9">
      <a:srgbClr val="CD6083"/>
    </a:custClr>
    <a:custClr name="Data Viz 10">
      <a:srgbClr val="125E1F"/>
    </a:custClr>
  </a:custClrLst>
  <a:extLst>
    <a:ext uri="{05A4C25C-085E-4340-85A3-A5531E510DB2}">
      <thm15:themeFamily xmlns:thm15="http://schemas.microsoft.com/office/thememl/2012/main" name="S&amp;P Global Energy_Town Hall Template_Light 2026" id="{5248AAFC-82AE-40C9-80EF-BF863E84D49B}" vid="{3DBAC736-F5B0-45E3-A338-E460B701E382}"/>
    </a:ext>
  </a:extLst>
</a:theme>
</file>

<file path=ppt/theme/theme4.xml><?xml version="1.0" encoding="utf-8"?>
<a:theme xmlns:a="http://schemas.openxmlformats.org/drawingml/2006/main" name="S-P Global EDP 2026 16-9">
  <a:themeElements>
    <a:clrScheme name="Custom 11">
      <a:dk1>
        <a:srgbClr val="000000"/>
      </a:dk1>
      <a:lt1>
        <a:sysClr val="window" lastClr="FFFFFF"/>
      </a:lt1>
      <a:dk2>
        <a:srgbClr val="404040"/>
      </a:dk2>
      <a:lt2>
        <a:srgbClr val="DCDCDC"/>
      </a:lt2>
      <a:accent1>
        <a:srgbClr val="D6002A"/>
      </a:accent1>
      <a:accent2>
        <a:srgbClr val="000000"/>
      </a:accent2>
      <a:accent3>
        <a:srgbClr val="C2C2C2"/>
      </a:accent3>
      <a:accent4>
        <a:srgbClr val="9E8D73"/>
      </a:accent4>
      <a:accent5>
        <a:srgbClr val="C7DAE0"/>
      </a:accent5>
      <a:accent6>
        <a:srgbClr val="EDF86F"/>
      </a:accent6>
      <a:hlink>
        <a:srgbClr val="566CBF"/>
      </a:hlink>
      <a:folHlink>
        <a:srgbClr val="1D3BAA"/>
      </a:folHlink>
    </a:clrScheme>
    <a:fontScheme name="SP Global Font Theme">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ln>
          <a:noFill/>
        </a:ln>
      </a:spPr>
      <a:bodyPr rtlCol="0" anchor="ctr"/>
      <a:lstStyle>
        <a:defPPr algn="ctr">
          <a:spcAft>
            <a:spcPts val="200"/>
          </a:spcAft>
          <a:defRPr sz="1400" dirty="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Aft>
            <a:spcPts val="200"/>
          </a:spcAft>
          <a:defRPr sz="1400" dirty="0" err="1" smtClean="0"/>
        </a:defPPr>
      </a:lstStyle>
    </a:txDef>
  </a:objectDefaults>
  <a:extraClrSchemeLst/>
  <a:custClrLst>
    <a:custClr name="Ocean 7">
      <a:srgbClr val="006D89"/>
    </a:custClr>
    <a:custClr name="Gold 7B">
      <a:srgbClr val="DC7900"/>
    </a:custClr>
    <a:custClr name="Magenta 7">
      <a:srgbClr val="B92051"/>
    </a:custClr>
    <a:custClr name="Purple 9">
      <a:srgbClr val="501555"/>
    </a:custClr>
    <a:custClr name="Teal 7">
      <a:srgbClr val="0F9E7A"/>
    </a:custClr>
    <a:custClr name="Ocean 9">
      <a:srgbClr val="00495B"/>
    </a:custClr>
    <a:custClr name="Orange 7">
      <a:srgbClr val="C94100"/>
    </a:custClr>
    <a:custClr name="Blue 8">
      <a:srgbClr val="1D3BAA"/>
    </a:custClr>
    <a:custClr name="Magenta 5">
      <a:srgbClr val="CD6083"/>
    </a:custClr>
    <a:custClr name="Green 9">
      <a:srgbClr val="125E1F"/>
    </a:custClr>
    <a:custClr name="Gray 7B">
      <a:srgbClr val="929497"/>
    </a:custClr>
    <a:custClr name="Purple 7">
      <a:srgbClr val="782080"/>
    </a:custClr>
    <a:custClr name="Blue 5">
      <a:srgbClr val="7284CA"/>
    </a:custClr>
    <a:custClr name="Gold 9">
      <a:srgbClr val="9D5700"/>
    </a:custClr>
    <a:custClr name="Purple 4">
      <a:srgbClr val="B280B6"/>
    </a:custClr>
    <a:custClr name="Blue 6">
      <a:srgbClr val="566CBF"/>
    </a:custClr>
    <a:custClr name="Ocean 4">
      <a:srgbClr val="6CABBB"/>
    </a:custClr>
    <a:custClr name="Ochre 7">
      <a:srgbClr val="C18B28"/>
    </a:custClr>
    <a:custClr name="Green 6">
      <a:srgbClr val="3C9D4D"/>
    </a:custClr>
    <a:custClr name="Maroon 9">
      <a:srgbClr val="6B0F01"/>
    </a:custClr>
    <a:custClr name="Positive">
      <a:srgbClr val="167527"/>
    </a:custClr>
    <a:custClr name="Somewhat Positive">
      <a:srgbClr val="9DCEA6"/>
    </a:custClr>
    <a:custClr name="Neutral/No Change">
      <a:srgbClr val="BBBDBF"/>
    </a:custClr>
    <a:custClr name="Neutral alt.">
      <a:srgbClr val="4997AB"/>
    </a:custClr>
    <a:custClr name="Somewhat Negative">
      <a:srgbClr val="D79B93"/>
    </a:custClr>
    <a:custClr name="Negative">
      <a:srgbClr val="B20023"/>
    </a:custClr>
    <a:custClr name="Gray 2B">
      <a:srgbClr val="F1F1F2"/>
    </a:custClr>
    <a:custClr name="Gray 4B">
      <a:srgbClr val="D0D2D3"/>
    </a:custClr>
    <a:custClr name="Gray 6B">
      <a:srgbClr val="A6A8AB"/>
    </a:custClr>
    <a:custClr name="Gray 8B">
      <a:srgbClr val="808184"/>
    </a:custClr>
    <a:custClr name="Orange 10">
      <a:srgbClr val="652100"/>
    </a:custClr>
    <a:custClr name="Orange 8">
      <a:srgbClr val="A73600"/>
    </a:custClr>
    <a:custClr name="Orange 6">
      <a:srgbClr val="D15C24"/>
    </a:custClr>
    <a:custClr name="Orange 4">
      <a:srgbClr val="E0926D"/>
    </a:custClr>
    <a:custClr name="Orange 2">
      <a:srgbClr val="F0C9B6"/>
    </a:custClr>
    <a:custClr name="Ocean 2">
      <a:srgbClr val="B6D5DD"/>
    </a:custClr>
    <a:custClr name="Ocean 4">
      <a:srgbClr val="6CABBB"/>
    </a:custClr>
    <a:custClr name="Ocean 6">
      <a:srgbClr val="24829A"/>
    </a:custClr>
    <a:custClr name="Ocean 8">
      <a:srgbClr val="005B72"/>
    </a:custClr>
    <a:custClr name="Ocean 10">
      <a:srgbClr val="003745"/>
    </a:custClr>
    <a:custClr name="Gold 10">
      <a:srgbClr val="764100"/>
    </a:custClr>
    <a:custClr name="Gold 8">
      <a:srgbClr val="C56C00"/>
    </a:custClr>
    <a:custClr name="Gold 6">
      <a:srgbClr val="EF9424"/>
    </a:custClr>
    <a:custClr name="Gold 4">
      <a:srgbClr val="F4B86D"/>
    </a:custClr>
    <a:custClr name="Gold 2">
      <a:srgbClr val="FADBB6"/>
    </a:custClr>
    <a:custClr name="Purple 2">
      <a:srgbClr val="D8BFDB"/>
    </a:custClr>
    <a:custClr name="Purple 4">
      <a:srgbClr val="B280B6"/>
    </a:custClr>
    <a:custClr name="Purple 6">
      <a:srgbClr val="8B4092"/>
    </a:custClr>
    <a:custClr name="Purple 8">
      <a:srgbClr val="641B6B"/>
    </a:custClr>
    <a:custClr name="Purple 10">
      <a:srgbClr val="3C1040"/>
    </a:custClr>
  </a:custClrLst>
  <a:extLst>
    <a:ext uri="{05A4C25C-085E-4340-85A3-A5531E510DB2}">
      <thm15:themeFamily xmlns:thm15="http://schemas.microsoft.com/office/thememl/2012/main" name="Presentation1" id="{16081706-7756-4703-B20C-783BB383FCF1}" vid="{3DE67A1B-D3F6-47A0-86F9-8F7D5BD15576}"/>
    </a:ext>
  </a:extLst>
</a:theme>
</file>

<file path=ppt/theme/theme5.xml><?xml version="1.0" encoding="utf-8"?>
<a:theme xmlns:a="http://schemas.openxmlformats.org/drawingml/2006/main" name="1_SPGE_TownHall Light Version_2026">
  <a:themeElements>
    <a:clrScheme name="CI Consulting">
      <a:dk1>
        <a:srgbClr val="000000"/>
      </a:dk1>
      <a:lt1>
        <a:srgbClr val="FFFFFF"/>
      </a:lt1>
      <a:dk2>
        <a:srgbClr val="404040"/>
      </a:dk2>
      <a:lt2>
        <a:srgbClr val="DCDCDC"/>
      </a:lt2>
      <a:accent1>
        <a:srgbClr val="D6002A"/>
      </a:accent1>
      <a:accent2>
        <a:srgbClr val="000000"/>
      </a:accent2>
      <a:accent3>
        <a:srgbClr val="C2C4C3"/>
      </a:accent3>
      <a:accent4>
        <a:srgbClr val="9E8D73"/>
      </a:accent4>
      <a:accent5>
        <a:srgbClr val="C7DAE0"/>
      </a:accent5>
      <a:accent6>
        <a:srgbClr val="EDF86F"/>
      </a:accent6>
      <a:hlink>
        <a:srgbClr val="D6002A"/>
      </a:hlink>
      <a:folHlink>
        <a:srgbClr val="9E8D73"/>
      </a:folHlink>
    </a:clrScheme>
    <a:fontScheme name="Custom 4">
      <a:majorFont>
        <a:latin typeface="Akkurat LL"/>
        <a:ea typeface=""/>
        <a:cs typeface=""/>
      </a:majorFont>
      <a:minorFont>
        <a:latin typeface="Akkurat L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1F1F2"/>
        </a:solidFill>
        <a:ln>
          <a:noFill/>
        </a:ln>
      </a:spPr>
      <a:bodyPr rtlCol="0" anchor="ctr"/>
      <a:lstStyle>
        <a:defPPr algn="ctr">
          <a:defRPr sz="10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lIns="0" tIns="0" rIns="0" bIns="0" rtlCol="0">
        <a:spAutoFit/>
      </a:bodyPr>
      <a:lstStyle>
        <a:defPPr algn="l">
          <a:defRPr sz="1400" dirty="0" err="1" smtClean="0"/>
        </a:defPPr>
      </a:lstStyle>
    </a:txDef>
  </a:objectDefaults>
  <a:extraClrSchemeLst/>
  <a:custClrLst>
    <a:custClr name="Brown 100%">
      <a:srgbClr val="9E8D73"/>
    </a:custClr>
    <a:custClr name="Brown 90%">
      <a:srgbClr val="A7997F"/>
    </a:custClr>
    <a:custClr name="Brown 80%">
      <a:srgbClr val="B2A38E"/>
    </a:custClr>
    <a:custClr name="Brown 70%">
      <a:srgbClr val="BAAF9D"/>
    </a:custClr>
    <a:custClr name="Brown 60%">
      <a:srgbClr val="C3BAA9"/>
    </a:custClr>
    <a:custClr name="Brown 50%">
      <a:srgbClr val="CEC4B8"/>
    </a:custClr>
    <a:custClr name="Brown 40%">
      <a:srgbClr val="D8D2C6"/>
    </a:custClr>
    <a:custClr name="Brown 30%">
      <a:srgbClr val="E1DDD4"/>
    </a:custClr>
    <a:custClr name="Brown 20%">
      <a:srgbClr val="E1DDD4"/>
    </a:custClr>
    <a:custClr name="Gold 7B">
      <a:srgbClr val="DC7900"/>
    </a:custClr>
    <a:custClr name="Warm Gray 100%">
      <a:srgbClr val="C2C4C3"/>
    </a:custClr>
    <a:custClr name="Warm Gray 90%">
      <a:srgbClr val="C7C9C8"/>
    </a:custClr>
    <a:custClr name="Warm Gray 80%">
      <a:srgbClr val="CFCFCF"/>
    </a:custClr>
    <a:custClr name="Warm Gray 70%">
      <a:srgbClr val="D5D5D5"/>
    </a:custClr>
    <a:custClr name="Warm Gray 60%">
      <a:srgbClr val="DBDBDB"/>
    </a:custClr>
    <a:custClr name="Warm Gray 50%">
      <a:srgbClr val="E1E1E1"/>
    </a:custClr>
    <a:custClr name="Warm Gray 40%">
      <a:srgbClr val="E7E7E7"/>
    </a:custClr>
    <a:custClr name="Warm Gray 30%">
      <a:srgbClr val="EDEDED"/>
    </a:custClr>
    <a:custClr name="Warm Gray 20%">
      <a:srgbClr val="F3F3F3"/>
    </a:custClr>
    <a:custClr name="Gold 5">
      <a:srgbClr val="F1A649"/>
    </a:custClr>
    <a:custClr name="Light Blue 100%">
      <a:srgbClr val="C7DAE0"/>
    </a:custClr>
    <a:custClr name="Light Blue 90%">
      <a:srgbClr val="CBDCE3"/>
    </a:custClr>
    <a:custClr name="Light Blue 80%">
      <a:srgbClr val="D2E1E6"/>
    </a:custClr>
    <a:custClr name="Light Blue 70%">
      <a:srgbClr val="D6E4E7"/>
    </a:custClr>
    <a:custClr name="Light Blue 60%">
      <a:srgbClr val="DDE8EC"/>
    </a:custClr>
    <a:custClr name="Light Blue 50%">
      <a:srgbClr val="E2ECEE"/>
    </a:custClr>
    <a:custClr name="Light Blue 40%">
      <a:srgbClr val="E8F0F2"/>
    </a:custClr>
    <a:custClr name="Light Blue 30%">
      <a:srgbClr val="EDF2F5"/>
    </a:custClr>
    <a:custClr name="Light Blue 20%">
      <a:srgbClr val="F3F7F8"/>
    </a:custClr>
    <a:custClr name="Gold 3">
      <a:srgbClr val="F7C992"/>
    </a:custClr>
    <a:custClr name="Somewhat Positive">
      <a:srgbClr val="9DCEA6"/>
    </a:custClr>
    <a:custClr name="Positive/Gain">
      <a:srgbClr val="167527"/>
    </a:custClr>
    <a:custClr name="Neutral">
      <a:srgbClr val="D3AC65"/>
    </a:custClr>
    <a:custClr name="Negative/Loss">
      <a:srgbClr val="B20023"/>
    </a:custClr>
    <a:custClr name="Somewhat Negative">
      <a:srgbClr val="D79B93"/>
    </a:custClr>
    <a:custClr name="Ocean 2">
      <a:srgbClr val="B6D5DD"/>
    </a:custClr>
    <a:custClr name="Ocean 4">
      <a:srgbClr val="6CABBB"/>
    </a:custClr>
    <a:custClr name="Ocean 6">
      <a:srgbClr val="24829A"/>
    </a:custClr>
    <a:custClr name="Ocean 8">
      <a:srgbClr val="005B72"/>
    </a:custClr>
    <a:custClr name="Ocean 12">
      <a:srgbClr val="001217"/>
    </a:custClr>
    <a:custClr name="Data Viz 1">
      <a:srgbClr val="006D89"/>
    </a:custClr>
    <a:custClr name="Data Viz 2">
      <a:srgbClr val="DC7900"/>
    </a:custClr>
    <a:custClr name="Data Viz 3">
      <a:srgbClr val="B92051"/>
    </a:custClr>
    <a:custClr name="Data Viz 4">
      <a:srgbClr val="501555"/>
    </a:custClr>
    <a:custClr name="Data Viz 5">
      <a:srgbClr val="0F9E7A"/>
    </a:custClr>
    <a:custClr name="Data Viz 6">
      <a:srgbClr val="00495B"/>
    </a:custClr>
    <a:custClr name="Data Viz 7">
      <a:srgbClr val="C94100"/>
    </a:custClr>
    <a:custClr name="Data Viz 8">
      <a:srgbClr val="1D3BAA"/>
    </a:custClr>
    <a:custClr name="Data Viz 9">
      <a:srgbClr val="CD6083"/>
    </a:custClr>
    <a:custClr name="Data Viz 10">
      <a:srgbClr val="125E1F"/>
    </a:custClr>
  </a:custClrLst>
  <a:extLst>
    <a:ext uri="{05A4C25C-085E-4340-85A3-A5531E510DB2}">
      <thm15:themeFamily xmlns:thm15="http://schemas.microsoft.com/office/thememl/2012/main" name="S&amp;P Global Energy_Town Hall Template_Light 2026" id="{5248AAFC-82AE-40C9-80EF-BF863E84D49B}" vid="{3DBAC736-F5B0-45E3-A338-E460B701E382}"/>
    </a:ext>
  </a:extLst>
</a:theme>
</file>

<file path=ppt/theme/theme6.xml><?xml version="1.0" encoding="utf-8"?>
<a:theme xmlns:a="http://schemas.openxmlformats.org/drawingml/2006/main" name="Office Theme">
  <a:themeElements>
    <a:clrScheme name="SPG Temp Color theme">
      <a:dk1>
        <a:srgbClr val="000000"/>
      </a:dk1>
      <a:lt1>
        <a:sysClr val="window" lastClr="FFFFFF"/>
      </a:lt1>
      <a:dk2>
        <a:srgbClr val="404040"/>
      </a:dk2>
      <a:lt2>
        <a:srgbClr val="DCDCDC"/>
      </a:lt2>
      <a:accent1>
        <a:srgbClr val="D6002A"/>
      </a:accent1>
      <a:accent2>
        <a:srgbClr val="000000"/>
      </a:accent2>
      <a:accent3>
        <a:srgbClr val="EDF86F"/>
      </a:accent3>
      <a:accent4>
        <a:srgbClr val="9E8D73"/>
      </a:accent4>
      <a:accent5>
        <a:srgbClr val="C2C4C3"/>
      </a:accent5>
      <a:accent6>
        <a:srgbClr val="C7DAE0"/>
      </a:accent6>
      <a:hlink>
        <a:srgbClr val="000000"/>
      </a:hlink>
      <a:folHlink>
        <a:srgbClr val="000000"/>
      </a:folHlink>
    </a:clrScheme>
    <a:fontScheme name="SPG Temp Font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Ocean 7">
      <a:srgbClr val="006D89"/>
    </a:custClr>
    <a:custClr name="Gold 5">
      <a:srgbClr val="F1A649"/>
    </a:custClr>
    <a:custClr name="Purple 7">
      <a:srgbClr val="782080"/>
    </a:custClr>
    <a:custClr name="Teal 7">
      <a:srgbClr val="54BAA0"/>
    </a:custClr>
    <a:custClr name="Magneta 7">
      <a:srgbClr val="B92051"/>
    </a:custClr>
    <a:custClr name="Blue 3">
      <a:srgbClr val="AAB5DF"/>
    </a:custClr>
    <a:custClr name="Blue 8">
      <a:srgbClr val="1D3BAA"/>
    </a:custClr>
    <a:custClr name="Orange 7">
      <a:srgbClr val="B280B6"/>
    </a:custClr>
    <a:custClr name="Ocean 5">
      <a:srgbClr val="C94100"/>
    </a:custClr>
    <a:custClr name="Maroon 9">
      <a:srgbClr val="6DACBC"/>
    </a:custClr>
    <a:custClr name="Maroon 9">
      <a:srgbClr val="6B0F01"/>
    </a:custClr>
    <a:custClr name="Maroon 7">
      <a:srgbClr val="A11602"/>
    </a:custClr>
    <a:custClr name="Maroon 5">
      <a:srgbClr val="BC594A"/>
    </a:custClr>
    <a:custClr name="Maroon 3">
      <a:srgbClr val="D79B93"/>
    </a:custClr>
    <a:custClr name="Maroon 2">
      <a:srgbClr val="E4BCB7"/>
    </a:custClr>
    <a:custClr name="Ocean 2">
      <a:srgbClr val="B6D5DD"/>
    </a:custClr>
    <a:custClr name="Ocean 3">
      <a:srgbClr val="92C0CC"/>
    </a:custClr>
    <a:custClr name="Ocean 5">
      <a:srgbClr val="4997AB"/>
    </a:custClr>
    <a:custClr name="Ocean 7">
      <a:srgbClr val="006D89"/>
    </a:custClr>
    <a:custClr name="Ocean 9">
      <a:srgbClr val="00495B"/>
    </a:custClr>
    <a:custClr name="Gold 9">
      <a:srgbClr val="9D5700"/>
    </a:custClr>
    <a:custClr name="Gold 7">
      <a:srgbClr val="EC8200"/>
    </a:custClr>
    <a:custClr name="Gold 5">
      <a:srgbClr val="F1A649"/>
    </a:custClr>
    <a:custClr name="Gold 3">
      <a:srgbClr val="F7C992"/>
    </a:custClr>
    <a:custClr name="Gold 2">
      <a:srgbClr val="FADBB6"/>
    </a:custClr>
    <a:custClr name="Purple 2">
      <a:srgbClr val="D8BFDB"/>
    </a:custClr>
    <a:custClr name="Purple 3">
      <a:srgbClr val="C59FC9"/>
    </a:custClr>
    <a:custClr name="Purple 5">
      <a:srgbClr val="9F60A4"/>
    </a:custClr>
    <a:custClr name="Purple 7">
      <a:srgbClr val="782080"/>
    </a:custClr>
    <a:custClr name="Purple 9">
      <a:srgbClr val="501555"/>
    </a:custClr>
    <a:custClr name="Orange 9">
      <a:srgbClr val="862B00"/>
    </a:custClr>
    <a:custClr name="Orange 7">
      <a:srgbClr val="C94100"/>
    </a:custClr>
    <a:custClr name="Orange 5">
      <a:srgbClr val="D87749"/>
    </a:custClr>
    <a:custClr name="Orange 3">
      <a:srgbClr val="E8AE92"/>
    </a:custClr>
    <a:custClr name="Orange 2">
      <a:srgbClr val="F0C9B6"/>
    </a:custClr>
    <a:custClr name="Blue 2">
      <a:srgbClr val="C0C8E7"/>
    </a:custClr>
    <a:custClr name="Blue 3">
      <a:srgbClr val="AAB5DF"/>
    </a:custClr>
    <a:custClr name="Blue 5">
      <a:srgbClr val="7284CA"/>
    </a:custClr>
    <a:custClr name="Blue 7">
      <a:srgbClr val="3953B4"/>
    </a:custClr>
    <a:custClr name="Blue 9">
      <a:srgbClr val="01229F"/>
    </a:custClr>
    <a:custClr name="Magneta 9">
      <a:srgbClr val="7B1536"/>
    </a:custClr>
    <a:custClr name="Magneta 7">
      <a:srgbClr val="B92051"/>
    </a:custClr>
    <a:custClr name="Magneta 5">
      <a:srgbClr val="CD6083"/>
    </a:custClr>
    <a:custClr name="Magneta 3">
      <a:srgbClr val="E19FB4"/>
    </a:custClr>
    <a:custClr name="Magneta 2">
      <a:srgbClr val="EBBFCD"/>
    </a:custClr>
    <a:custClr name="Green 2">
      <a:srgbClr val="BEDEC4"/>
    </a:custClr>
    <a:custClr name="Green 2">
      <a:srgbClr val="9DCEA6"/>
    </a:custClr>
    <a:custClr name="Green 5">
      <a:srgbClr val="5CAE6A"/>
    </a:custClr>
    <a:custClr name="Green 7">
      <a:srgbClr val="1B8D2F"/>
    </a:custClr>
    <a:custClr name="Green 9">
      <a:srgbClr val="125E1F"/>
    </a:custClr>
  </a:custClr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SPG Temp Color theme">
      <a:dk1>
        <a:srgbClr val="000000"/>
      </a:dk1>
      <a:lt1>
        <a:sysClr val="window" lastClr="FFFFFF"/>
      </a:lt1>
      <a:dk2>
        <a:srgbClr val="404040"/>
      </a:dk2>
      <a:lt2>
        <a:srgbClr val="DCDCDC"/>
      </a:lt2>
      <a:accent1>
        <a:srgbClr val="D6002A"/>
      </a:accent1>
      <a:accent2>
        <a:srgbClr val="000000"/>
      </a:accent2>
      <a:accent3>
        <a:srgbClr val="EDF86F"/>
      </a:accent3>
      <a:accent4>
        <a:srgbClr val="9E8D73"/>
      </a:accent4>
      <a:accent5>
        <a:srgbClr val="C2C4C3"/>
      </a:accent5>
      <a:accent6>
        <a:srgbClr val="C7DAE0"/>
      </a:accent6>
      <a:hlink>
        <a:srgbClr val="000000"/>
      </a:hlink>
      <a:folHlink>
        <a:srgbClr val="000000"/>
      </a:folHlink>
    </a:clrScheme>
    <a:fontScheme name="SPG Temp Font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custClrLst>
    <a:custClr name="Ocean 7">
      <a:srgbClr val="006D89"/>
    </a:custClr>
    <a:custClr name="Gold 5">
      <a:srgbClr val="F1A649"/>
    </a:custClr>
    <a:custClr name="Purple 7">
      <a:srgbClr val="782080"/>
    </a:custClr>
    <a:custClr name="Teal 7">
      <a:srgbClr val="54BAA0"/>
    </a:custClr>
    <a:custClr name="Magneta 7">
      <a:srgbClr val="B92051"/>
    </a:custClr>
    <a:custClr name="Blue 3">
      <a:srgbClr val="AAB5DF"/>
    </a:custClr>
    <a:custClr name="Blue 8">
      <a:srgbClr val="1D3BAA"/>
    </a:custClr>
    <a:custClr name="Orange 7">
      <a:srgbClr val="B280B6"/>
    </a:custClr>
    <a:custClr name="Ocean 5">
      <a:srgbClr val="C94100"/>
    </a:custClr>
    <a:custClr name="Maroon 9">
      <a:srgbClr val="6DACBC"/>
    </a:custClr>
    <a:custClr name="Maroon 9">
      <a:srgbClr val="6B0F01"/>
    </a:custClr>
    <a:custClr name="Maroon 7">
      <a:srgbClr val="A11602"/>
    </a:custClr>
    <a:custClr name="Maroon 5">
      <a:srgbClr val="BC594A"/>
    </a:custClr>
    <a:custClr name="Maroon 3">
      <a:srgbClr val="D79B93"/>
    </a:custClr>
    <a:custClr name="Maroon 2">
      <a:srgbClr val="E4BCB7"/>
    </a:custClr>
    <a:custClr name="Ocean 2">
      <a:srgbClr val="B6D5DD"/>
    </a:custClr>
    <a:custClr name="Ocean 3">
      <a:srgbClr val="92C0CC"/>
    </a:custClr>
    <a:custClr name="Ocean 5">
      <a:srgbClr val="4997AB"/>
    </a:custClr>
    <a:custClr name="Ocean 7">
      <a:srgbClr val="006D89"/>
    </a:custClr>
    <a:custClr name="Ocean 9">
      <a:srgbClr val="00495B"/>
    </a:custClr>
    <a:custClr name="Gold 9">
      <a:srgbClr val="9D5700"/>
    </a:custClr>
    <a:custClr name="Gold 7">
      <a:srgbClr val="EC8200"/>
    </a:custClr>
    <a:custClr name="Gold 5">
      <a:srgbClr val="F1A649"/>
    </a:custClr>
    <a:custClr name="Gold 3">
      <a:srgbClr val="F7C992"/>
    </a:custClr>
    <a:custClr name="Gold 2">
      <a:srgbClr val="FADBB6"/>
    </a:custClr>
    <a:custClr name="Purple 2">
      <a:srgbClr val="D8BFDB"/>
    </a:custClr>
    <a:custClr name="Purple 3">
      <a:srgbClr val="C59FC9"/>
    </a:custClr>
    <a:custClr name="Purple 5">
      <a:srgbClr val="9F60A4"/>
    </a:custClr>
    <a:custClr name="Purple 7">
      <a:srgbClr val="782080"/>
    </a:custClr>
    <a:custClr name="Purple 9">
      <a:srgbClr val="501555"/>
    </a:custClr>
    <a:custClr name="Orange 9">
      <a:srgbClr val="862B00"/>
    </a:custClr>
    <a:custClr name="Orange 7">
      <a:srgbClr val="C94100"/>
    </a:custClr>
    <a:custClr name="Orange 5">
      <a:srgbClr val="D87749"/>
    </a:custClr>
    <a:custClr name="Orange 3">
      <a:srgbClr val="E8AE92"/>
    </a:custClr>
    <a:custClr name="Orange 2">
      <a:srgbClr val="F0C9B6"/>
    </a:custClr>
    <a:custClr name="Blue 2">
      <a:srgbClr val="C0C8E7"/>
    </a:custClr>
    <a:custClr name="Blue 3">
      <a:srgbClr val="AAB5DF"/>
    </a:custClr>
    <a:custClr name="Blue 5">
      <a:srgbClr val="7284CA"/>
    </a:custClr>
    <a:custClr name="Blue 7">
      <a:srgbClr val="3953B4"/>
    </a:custClr>
    <a:custClr name="Blue 9">
      <a:srgbClr val="01229F"/>
    </a:custClr>
    <a:custClr name="Magneta 9">
      <a:srgbClr val="7B1536"/>
    </a:custClr>
    <a:custClr name="Magneta 7">
      <a:srgbClr val="B92051"/>
    </a:custClr>
    <a:custClr name="Magneta 5">
      <a:srgbClr val="CD6083"/>
    </a:custClr>
    <a:custClr name="Magneta 3">
      <a:srgbClr val="E19FB4"/>
    </a:custClr>
    <a:custClr name="Magneta 2">
      <a:srgbClr val="EBBFCD"/>
    </a:custClr>
    <a:custClr name="Green 2">
      <a:srgbClr val="BEDEC4"/>
    </a:custClr>
    <a:custClr name="Green 2">
      <a:srgbClr val="9DCEA6"/>
    </a:custClr>
    <a:custClr name="Green 5">
      <a:srgbClr val="5CAE6A"/>
    </a:custClr>
    <a:custClr name="Green 7">
      <a:srgbClr val="1B8D2F"/>
    </a:custClr>
    <a:custClr name="Green 9">
      <a:srgbClr val="125E1F"/>
    </a:custClr>
  </a:custClr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11">
    <a:dk1>
      <a:sysClr val="windowText" lastClr="000000"/>
    </a:dk1>
    <a:lt1>
      <a:sysClr val="window" lastClr="FFFFFF"/>
    </a:lt1>
    <a:dk2>
      <a:srgbClr val="08C3A5"/>
    </a:dk2>
    <a:lt2>
      <a:srgbClr val="E7E6E6"/>
    </a:lt2>
    <a:accent1>
      <a:srgbClr val="99E4D7"/>
    </a:accent1>
    <a:accent2>
      <a:srgbClr val="06927C"/>
    </a:accent2>
    <a:accent3>
      <a:srgbClr val="4F99C1"/>
    </a:accent3>
    <a:accent4>
      <a:srgbClr val="002B5F"/>
    </a:accent4>
    <a:accent5>
      <a:srgbClr val="FFAC17"/>
    </a:accent5>
    <a:accent6>
      <a:srgbClr val="50280A"/>
    </a:accent6>
    <a:hlink>
      <a:srgbClr val="08C3A5"/>
    </a:hlink>
    <a:folHlink>
      <a:srgbClr val="954F72"/>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9291D1FA52D88419F885FAE750F9BD5" ma:contentTypeVersion="17" ma:contentTypeDescription="Create a new document." ma:contentTypeScope="" ma:versionID="682d1b353ac715d5038571adcadf2aba">
  <xsd:schema xmlns:xsd="http://www.w3.org/2001/XMLSchema" xmlns:xs="http://www.w3.org/2001/XMLSchema" xmlns:p="http://schemas.microsoft.com/office/2006/metadata/properties" xmlns:ns2="7d242e75-8a77-4799-bd0b-8d6f76c7fd95" xmlns:ns3="5a67a857-9c42-44cb-8801-f061f70b437c" targetNamespace="http://schemas.microsoft.com/office/2006/metadata/properties" ma:root="true" ma:fieldsID="951a2cf6e613b9daace8d7f703aa5979" ns2:_="" ns3:_="">
    <xsd:import namespace="7d242e75-8a77-4799-bd0b-8d6f76c7fd95"/>
    <xsd:import namespace="5a67a857-9c42-44cb-8801-f061f70b437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SearchPropertie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d242e75-8a77-4799-bd0b-8d6f76c7fd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76f79bde-b34b-4e33-a562-f79c102b9a2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Location" ma:index="23" nillable="true" ma:displayName="Location" ma:description="" ma:indexed="true" ma:internalName="MediaServiceLocation" ma:readOnly="true">
      <xsd:simpleType>
        <xsd:restriction base="dms:Text"/>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67a857-9c42-44cb-8801-f061f70b437c"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c311c143-11c1-446e-9bd9-c4c8483a6cf8}" ma:internalName="TaxCatchAll" ma:showField="CatchAllData" ma:web="5a67a857-9c42-44cb-8801-f061f70b437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5a67a857-9c42-44cb-8801-f061f70b437c" xsi:nil="true"/>
    <lcf76f155ced4ddcb4097134ff3c332f xmlns="7d242e75-8a77-4799-bd0b-8d6f76c7fd9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2575A9D-18C8-4BF7-8F91-AC30C6812F70}">
  <ds:schemaRefs>
    <ds:schemaRef ds:uri="5a67a857-9c42-44cb-8801-f061f70b437c"/>
    <ds:schemaRef ds:uri="7d242e75-8a77-4799-bd0b-8d6f76c7fd9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16772FE5-A50F-411E-A3DA-68868B7EED15}">
  <ds:schemaRefs>
    <ds:schemaRef ds:uri="http://schemas.microsoft.com/sharepoint/v3/contenttype/forms"/>
  </ds:schemaRefs>
</ds:datastoreItem>
</file>

<file path=customXml/itemProps3.xml><?xml version="1.0" encoding="utf-8"?>
<ds:datastoreItem xmlns:ds="http://schemas.openxmlformats.org/officeDocument/2006/customXml" ds:itemID="{142C3D98-11F1-49C2-B1A8-8AD5F3DA3CC8}">
  <ds:schemaRefs>
    <ds:schemaRef ds:uri="5a67a857-9c42-44cb-8801-f061f70b437c"/>
    <ds:schemaRef ds:uri="http://schemas.microsoft.com/office/infopath/2007/PartnerControls"/>
    <ds:schemaRef ds:uri="http://schemas.microsoft.com/office/2006/documentManagement/types"/>
    <ds:schemaRef ds:uri="http://purl.org/dc/dcmitype/"/>
    <ds:schemaRef ds:uri="http://schemas.openxmlformats.org/package/2006/metadata/core-properties"/>
    <ds:schemaRef ds:uri="7d242e75-8a77-4799-bd0b-8d6f76c7fd95"/>
    <ds:schemaRef ds:uri="http://schemas.microsoft.com/office/2006/metadata/properties"/>
    <ds:schemaRef ds:uri="http://www.w3.org/XML/1998/namespace"/>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S&amp;P Global Energy PPT Template - Light Version</Template>
  <TotalTime>3024</TotalTime>
  <Words>3048</Words>
  <Application>Microsoft Office PowerPoint</Application>
  <PresentationFormat>Widescreen</PresentationFormat>
  <Paragraphs>262</Paragraphs>
  <Slides>15</Slides>
  <Notes>12</Notes>
  <HiddenSlides>0</HiddenSlides>
  <MMClips>0</MMClips>
  <ScaleCrop>false</ScaleCrop>
  <HeadingPairs>
    <vt:vector size="8" baseType="variant">
      <vt:variant>
        <vt:lpstr>Fonts Used</vt:lpstr>
      </vt:variant>
      <vt:variant>
        <vt:i4>7</vt:i4>
      </vt:variant>
      <vt:variant>
        <vt:lpstr>Theme</vt:lpstr>
      </vt:variant>
      <vt:variant>
        <vt:i4>5</vt:i4>
      </vt:variant>
      <vt:variant>
        <vt:lpstr>Embedded OLE Servers</vt:lpstr>
      </vt:variant>
      <vt:variant>
        <vt:i4>1</vt:i4>
      </vt:variant>
      <vt:variant>
        <vt:lpstr>Slide Titles</vt:lpstr>
      </vt:variant>
      <vt:variant>
        <vt:i4>15</vt:i4>
      </vt:variant>
    </vt:vector>
  </HeadingPairs>
  <TitlesOfParts>
    <vt:vector size="28" baseType="lpstr">
      <vt:lpstr>Akkurat LL</vt:lpstr>
      <vt:lpstr>Akkurat LL Light</vt:lpstr>
      <vt:lpstr>Akkurat LL Regular</vt:lpstr>
      <vt:lpstr>Arial</vt:lpstr>
      <vt:lpstr>Arial</vt:lpstr>
      <vt:lpstr>Platts Oscine</vt:lpstr>
      <vt:lpstr>Wingdings</vt:lpstr>
      <vt:lpstr>S-P Global Energy 2025 Light</vt:lpstr>
      <vt:lpstr>S-P Global Energy 2025 Dark</vt:lpstr>
      <vt:lpstr>SPGE_TownHall Light Version_2026</vt:lpstr>
      <vt:lpstr>S-P Global EDP 2026 16-9</vt:lpstr>
      <vt:lpstr>1_SPGE_TownHall Light Version_2026</vt:lpstr>
      <vt:lpstr>think-cell Slide</vt:lpstr>
      <vt:lpstr>Perspectivas del mercado del litio  Desde picos de precios hasta nuevas fronteras en energía y movilidad</vt:lpstr>
      <vt:lpstr>Desde enero de 2025, y también tras el estallido de la guerra en el Golfo, las mineras rinden por encima de las energéticas</vt:lpstr>
      <vt:lpstr>Cinco riesgos clave: visión del mercado de metales</vt:lpstr>
      <vt:lpstr>PowerPoint Presentation</vt:lpstr>
      <vt:lpstr>PowerPoint Presentation</vt:lpstr>
      <vt:lpstr>PowerPoint Presentation</vt:lpstr>
      <vt:lpstr>PowerPoint Presentation</vt:lpstr>
      <vt:lpstr>PowerPoint Presentation</vt:lpstr>
      <vt:lpstr>Con precios del litio volátiles, las ganancias pierden impulso en el segundo trimestre</vt:lpstr>
      <vt:lpstr>PowerPoint Presentation</vt:lpstr>
      <vt:lpstr>Sudamérica es clave para la producción mundial de litio en la próxima década </vt:lpstr>
      <vt:lpstr>PowerPoint Presentation</vt:lpstr>
      <vt:lpstr>PowerPoint Presentation</vt:lpstr>
      <vt:lpstr>PowerPoint Presentation</vt:lpstr>
      <vt:lpstr>PowerPoint Presentation</vt:lpstr>
    </vt:vector>
  </TitlesOfParts>
  <Company>SP Global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Marjolin, Aude (SPGE Research)</dc:creator>
  <cp:lastModifiedBy>Barreto, Patricia (SPGE Research)</cp:lastModifiedBy>
  <cp:revision>1</cp:revision>
  <dcterms:created xsi:type="dcterms:W3CDTF">2026-08-18T13:22:43Z</dcterms:created>
  <dcterms:modified xsi:type="dcterms:W3CDTF">2026-09-09T21:36:13Z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r8>3902500</vt:r8>
  </property>
  <property fmtid="{D5CDD505-2E9C-101B-9397-08002B2CF9AE}" pid="3" name="ContentTypeId">
    <vt:lpwstr>0x01010039291D1FA52D88419F885FAE750F9BD5</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MediaServiceImageTags">
    <vt:lpwstr/>
  </property>
  <property fmtid="{D5CDD505-2E9C-101B-9397-08002B2CF9AE}" pid="8" name="MSIP_Label_6267e522-0091-4d88-9989-f382df9eb3cc_Enabled">
    <vt:lpwstr>true</vt:lpwstr>
  </property>
  <property fmtid="{D5CDD505-2E9C-101B-9397-08002B2CF9AE}" pid="9" name="MSIP_Label_6267e522-0091-4d88-9989-f382df9eb3cc_SetDate">
    <vt:lpwstr>2026-09-09T21:36:10Z</vt:lpwstr>
  </property>
  <property fmtid="{D5CDD505-2E9C-101B-9397-08002B2CF9AE}" pid="10" name="MSIP_Label_6267e522-0091-4d88-9989-f382df9eb3cc_Method">
    <vt:lpwstr>Privileged</vt:lpwstr>
  </property>
  <property fmtid="{D5CDD505-2E9C-101B-9397-08002B2CF9AE}" pid="11" name="MSIP_Label_6267e522-0091-4d88-9989-f382df9eb3cc_Name">
    <vt:lpwstr>General</vt:lpwstr>
  </property>
  <property fmtid="{D5CDD505-2E9C-101B-9397-08002B2CF9AE}" pid="12" name="MSIP_Label_6267e522-0091-4d88-9989-f382df9eb3cc_SiteId">
    <vt:lpwstr>8f3e36ea-8039-4b40-81a7-7dc0599e8645</vt:lpwstr>
  </property>
  <property fmtid="{D5CDD505-2E9C-101B-9397-08002B2CF9AE}" pid="13" name="MSIP_Label_6267e522-0091-4d88-9989-f382df9eb3cc_ActionId">
    <vt:lpwstr>1358dd2c-403f-41a6-97e8-666899b06164</vt:lpwstr>
  </property>
  <property fmtid="{D5CDD505-2E9C-101B-9397-08002B2CF9AE}" pid="14" name="MSIP_Label_6267e522-0091-4d88-9989-f382df9eb3cc_ContentBits">
    <vt:lpwstr>0</vt:lpwstr>
  </property>
  <property fmtid="{D5CDD505-2E9C-101B-9397-08002B2CF9AE}" pid="15" name="MSIP_Label_6267e522-0091-4d88-9989-f382df9eb3cc_Tag">
    <vt:lpwstr>10, 0, 1, 1</vt:lpwstr>
  </property>
</Properties>
</file>