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</p:sldMasterIdLst>
  <p:notesMasterIdLst>
    <p:notesMasterId r:id="rId11"/>
  </p:notesMasterIdLst>
  <p:sldIdLst>
    <p:sldId id="1283" r:id="rId2"/>
    <p:sldId id="1386" r:id="rId3"/>
    <p:sldId id="1284" r:id="rId4"/>
    <p:sldId id="1396" r:id="rId5"/>
    <p:sldId id="1392" r:id="rId6"/>
    <p:sldId id="1398" r:id="rId7"/>
    <p:sldId id="1399" r:id="rId8"/>
    <p:sldId id="1402" r:id="rId9"/>
    <p:sldId id="1403" r:id="rId10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2F2F2"/>
    <a:srgbClr val="7F331B"/>
    <a:srgbClr val="B64926"/>
    <a:srgbClr val="592707"/>
    <a:srgbClr val="834A1B"/>
    <a:srgbClr val="58574C"/>
    <a:srgbClr val="737163"/>
    <a:srgbClr val="57564B"/>
    <a:srgbClr val="9E9C8C"/>
    <a:srgbClr val="88857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2822" autoAdjust="0"/>
  </p:normalViewPr>
  <p:slideViewPr>
    <p:cSldViewPr snapToGrid="0">
      <p:cViewPr varScale="1">
        <p:scale>
          <a:sx n="85" d="100"/>
          <a:sy n="85" d="100"/>
        </p:scale>
        <p:origin x="518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531231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C66DBBF-2D41-4492-BDE4-691DA09AF392}" type="slidenum">
              <a:rPr lang="es-CL" smtClean="0"/>
              <a:t>1</a:t>
            </a:fld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52636197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es-CL" dirty="0"/>
              <a:t>alteración de la estructura porosa por </a:t>
            </a:r>
            <a:r>
              <a:rPr lang="es-CL" dirty="0" err="1"/>
              <a:t>sobreextracción</a:t>
            </a:r>
            <a:r>
              <a:rPr lang="es-CL" dirty="0"/>
              <a:t> o sobrepresión de reinyección no solo afecta el almacenamiento de salmuera, sino que gatilla </a:t>
            </a:r>
            <a:r>
              <a:rPr lang="es-CL" b="1" dirty="0"/>
              <a:t>subsidencia y deformación de la superficie del salar</a:t>
            </a:r>
            <a:r>
              <a:rPr lang="es-CL" dirty="0"/>
              <a:t>, impactando directamente la hidrodinámica de lagunas someras.</a:t>
            </a:r>
          </a:p>
        </p:txBody>
      </p:sp>
    </p:spTree>
    <p:extLst>
      <p:ext uri="{BB962C8B-B14F-4D97-AF65-F5344CB8AC3E}">
        <p14:creationId xmlns:p14="http://schemas.microsoft.com/office/powerpoint/2010/main" val="377171250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es-CL" dirty="0"/>
              <a:t>Previo a 2021 existía un “</a:t>
            </a:r>
            <a:r>
              <a:rPr lang="es-CL" b="0" dirty="0"/>
              <a:t>vacío metodológico” </a:t>
            </a:r>
            <a:r>
              <a:rPr lang="es-CL" dirty="0"/>
              <a:t>en el SEIA para la minería de salmueras, lo que obligaba a evaluar mediante normas generales y criterios sectoriales ad hoc. La </a:t>
            </a:r>
            <a:r>
              <a:rPr lang="es-CL" b="1" dirty="0"/>
              <a:t>1ª Edición de 2021</a:t>
            </a:r>
            <a:r>
              <a:rPr lang="es-CL" dirty="0"/>
              <a:t> vino a resolver la estandarización del método evaporítico clásico, mientras que la </a:t>
            </a:r>
            <a:r>
              <a:rPr lang="es-CL" b="1" dirty="0"/>
              <a:t>2ª Edición (2025/2026)</a:t>
            </a:r>
            <a:r>
              <a:rPr lang="es-CL" dirty="0"/>
              <a:t> surge para normar la transición tecnológica hacia el DLE, incorporando de manera formal la reinyección, a modo de responder a la exigencia de modelación hidrogeológica y geoquímica avanzada en ecosistemas de salares. </a:t>
            </a:r>
          </a:p>
        </p:txBody>
      </p:sp>
    </p:spTree>
    <p:extLst>
      <p:ext uri="{BB962C8B-B14F-4D97-AF65-F5344CB8AC3E}">
        <p14:creationId xmlns:p14="http://schemas.microsoft.com/office/powerpoint/2010/main" val="185852956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Marcador de notas 2"/>
              <p:cNvSpPr>
                <a:spLocks noGrp="1"/>
              </p:cNvSpPr>
              <p:nvPr>
                <p:ph type="body" idx="1"/>
              </p:nvPr>
            </p:nvSpPr>
            <p:spPr>
              <a:xfrm>
                <a:off x="685800" y="4400550"/>
                <a:ext cx="5486400" cy="3600450"/>
              </a:xfrm>
              <a:prstGeom prst="rect">
                <a:avLst/>
              </a:prstGeom>
            </p:spPr>
            <p:txBody>
              <a:bodyPr/>
              <a:lstStyle/>
              <a:p>
                <a:r>
                  <a:rPr lang="es-CL" dirty="0"/>
                  <a:t>la reinyección no es mandatoria, pero la guía la aborda como </a:t>
                </a:r>
                <a:r>
                  <a:rPr lang="es-CL" b="1" dirty="0"/>
                  <a:t>obra/acción condicionante para el balance hídrico del salar</a:t>
                </a:r>
                <a:r>
                  <a:rPr lang="es-CL" dirty="0"/>
                  <a:t>.</a:t>
                </a:r>
                <a:br>
                  <a:rPr lang="es-CL" dirty="0"/>
                </a:br>
                <a:r>
                  <a:rPr lang="es-CL" dirty="0"/>
                  <a:t>en DLE la obtención de LiOH </a:t>
                </a:r>
                <a:r>
                  <a:rPr lang="es-CL" sz="1200" b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no requiere pasar por carbonato como paso intermedio</a:t>
                </a:r>
                <a:r>
                  <a:rPr lang="es-CL" dirty="0"/>
                  <a:t>, a diferencia de la ruta evaporítica convencional donde el </a:t>
                </a:r>
                <a14:m>
                  <m:oMath xmlns:m="http://schemas.openxmlformats.org/officeDocument/2006/math">
                    <m:r>
                      <a:rPr lang="es-CL" sz="1200" i="1" kern="120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+mn-ea"/>
                        <a:cs typeface="+mn-cs"/>
                      </a:rPr>
                      <m:t>𝐿</m:t>
                    </m:r>
                    <m:sSub>
                      <m:sSubPr>
                        <m:ctrlPr>
                          <a:rPr lang="es-CL" sz="1200" i="1" kern="120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sSubPr>
                      <m:e>
                        <m:r>
                          <a:rPr lang="es-CL" sz="1200" i="1" kern="120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𝑖</m:t>
                        </m:r>
                      </m:e>
                      <m:sub>
                        <m:r>
                          <a:rPr lang="es-CL" sz="1200" i="0" kern="120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2</m:t>
                        </m:r>
                      </m:sub>
                    </m:sSub>
                    <m:r>
                      <a:rPr lang="es-CL" sz="1200" i="1" kern="120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+mn-ea"/>
                        <a:cs typeface="+mn-cs"/>
                      </a:rPr>
                      <m:t>𝐶</m:t>
                    </m:r>
                    <m:sSub>
                      <m:sSubPr>
                        <m:ctrlPr>
                          <a:rPr lang="es-CL" sz="1200" i="1" kern="120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</m:ctrlPr>
                      </m:sSubPr>
                      <m:e>
                        <m:r>
                          <a:rPr lang="es-CL" sz="1200" i="1" kern="120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𝑂</m:t>
                        </m:r>
                      </m:e>
                      <m:sub>
                        <m:r>
                          <a:rPr lang="es-CL" sz="1200" i="0" kern="120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+mn-ea"/>
                            <a:cs typeface="+mn-cs"/>
                          </a:rPr>
                          <m:t>3</m:t>
                        </m:r>
                      </m:sub>
                    </m:sSub>
                  </m:oMath>
                </a14:m>
                <a:r>
                  <a:rPr lang="es-CL" dirty="0"/>
                  <a:t>es precursor obligado de la planta de hidróxido</a:t>
                </a:r>
              </a:p>
            </p:txBody>
          </p:sp>
        </mc:Choice>
        <mc:Fallback xmlns="">
          <p:sp>
            <p:nvSpPr>
              <p:cNvPr id="3" name="Marcador de notas 2"/>
              <p:cNvSpPr>
                <a:spLocks noGrp="1"/>
              </p:cNvSpPr>
              <p:nvPr>
                <p:ph type="body" idx="1"/>
              </p:nvPr>
            </p:nvSpPr>
            <p:spPr>
              <a:xfrm>
                <a:off x="685800" y="4400550"/>
                <a:ext cx="5486400" cy="3600450"/>
              </a:xfrm>
              <a:prstGeom prst="rect">
                <a:avLst/>
              </a:prstGeom>
            </p:spPr>
            <p:txBody>
              <a:bodyPr/>
              <a:lstStyle/>
              <a:p>
                <a:r>
                  <a:rPr lang="es-CL" dirty="0"/>
                  <a:t>la reinyección no es </a:t>
                </a:r>
                <a:r>
                  <a:rPr lang="es-CL" dirty="0" err="1"/>
                  <a:t>mandatoria,pero</a:t>
                </a:r>
                <a:r>
                  <a:rPr lang="es-CL" dirty="0"/>
                  <a:t> la guía la aborda como </a:t>
                </a:r>
                <a:r>
                  <a:rPr lang="es-CL" b="1" dirty="0"/>
                  <a:t>obra/acción condicionante para el balance hídrico del salar</a:t>
                </a:r>
                <a:r>
                  <a:rPr lang="es-CL" dirty="0"/>
                  <a:t>.</a:t>
                </a:r>
                <a:br>
                  <a:rPr lang="es-CL" dirty="0"/>
                </a:br>
                <a:r>
                  <a:rPr lang="es-CL" dirty="0"/>
                  <a:t>en DLE la obtención de </a:t>
                </a:r>
                <a:r>
                  <a:rPr lang="es-CL" dirty="0" err="1"/>
                  <a:t>LiOH</a:t>
                </a:r>
                <a:r>
                  <a:rPr lang="es-CL" dirty="0"/>
                  <a:t> </a:t>
                </a:r>
                <a:r>
                  <a:rPr lang="es-CL" sz="1200" b="1" kern="1200" dirty="0">
                    <a:solidFill>
                      <a:schemeClr val="tx1"/>
                    </a:solidFill>
                    <a:effectLst/>
                    <a:latin typeface="+mn-lt"/>
                    <a:ea typeface="+mn-ea"/>
                    <a:cs typeface="+mn-cs"/>
                  </a:rPr>
                  <a:t>no requiere pasar por carbonato como paso intermedio</a:t>
                </a:r>
                <a:r>
                  <a:rPr lang="es-CL" dirty="0"/>
                  <a:t>, a diferencia de la ruta evaporítica convencional donde el </a:t>
                </a:r>
                <a:r>
                  <a:rPr lang="es-CL" sz="1200" i="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rPr>
                  <a:t>𝐿𝑖_2 𝐶𝑂_3</a:t>
                </a:r>
                <a:r>
                  <a:rPr lang="es-CL" dirty="0"/>
                  <a:t>es precursor obligado de la planta de hidróxido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19115157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13866888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50409652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2AF42F5-884D-8CD0-E4D8-48809632034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>
            <a:extLst>
              <a:ext uri="{FF2B5EF4-FFF2-40B4-BE49-F238E27FC236}">
                <a16:creationId xmlns:a16="http://schemas.microsoft.com/office/drawing/2014/main" id="{AB16E3F7-4A2C-7B96-7891-E4BBC7157B0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Marcador de notas 2">
            <a:extLst>
              <a:ext uri="{FF2B5EF4-FFF2-40B4-BE49-F238E27FC236}">
                <a16:creationId xmlns:a16="http://schemas.microsoft.com/office/drawing/2014/main" id="{99132516-0FD0-08B1-DF7C-D8B3EB0CFAD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200" b="0" i="0" u="none" strike="noStrike" kern="1200" cap="none" spc="0" normalizeH="0" baseline="0" noProof="0" dirty="0">
                <a:ln>
                  <a:noFill/>
                </a:ln>
                <a:solidFill>
                  <a:srgbClr val="B64926"/>
                </a:solidFill>
                <a:effectLst/>
                <a:uLnTx/>
                <a:uFillTx/>
                <a:latin typeface="Open Sans"/>
                <a:ea typeface="+mn-ea"/>
                <a:cs typeface="+mn-cs"/>
              </a:rPr>
              <a:t>La evaluación debe apoyarse en pruebas de reinyección, modelación acoplada de flujo y transporte de solutos, criterios de aceptación explícitos y monitoreo durante la operación.</a:t>
            </a:r>
          </a:p>
          <a:p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6336642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es-CL" dirty="0"/>
              <a:t>Destacar que la Guía 2026 obliga a considerar que los efectos sobre el sistema hidrogeológico pueden manifestarse y perdurar </a:t>
            </a:r>
            <a:r>
              <a:rPr lang="es-CL" b="1" dirty="0"/>
              <a:t>por años o décadas tras el cese de los bombeos (fase de </a:t>
            </a:r>
            <a:r>
              <a:rPr lang="es-CL" b="1" dirty="0" err="1"/>
              <a:t>post-cierre</a:t>
            </a:r>
            <a:r>
              <a:rPr lang="es-CL" b="1" dirty="0"/>
              <a:t>)</a:t>
            </a:r>
            <a:r>
              <a:rPr lang="es-CL" dirty="0"/>
              <a:t>, lo que transforma al monitoreo continuo y a los modelos numéricos en herramientas vivas de gestión durante todo el ciclo de vida del proyecto. </a:t>
            </a:r>
            <a:br>
              <a:rPr lang="es-CL" dirty="0"/>
            </a:br>
            <a:r>
              <a:rPr lang="es-CL" dirty="0"/>
              <a:t>En resumen, la Guía 2026 transforma la evaluación ambiental del litio: pasamos de un enfoque descriptivo y estático a una exigencia de </a:t>
            </a:r>
            <a:r>
              <a:rPr lang="es-CL" b="1" dirty="0"/>
              <a:t>modelación acoplada, predictibilidad operativa en tiempo real (PAT) y responsabilidad hidrogeológica extendida en el </a:t>
            </a:r>
            <a:r>
              <a:rPr lang="es-CL" b="1" dirty="0" err="1"/>
              <a:t>post-cierre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7276959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Relationship Id="rId9" Type="http://schemas.openxmlformats.org/officeDocument/2006/relationships/image" Target="../media/image8.jpeg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image" Target="../media/image11.png"/><Relationship Id="rId7" Type="http://schemas.openxmlformats.org/officeDocument/2006/relationships/image" Target="../media/image13.svg"/><Relationship Id="rId12" Type="http://schemas.openxmlformats.org/officeDocument/2006/relationships/image" Target="../media/image6.jpe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2.svg"/><Relationship Id="rId11" Type="http://schemas.openxmlformats.org/officeDocument/2006/relationships/image" Target="../media/image5.jpeg"/><Relationship Id="rId5" Type="http://schemas.openxmlformats.org/officeDocument/2006/relationships/image" Target="../media/image8.jpeg"/><Relationship Id="rId10" Type="http://schemas.openxmlformats.org/officeDocument/2006/relationships/image" Target="../media/image4.jpeg"/><Relationship Id="rId4" Type="http://schemas.openxmlformats.org/officeDocument/2006/relationships/image" Target="../media/image2.jpeg"/><Relationship Id="rId9" Type="http://schemas.openxmlformats.org/officeDocument/2006/relationships/image" Target="../media/image3.jpeg"/></Relationships>
</file>

<file path=ppt/slideLayouts/_rels/slideLayout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svg"/><Relationship Id="rId13" Type="http://schemas.openxmlformats.org/officeDocument/2006/relationships/image" Target="../media/image6.jpeg"/><Relationship Id="rId3" Type="http://schemas.openxmlformats.org/officeDocument/2006/relationships/image" Target="../media/image8.jpeg"/><Relationship Id="rId7" Type="http://schemas.openxmlformats.org/officeDocument/2006/relationships/image" Target="../media/image12.svg"/><Relationship Id="rId12" Type="http://schemas.openxmlformats.org/officeDocument/2006/relationships/image" Target="../media/image5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6.png"/><Relationship Id="rId11" Type="http://schemas.openxmlformats.org/officeDocument/2006/relationships/image" Target="../media/image4.jpeg"/><Relationship Id="rId5" Type="http://schemas.openxmlformats.org/officeDocument/2006/relationships/image" Target="../media/image15.png"/><Relationship Id="rId10" Type="http://schemas.openxmlformats.org/officeDocument/2006/relationships/image" Target="../media/image3.jpeg"/><Relationship Id="rId4" Type="http://schemas.openxmlformats.org/officeDocument/2006/relationships/image" Target="../media/image14.png"/><Relationship Id="rId9" Type="http://schemas.openxmlformats.org/officeDocument/2006/relationships/image" Target="../media/image1.jpeg"/></Relationships>
</file>

<file path=ppt/slideLayouts/_rels/slideLayout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svg"/><Relationship Id="rId13" Type="http://schemas.openxmlformats.org/officeDocument/2006/relationships/image" Target="../media/image5.jpeg"/><Relationship Id="rId3" Type="http://schemas.openxmlformats.org/officeDocument/2006/relationships/image" Target="../media/image17.png"/><Relationship Id="rId7" Type="http://schemas.openxmlformats.org/officeDocument/2006/relationships/image" Target="../media/image2.jpeg"/><Relationship Id="rId12" Type="http://schemas.openxmlformats.org/officeDocument/2006/relationships/image" Target="../media/image4.jpe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20.png"/><Relationship Id="rId11" Type="http://schemas.openxmlformats.org/officeDocument/2006/relationships/image" Target="../media/image3.jpeg"/><Relationship Id="rId5" Type="http://schemas.openxmlformats.org/officeDocument/2006/relationships/image" Target="../media/image19.png"/><Relationship Id="rId10" Type="http://schemas.openxmlformats.org/officeDocument/2006/relationships/image" Target="../media/image1.jpeg"/><Relationship Id="rId4" Type="http://schemas.openxmlformats.org/officeDocument/2006/relationships/image" Target="../media/image18.png"/><Relationship Id="rId9" Type="http://schemas.openxmlformats.org/officeDocument/2006/relationships/image" Target="../media/image13.svg"/><Relationship Id="rId14" Type="http://schemas.openxmlformats.org/officeDocument/2006/relationships/image" Target="../media/image6.jpeg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Front Cov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extLst>
              <a:ext uri="{FF2B5EF4-FFF2-40B4-BE49-F238E27FC236}">
                <a16:creationId xmlns:a16="http://schemas.microsoft.com/office/drawing/2014/main" id="{E59355A2-0697-4DF5-9F0F-923C17B97DC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96000" y="0"/>
            <a:ext cx="1156441" cy="6858684"/>
          </a:xfrm>
          <a:custGeom>
            <a:avLst/>
            <a:gdLst>
              <a:gd name="connsiteX0" fmla="*/ 0 w 1274795"/>
              <a:gd name="connsiteY0" fmla="*/ 0 h 7567257"/>
              <a:gd name="connsiteX1" fmla="*/ 1274795 w 1274795"/>
              <a:gd name="connsiteY1" fmla="*/ 0 h 7567257"/>
              <a:gd name="connsiteX2" fmla="*/ 1274795 w 1274795"/>
              <a:gd name="connsiteY2" fmla="*/ 7567257 h 7567257"/>
              <a:gd name="connsiteX3" fmla="*/ 0 w 1274795"/>
              <a:gd name="connsiteY3" fmla="*/ 7567257 h 75672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74795" h="7567257">
                <a:moveTo>
                  <a:pt x="0" y="0"/>
                </a:moveTo>
                <a:lnTo>
                  <a:pt x="1274795" y="0"/>
                </a:lnTo>
                <a:lnTo>
                  <a:pt x="1274795" y="7567257"/>
                </a:lnTo>
                <a:lnTo>
                  <a:pt x="0" y="7567257"/>
                </a:lnTo>
                <a:close/>
              </a:path>
            </a:pathLst>
          </a:custGeom>
        </p:spPr>
      </p:pic>
      <p:sp>
        <p:nvSpPr>
          <p:cNvPr id="3" name="Forma libre: forma 2">
            <a:extLst>
              <a:ext uri="{FF2B5EF4-FFF2-40B4-BE49-F238E27FC236}">
                <a16:creationId xmlns:a16="http://schemas.microsoft.com/office/drawing/2014/main" id="{C719CF52-E0F1-6065-832F-64996C555A15}"/>
              </a:ext>
            </a:extLst>
          </p:cNvPr>
          <p:cNvSpPr/>
          <p:nvPr/>
        </p:nvSpPr>
        <p:spPr>
          <a:xfrm rot="10800000">
            <a:off x="5511532" y="6273272"/>
            <a:ext cx="584468" cy="584729"/>
          </a:xfrm>
          <a:custGeom>
            <a:avLst/>
            <a:gdLst>
              <a:gd name="connsiteX0" fmla="*/ 202467 w 644285"/>
              <a:gd name="connsiteY0" fmla="*/ 644555 h 644555"/>
              <a:gd name="connsiteX1" fmla="*/ 0 w 644285"/>
              <a:gd name="connsiteY1" fmla="*/ 644555 h 644555"/>
              <a:gd name="connsiteX2" fmla="*/ 0 w 644285"/>
              <a:gd name="connsiteY2" fmla="*/ 0 h 644555"/>
              <a:gd name="connsiteX3" fmla="*/ 202467 w 644285"/>
              <a:gd name="connsiteY3" fmla="*/ 0 h 644555"/>
              <a:gd name="connsiteX4" fmla="*/ 202467 w 644285"/>
              <a:gd name="connsiteY4" fmla="*/ 1 h 644555"/>
              <a:gd name="connsiteX5" fmla="*/ 644285 w 644285"/>
              <a:gd name="connsiteY5" fmla="*/ 1 h 644555"/>
              <a:gd name="connsiteX6" fmla="*/ 644285 w 644285"/>
              <a:gd name="connsiteY6" fmla="*/ 186672 h 644555"/>
              <a:gd name="connsiteX7" fmla="*/ 202467 w 644285"/>
              <a:gd name="connsiteY7" fmla="*/ 186672 h 6445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44285" h="644555">
                <a:moveTo>
                  <a:pt x="202467" y="644555"/>
                </a:moveTo>
                <a:lnTo>
                  <a:pt x="0" y="644555"/>
                </a:lnTo>
                <a:lnTo>
                  <a:pt x="0" y="0"/>
                </a:lnTo>
                <a:lnTo>
                  <a:pt x="202467" y="0"/>
                </a:lnTo>
                <a:lnTo>
                  <a:pt x="202467" y="1"/>
                </a:lnTo>
                <a:lnTo>
                  <a:pt x="644285" y="1"/>
                </a:lnTo>
                <a:lnTo>
                  <a:pt x="644285" y="186672"/>
                </a:lnTo>
                <a:lnTo>
                  <a:pt x="202467" y="186672"/>
                </a:lnTo>
                <a:close/>
              </a:path>
            </a:pathLst>
          </a:custGeom>
          <a:solidFill>
            <a:srgbClr val="95C11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 sz="1633" dirty="0">
              <a:solidFill>
                <a:srgbClr val="878786"/>
              </a:solidFill>
              <a:latin typeface="Arial" panose="020B0604020202020204"/>
            </a:endParaRPr>
          </a:p>
        </p:txBody>
      </p:sp>
      <p:sp>
        <p:nvSpPr>
          <p:cNvPr id="5" name="Forma libre: forma 4">
            <a:extLst>
              <a:ext uri="{FF2B5EF4-FFF2-40B4-BE49-F238E27FC236}">
                <a16:creationId xmlns:a16="http://schemas.microsoft.com/office/drawing/2014/main" id="{E12018B3-432B-5F2E-CD3A-EFC412B3C0D3}"/>
              </a:ext>
            </a:extLst>
          </p:cNvPr>
          <p:cNvSpPr/>
          <p:nvPr/>
        </p:nvSpPr>
        <p:spPr>
          <a:xfrm rot="5400000">
            <a:off x="-130" y="131"/>
            <a:ext cx="584729" cy="584467"/>
          </a:xfrm>
          <a:custGeom>
            <a:avLst/>
            <a:gdLst>
              <a:gd name="connsiteX0" fmla="*/ 0 w 644555"/>
              <a:gd name="connsiteY0" fmla="*/ 644284 h 644284"/>
              <a:gd name="connsiteX1" fmla="*/ 0 w 644555"/>
              <a:gd name="connsiteY1" fmla="*/ 441817 h 644284"/>
              <a:gd name="connsiteX2" fmla="*/ 0 w 644555"/>
              <a:gd name="connsiteY2" fmla="*/ 441817 h 644284"/>
              <a:gd name="connsiteX3" fmla="*/ 0 w 644555"/>
              <a:gd name="connsiteY3" fmla="*/ 0 h 644284"/>
              <a:gd name="connsiteX4" fmla="*/ 186671 w 644555"/>
              <a:gd name="connsiteY4" fmla="*/ 0 h 644284"/>
              <a:gd name="connsiteX5" fmla="*/ 186671 w 644555"/>
              <a:gd name="connsiteY5" fmla="*/ 441817 h 644284"/>
              <a:gd name="connsiteX6" fmla="*/ 644555 w 644555"/>
              <a:gd name="connsiteY6" fmla="*/ 441817 h 644284"/>
              <a:gd name="connsiteX7" fmla="*/ 644555 w 644555"/>
              <a:gd name="connsiteY7" fmla="*/ 644284 h 6442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44555" h="644284">
                <a:moveTo>
                  <a:pt x="0" y="644284"/>
                </a:moveTo>
                <a:lnTo>
                  <a:pt x="0" y="441817"/>
                </a:lnTo>
                <a:lnTo>
                  <a:pt x="0" y="441817"/>
                </a:lnTo>
                <a:lnTo>
                  <a:pt x="0" y="0"/>
                </a:lnTo>
                <a:lnTo>
                  <a:pt x="186671" y="0"/>
                </a:lnTo>
                <a:lnTo>
                  <a:pt x="186671" y="441817"/>
                </a:lnTo>
                <a:lnTo>
                  <a:pt x="644555" y="441817"/>
                </a:lnTo>
                <a:lnTo>
                  <a:pt x="644555" y="644284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1477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33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/>
              <a:ea typeface="+mn-ea"/>
              <a:cs typeface="+mn-cs"/>
            </a:endParaRPr>
          </a:p>
        </p:txBody>
      </p:sp>
      <p:pic>
        <p:nvPicPr>
          <p:cNvPr id="9" name="Imagen 8" descr="Logotipo&#10;&#10;Descripción generada automáticamente">
            <a:extLst>
              <a:ext uri="{FF2B5EF4-FFF2-40B4-BE49-F238E27FC236}">
                <a16:creationId xmlns:a16="http://schemas.microsoft.com/office/drawing/2014/main" id="{3D6654EB-7B84-30F7-DD09-C267D7C63ABE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9040" y="444045"/>
            <a:ext cx="2637297" cy="811767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1A5851CD-D950-FF1F-ACAB-0F2039373F15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800580" y="0"/>
            <a:ext cx="1156441" cy="6858000"/>
          </a:xfrm>
          <a:custGeom>
            <a:avLst/>
            <a:gdLst>
              <a:gd name="connsiteX0" fmla="*/ 0 w 1274795"/>
              <a:gd name="connsiteY0" fmla="*/ 0 h 7559675"/>
              <a:gd name="connsiteX1" fmla="*/ 1274795 w 1274795"/>
              <a:gd name="connsiteY1" fmla="*/ 0 h 7559675"/>
              <a:gd name="connsiteX2" fmla="*/ 1274795 w 1274795"/>
              <a:gd name="connsiteY2" fmla="*/ 7559675 h 7559675"/>
              <a:gd name="connsiteX3" fmla="*/ 0 w 1274795"/>
              <a:gd name="connsiteY3" fmla="*/ 7559675 h 7559675"/>
              <a:gd name="connsiteX4" fmla="*/ 0 w 1274795"/>
              <a:gd name="connsiteY4" fmla="*/ 0 h 75596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74795" h="7559675">
                <a:moveTo>
                  <a:pt x="0" y="0"/>
                </a:moveTo>
                <a:lnTo>
                  <a:pt x="1274795" y="0"/>
                </a:lnTo>
                <a:lnTo>
                  <a:pt x="1274795" y="7559675"/>
                </a:lnTo>
                <a:lnTo>
                  <a:pt x="0" y="7559675"/>
                </a:lnTo>
                <a:lnTo>
                  <a:pt x="0" y="0"/>
                </a:lnTo>
                <a:close/>
              </a:path>
            </a:pathLst>
          </a:custGeom>
        </p:spPr>
      </p:pic>
      <p:pic>
        <p:nvPicPr>
          <p:cNvPr id="11" name="Imagen 10" descr="Dibujo de un dinosaurio con la boca abierta&#10;&#10;Descripción generada automáticamente con confianza baja">
            <a:extLst>
              <a:ext uri="{FF2B5EF4-FFF2-40B4-BE49-F238E27FC236}">
                <a16:creationId xmlns:a16="http://schemas.microsoft.com/office/drawing/2014/main" id="{2FF7991B-D037-546A-E069-A0905D2DDD97}"/>
              </a:ext>
            </a:extLst>
          </p:cNvPr>
          <p:cNvPicPr>
            <a:picLocks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7330979" y="3438"/>
            <a:ext cx="1156082" cy="6858295"/>
          </a:xfrm>
          <a:custGeom>
            <a:avLst/>
            <a:gdLst>
              <a:gd name="connsiteX0" fmla="*/ 0 w 1274795"/>
              <a:gd name="connsiteY0" fmla="*/ 0 h 7553606"/>
              <a:gd name="connsiteX1" fmla="*/ 1274795 w 1274795"/>
              <a:gd name="connsiteY1" fmla="*/ 0 h 7553606"/>
              <a:gd name="connsiteX2" fmla="*/ 1274795 w 1274795"/>
              <a:gd name="connsiteY2" fmla="*/ 7553606 h 7553606"/>
              <a:gd name="connsiteX3" fmla="*/ 0 w 1274795"/>
              <a:gd name="connsiteY3" fmla="*/ 7553606 h 7553606"/>
              <a:gd name="connsiteX4" fmla="*/ 0 w 1274795"/>
              <a:gd name="connsiteY4" fmla="*/ 0 h 75536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74795" h="7553606">
                <a:moveTo>
                  <a:pt x="0" y="0"/>
                </a:moveTo>
                <a:lnTo>
                  <a:pt x="1274795" y="0"/>
                </a:lnTo>
                <a:lnTo>
                  <a:pt x="1274795" y="7553606"/>
                </a:lnTo>
                <a:lnTo>
                  <a:pt x="0" y="7553606"/>
                </a:lnTo>
                <a:lnTo>
                  <a:pt x="0" y="0"/>
                </a:lnTo>
                <a:close/>
              </a:path>
            </a:pathLst>
          </a:custGeom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700F0C50-F859-39B6-1A55-E84F855D4331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565601" y="-684"/>
            <a:ext cx="1156441" cy="6858684"/>
          </a:xfrm>
          <a:custGeom>
            <a:avLst/>
            <a:gdLst>
              <a:gd name="connsiteX0" fmla="*/ 0 w 1274795"/>
              <a:gd name="connsiteY0" fmla="*/ 0 h 7544513"/>
              <a:gd name="connsiteX1" fmla="*/ 1274795 w 1274795"/>
              <a:gd name="connsiteY1" fmla="*/ 0 h 7544513"/>
              <a:gd name="connsiteX2" fmla="*/ 1274795 w 1274795"/>
              <a:gd name="connsiteY2" fmla="*/ 7544513 h 7544513"/>
              <a:gd name="connsiteX3" fmla="*/ 0 w 1274795"/>
              <a:gd name="connsiteY3" fmla="*/ 7544513 h 7544513"/>
              <a:gd name="connsiteX4" fmla="*/ 0 w 1274795"/>
              <a:gd name="connsiteY4" fmla="*/ 0 h 75445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74795" h="7544513">
                <a:moveTo>
                  <a:pt x="0" y="0"/>
                </a:moveTo>
                <a:lnTo>
                  <a:pt x="1274795" y="0"/>
                </a:lnTo>
                <a:lnTo>
                  <a:pt x="1274795" y="7544513"/>
                </a:lnTo>
                <a:lnTo>
                  <a:pt x="0" y="7544513"/>
                </a:lnTo>
                <a:lnTo>
                  <a:pt x="0" y="0"/>
                </a:lnTo>
                <a:close/>
              </a:path>
            </a:pathLst>
          </a:custGeom>
        </p:spPr>
      </p:pic>
      <p:pic>
        <p:nvPicPr>
          <p:cNvPr id="15" name="Imagen 14">
            <a:extLst>
              <a:ext uri="{FF2B5EF4-FFF2-40B4-BE49-F238E27FC236}">
                <a16:creationId xmlns:a16="http://schemas.microsoft.com/office/drawing/2014/main" id="{2B4AD21E-A0EA-A428-88C1-FD353FFDB762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035560" y="-684"/>
            <a:ext cx="1156441" cy="6858685"/>
          </a:xfrm>
          <a:custGeom>
            <a:avLst/>
            <a:gdLst>
              <a:gd name="connsiteX0" fmla="*/ 0 w 1274795"/>
              <a:gd name="connsiteY0" fmla="*/ 0 h 7544515"/>
              <a:gd name="connsiteX1" fmla="*/ 1274795 w 1274795"/>
              <a:gd name="connsiteY1" fmla="*/ 0 h 7544515"/>
              <a:gd name="connsiteX2" fmla="*/ 1274795 w 1274795"/>
              <a:gd name="connsiteY2" fmla="*/ 7544515 h 7544515"/>
              <a:gd name="connsiteX3" fmla="*/ 0 w 1274795"/>
              <a:gd name="connsiteY3" fmla="*/ 7544515 h 7544515"/>
              <a:gd name="connsiteX4" fmla="*/ 0 w 1274795"/>
              <a:gd name="connsiteY4" fmla="*/ 0 h 75445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74795" h="7544515">
                <a:moveTo>
                  <a:pt x="0" y="0"/>
                </a:moveTo>
                <a:lnTo>
                  <a:pt x="1274795" y="0"/>
                </a:lnTo>
                <a:lnTo>
                  <a:pt x="1274795" y="7544515"/>
                </a:lnTo>
                <a:lnTo>
                  <a:pt x="0" y="7544515"/>
                </a:lnTo>
                <a:lnTo>
                  <a:pt x="0" y="0"/>
                </a:lnTo>
                <a:close/>
              </a:path>
            </a:pathLst>
          </a:custGeom>
        </p:spPr>
      </p:pic>
      <p:pic>
        <p:nvPicPr>
          <p:cNvPr id="18" name="Imagen 17" descr="Una montaña con vista al agua&#10;&#10;Descripción generada automáticamente con confianza media">
            <a:extLst>
              <a:ext uri="{FF2B5EF4-FFF2-40B4-BE49-F238E27FC236}">
                <a16:creationId xmlns:a16="http://schemas.microsoft.com/office/drawing/2014/main" id="{0B8B086E-DF69-2768-04F6-816D82EFCCD1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/>
          <a:stretch/>
        </p:blipFill>
        <p:spPr>
          <a:xfrm>
            <a:off x="5494600" y="6851120"/>
            <a:ext cx="1156441" cy="6878"/>
          </a:xfrm>
          <a:custGeom>
            <a:avLst/>
            <a:gdLst>
              <a:gd name="connsiteX0" fmla="*/ 0 w 1274795"/>
              <a:gd name="connsiteY0" fmla="*/ 0 h 7582"/>
              <a:gd name="connsiteX1" fmla="*/ 1274795 w 1274795"/>
              <a:gd name="connsiteY1" fmla="*/ 0 h 7582"/>
              <a:gd name="connsiteX2" fmla="*/ 1274795 w 1274795"/>
              <a:gd name="connsiteY2" fmla="*/ 7582 h 7582"/>
              <a:gd name="connsiteX3" fmla="*/ 0 w 1274795"/>
              <a:gd name="connsiteY3" fmla="*/ 7582 h 7582"/>
              <a:gd name="connsiteX4" fmla="*/ 0 w 1274795"/>
              <a:gd name="connsiteY4" fmla="*/ 0 h 75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74795" h="7582">
                <a:moveTo>
                  <a:pt x="0" y="0"/>
                </a:moveTo>
                <a:lnTo>
                  <a:pt x="1274795" y="0"/>
                </a:lnTo>
                <a:lnTo>
                  <a:pt x="1274795" y="7582"/>
                </a:lnTo>
                <a:lnTo>
                  <a:pt x="0" y="7582"/>
                </a:lnTo>
                <a:lnTo>
                  <a:pt x="0" y="0"/>
                </a:lnTo>
                <a:close/>
              </a:path>
            </a:pathLst>
          </a:custGeom>
        </p:spPr>
      </p:pic>
      <p:sp>
        <p:nvSpPr>
          <p:cNvPr id="19" name="Forma libre: forma 18">
            <a:extLst>
              <a:ext uri="{FF2B5EF4-FFF2-40B4-BE49-F238E27FC236}">
                <a16:creationId xmlns:a16="http://schemas.microsoft.com/office/drawing/2014/main" id="{ECB7E814-435D-500E-DD4F-EA09D981A67C}"/>
              </a:ext>
            </a:extLst>
          </p:cNvPr>
          <p:cNvSpPr/>
          <p:nvPr/>
        </p:nvSpPr>
        <p:spPr>
          <a:xfrm>
            <a:off x="6096000" y="-2"/>
            <a:ext cx="1156441" cy="5113710"/>
          </a:xfrm>
          <a:custGeom>
            <a:avLst/>
            <a:gdLst>
              <a:gd name="connsiteX0" fmla="*/ 0 w 1274795"/>
              <a:gd name="connsiteY0" fmla="*/ 0 h 7552093"/>
              <a:gd name="connsiteX1" fmla="*/ 1274795 w 1274795"/>
              <a:gd name="connsiteY1" fmla="*/ 0 h 7552093"/>
              <a:gd name="connsiteX2" fmla="*/ 1274795 w 1274795"/>
              <a:gd name="connsiteY2" fmla="*/ 7552093 h 7552093"/>
              <a:gd name="connsiteX3" fmla="*/ 0 w 1274795"/>
              <a:gd name="connsiteY3" fmla="*/ 7552093 h 7552093"/>
              <a:gd name="connsiteX4" fmla="*/ 0 w 1274795"/>
              <a:gd name="connsiteY4" fmla="*/ 0 h 75520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74795" h="7552093">
                <a:moveTo>
                  <a:pt x="0" y="0"/>
                </a:moveTo>
                <a:lnTo>
                  <a:pt x="1274795" y="0"/>
                </a:lnTo>
                <a:lnTo>
                  <a:pt x="1274795" y="7552093"/>
                </a:lnTo>
                <a:lnTo>
                  <a:pt x="0" y="7552093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24000">
                <a:schemeClr val="bg1"/>
              </a:gs>
              <a:gs pos="100000">
                <a:srgbClr val="061625">
                  <a:alpha val="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sz="1633"/>
          </a:p>
        </p:txBody>
      </p:sp>
      <p:sp>
        <p:nvSpPr>
          <p:cNvPr id="20" name="Forma libre: forma 19">
            <a:extLst>
              <a:ext uri="{FF2B5EF4-FFF2-40B4-BE49-F238E27FC236}">
                <a16:creationId xmlns:a16="http://schemas.microsoft.com/office/drawing/2014/main" id="{A3E88D5E-1ED7-A7D6-09DC-D1B0E4FF5039}"/>
              </a:ext>
            </a:extLst>
          </p:cNvPr>
          <p:cNvSpPr/>
          <p:nvPr/>
        </p:nvSpPr>
        <p:spPr>
          <a:xfrm>
            <a:off x="7330041" y="0"/>
            <a:ext cx="1156776" cy="5386421"/>
          </a:xfrm>
          <a:custGeom>
            <a:avLst/>
            <a:gdLst>
              <a:gd name="connsiteX0" fmla="*/ 0 w 1274795"/>
              <a:gd name="connsiteY0" fmla="*/ 0 h 7552093"/>
              <a:gd name="connsiteX1" fmla="*/ 1274795 w 1274795"/>
              <a:gd name="connsiteY1" fmla="*/ 0 h 7552093"/>
              <a:gd name="connsiteX2" fmla="*/ 1274795 w 1274795"/>
              <a:gd name="connsiteY2" fmla="*/ 7552093 h 7552093"/>
              <a:gd name="connsiteX3" fmla="*/ 0 w 1274795"/>
              <a:gd name="connsiteY3" fmla="*/ 7552093 h 7552093"/>
              <a:gd name="connsiteX4" fmla="*/ 0 w 1274795"/>
              <a:gd name="connsiteY4" fmla="*/ 0 h 75520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74795" h="7552093">
                <a:moveTo>
                  <a:pt x="0" y="0"/>
                </a:moveTo>
                <a:lnTo>
                  <a:pt x="1274795" y="0"/>
                </a:lnTo>
                <a:lnTo>
                  <a:pt x="1274795" y="7552093"/>
                </a:lnTo>
                <a:lnTo>
                  <a:pt x="0" y="7552093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11000">
                <a:schemeClr val="bg1"/>
              </a:gs>
              <a:gs pos="100000">
                <a:srgbClr val="061625">
                  <a:alpha val="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sz="1633"/>
          </a:p>
        </p:txBody>
      </p:sp>
      <p:sp>
        <p:nvSpPr>
          <p:cNvPr id="21" name="Forma libre: forma 20">
            <a:extLst>
              <a:ext uri="{FF2B5EF4-FFF2-40B4-BE49-F238E27FC236}">
                <a16:creationId xmlns:a16="http://schemas.microsoft.com/office/drawing/2014/main" id="{100367B3-22DA-92D3-7DC8-CAD1C7321332}"/>
              </a:ext>
            </a:extLst>
          </p:cNvPr>
          <p:cNvSpPr/>
          <p:nvPr/>
        </p:nvSpPr>
        <p:spPr>
          <a:xfrm>
            <a:off x="8565780" y="0"/>
            <a:ext cx="1156441" cy="5358912"/>
          </a:xfrm>
          <a:custGeom>
            <a:avLst/>
            <a:gdLst>
              <a:gd name="connsiteX0" fmla="*/ 0 w 1274795"/>
              <a:gd name="connsiteY0" fmla="*/ 0 h 7552093"/>
              <a:gd name="connsiteX1" fmla="*/ 1274795 w 1274795"/>
              <a:gd name="connsiteY1" fmla="*/ 0 h 7552093"/>
              <a:gd name="connsiteX2" fmla="*/ 1274795 w 1274795"/>
              <a:gd name="connsiteY2" fmla="*/ 7552093 h 7552093"/>
              <a:gd name="connsiteX3" fmla="*/ 0 w 1274795"/>
              <a:gd name="connsiteY3" fmla="*/ 7552093 h 7552093"/>
              <a:gd name="connsiteX4" fmla="*/ 0 w 1274795"/>
              <a:gd name="connsiteY4" fmla="*/ 0 h 75520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74795" h="7552093">
                <a:moveTo>
                  <a:pt x="0" y="0"/>
                </a:moveTo>
                <a:lnTo>
                  <a:pt x="1274795" y="0"/>
                </a:lnTo>
                <a:lnTo>
                  <a:pt x="1274795" y="7552093"/>
                </a:lnTo>
                <a:lnTo>
                  <a:pt x="0" y="7552093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32000">
                <a:schemeClr val="bg1"/>
              </a:gs>
              <a:gs pos="100000">
                <a:srgbClr val="061625">
                  <a:alpha val="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sz="1633"/>
          </a:p>
        </p:txBody>
      </p:sp>
      <p:sp>
        <p:nvSpPr>
          <p:cNvPr id="22" name="Forma libre: forma 21">
            <a:extLst>
              <a:ext uri="{FF2B5EF4-FFF2-40B4-BE49-F238E27FC236}">
                <a16:creationId xmlns:a16="http://schemas.microsoft.com/office/drawing/2014/main" id="{B8E688DE-0AA4-0921-9E07-1DA576C1659D}"/>
              </a:ext>
            </a:extLst>
          </p:cNvPr>
          <p:cNvSpPr/>
          <p:nvPr/>
        </p:nvSpPr>
        <p:spPr>
          <a:xfrm>
            <a:off x="9799821" y="1"/>
            <a:ext cx="1157803" cy="5229708"/>
          </a:xfrm>
          <a:custGeom>
            <a:avLst/>
            <a:gdLst>
              <a:gd name="connsiteX0" fmla="*/ 0 w 1274795"/>
              <a:gd name="connsiteY0" fmla="*/ 0 h 7552093"/>
              <a:gd name="connsiteX1" fmla="*/ 1274795 w 1274795"/>
              <a:gd name="connsiteY1" fmla="*/ 0 h 7552093"/>
              <a:gd name="connsiteX2" fmla="*/ 1274795 w 1274795"/>
              <a:gd name="connsiteY2" fmla="*/ 7552093 h 7552093"/>
              <a:gd name="connsiteX3" fmla="*/ 0 w 1274795"/>
              <a:gd name="connsiteY3" fmla="*/ 7552093 h 7552093"/>
              <a:gd name="connsiteX4" fmla="*/ 0 w 1274795"/>
              <a:gd name="connsiteY4" fmla="*/ 0 h 75520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74795" h="7552093">
                <a:moveTo>
                  <a:pt x="0" y="0"/>
                </a:moveTo>
                <a:lnTo>
                  <a:pt x="1274795" y="0"/>
                </a:lnTo>
                <a:lnTo>
                  <a:pt x="1274795" y="7552093"/>
                </a:lnTo>
                <a:lnTo>
                  <a:pt x="0" y="7552093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40000">
                <a:schemeClr val="bg1"/>
              </a:gs>
              <a:gs pos="100000">
                <a:srgbClr val="061625">
                  <a:alpha val="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sz="1633" dirty="0"/>
          </a:p>
        </p:txBody>
      </p:sp>
      <p:sp>
        <p:nvSpPr>
          <p:cNvPr id="23" name="Forma libre: forma 22">
            <a:extLst>
              <a:ext uri="{FF2B5EF4-FFF2-40B4-BE49-F238E27FC236}">
                <a16:creationId xmlns:a16="http://schemas.microsoft.com/office/drawing/2014/main" id="{5C381C0F-01A9-93E0-4677-36FFE0C5EC47}"/>
              </a:ext>
            </a:extLst>
          </p:cNvPr>
          <p:cNvSpPr/>
          <p:nvPr/>
        </p:nvSpPr>
        <p:spPr>
          <a:xfrm>
            <a:off x="11035560" y="0"/>
            <a:ext cx="1156441" cy="5870315"/>
          </a:xfrm>
          <a:custGeom>
            <a:avLst/>
            <a:gdLst>
              <a:gd name="connsiteX0" fmla="*/ 0 w 1274795"/>
              <a:gd name="connsiteY0" fmla="*/ 0 h 7552093"/>
              <a:gd name="connsiteX1" fmla="*/ 1274795 w 1274795"/>
              <a:gd name="connsiteY1" fmla="*/ 0 h 7552093"/>
              <a:gd name="connsiteX2" fmla="*/ 1274795 w 1274795"/>
              <a:gd name="connsiteY2" fmla="*/ 7552093 h 7552093"/>
              <a:gd name="connsiteX3" fmla="*/ 0 w 1274795"/>
              <a:gd name="connsiteY3" fmla="*/ 7552093 h 7552093"/>
              <a:gd name="connsiteX4" fmla="*/ 0 w 1274795"/>
              <a:gd name="connsiteY4" fmla="*/ 0 h 75520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74795" h="7552093">
                <a:moveTo>
                  <a:pt x="0" y="0"/>
                </a:moveTo>
                <a:lnTo>
                  <a:pt x="1274795" y="0"/>
                </a:lnTo>
                <a:lnTo>
                  <a:pt x="1274795" y="7552093"/>
                </a:lnTo>
                <a:lnTo>
                  <a:pt x="0" y="7552093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15000">
                <a:schemeClr val="bg1"/>
              </a:gs>
              <a:gs pos="100000">
                <a:srgbClr val="061625">
                  <a:alpha val="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sz="1633"/>
          </a:p>
        </p:txBody>
      </p:sp>
      <p:pic>
        <p:nvPicPr>
          <p:cNvPr id="24" name="Imagen 23" descr="Logotipo&#10;&#10;Descripción generada automáticamente">
            <a:extLst>
              <a:ext uri="{FF2B5EF4-FFF2-40B4-BE49-F238E27FC236}">
                <a16:creationId xmlns:a16="http://schemas.microsoft.com/office/drawing/2014/main" id="{5C66DB4A-118B-408B-AD82-B2BB410967C5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514566" y="5653325"/>
            <a:ext cx="1082556" cy="915556"/>
          </a:xfrm>
          <a:prstGeom prst="rect">
            <a:avLst/>
          </a:prstGeom>
        </p:spPr>
      </p:pic>
      <p:sp>
        <p:nvSpPr>
          <p:cNvPr id="27" name="Marcador de texto 26">
            <a:extLst>
              <a:ext uri="{FF2B5EF4-FFF2-40B4-BE49-F238E27FC236}">
                <a16:creationId xmlns:a16="http://schemas.microsoft.com/office/drawing/2014/main" id="{0EC85FB0-D716-C194-40C3-07718C2CBB28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03614" y="2396411"/>
            <a:ext cx="3715493" cy="1330700"/>
          </a:xfrm>
        </p:spPr>
        <p:txBody>
          <a:bodyPr/>
          <a:lstStyle>
            <a:lvl1pPr marL="0" indent="0">
              <a:buNone/>
              <a:defRPr sz="3266" b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pPr lvl="0"/>
            <a:r>
              <a:rPr lang="es-CL" dirty="0"/>
              <a:t>Título de la presentación</a:t>
            </a:r>
          </a:p>
        </p:txBody>
      </p:sp>
      <p:sp>
        <p:nvSpPr>
          <p:cNvPr id="29" name="2 Subtítulo">
            <a:extLst>
              <a:ext uri="{FF2B5EF4-FFF2-40B4-BE49-F238E27FC236}">
                <a16:creationId xmlns:a16="http://schemas.microsoft.com/office/drawing/2014/main" id="{62F81D46-EBBF-66DA-F54B-55C66B3B1761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403614" y="4107051"/>
            <a:ext cx="3715493" cy="513391"/>
          </a:xfrm>
        </p:spPr>
        <p:txBody>
          <a:bodyPr/>
          <a:lstStyle>
            <a:lvl1pPr marL="0" indent="0" algn="l">
              <a:buNone/>
              <a:defRPr sz="1724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4147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295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443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590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7385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4886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90340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3181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dirty="0"/>
              <a:t>Subtítulo. —Opcional— </a:t>
            </a:r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36091088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Graph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Marcador de texto 9">
            <a:extLst>
              <a:ext uri="{FF2B5EF4-FFF2-40B4-BE49-F238E27FC236}">
                <a16:creationId xmlns:a16="http://schemas.microsoft.com/office/drawing/2014/main" id="{BFE9938B-CD52-6C97-60D1-153F328DE355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06112" y="218904"/>
            <a:ext cx="11343113" cy="465169"/>
          </a:xfrm>
        </p:spPr>
        <p:txBody>
          <a:bodyPr/>
          <a:lstStyle>
            <a:lvl1pPr marL="0" indent="0">
              <a:buNone/>
              <a:defRPr sz="2177" b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pPr lvl="0"/>
            <a:r>
              <a:rPr lang="es-CL" dirty="0"/>
              <a:t>Título</a:t>
            </a:r>
          </a:p>
        </p:txBody>
      </p:sp>
      <p:sp>
        <p:nvSpPr>
          <p:cNvPr id="18" name="Rectangle 5">
            <a:extLst>
              <a:ext uri="{FF2B5EF4-FFF2-40B4-BE49-F238E27FC236}">
                <a16:creationId xmlns:a16="http://schemas.microsoft.com/office/drawing/2014/main" id="{0051C005-DEC6-CB42-F62E-88D9E7FCA47F}"/>
              </a:ext>
            </a:extLst>
          </p:cNvPr>
          <p:cNvSpPr/>
          <p:nvPr/>
        </p:nvSpPr>
        <p:spPr>
          <a:xfrm>
            <a:off x="408212" y="1113088"/>
            <a:ext cx="11343113" cy="469360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en-GB" sz="1824">
              <a:solidFill>
                <a:srgbClr val="B9CDAF"/>
              </a:solidFill>
            </a:endParaRPr>
          </a:p>
        </p:txBody>
      </p:sp>
      <p:sp>
        <p:nvSpPr>
          <p:cNvPr id="2" name="Forma libre: forma 1">
            <a:extLst>
              <a:ext uri="{FF2B5EF4-FFF2-40B4-BE49-F238E27FC236}">
                <a16:creationId xmlns:a16="http://schemas.microsoft.com/office/drawing/2014/main" id="{06678B42-7B0F-E515-3248-19B94D676CA2}"/>
              </a:ext>
            </a:extLst>
          </p:cNvPr>
          <p:cNvSpPr/>
          <p:nvPr/>
        </p:nvSpPr>
        <p:spPr>
          <a:xfrm>
            <a:off x="224543" y="943742"/>
            <a:ext cx="584468" cy="584729"/>
          </a:xfrm>
          <a:custGeom>
            <a:avLst/>
            <a:gdLst>
              <a:gd name="connsiteX0" fmla="*/ 0 w 644285"/>
              <a:gd name="connsiteY0" fmla="*/ 0 h 644555"/>
              <a:gd name="connsiteX1" fmla="*/ 202467 w 644285"/>
              <a:gd name="connsiteY1" fmla="*/ 0 h 644555"/>
              <a:gd name="connsiteX2" fmla="*/ 202467 w 644285"/>
              <a:gd name="connsiteY2" fmla="*/ 1 h 644555"/>
              <a:gd name="connsiteX3" fmla="*/ 644285 w 644285"/>
              <a:gd name="connsiteY3" fmla="*/ 1 h 644555"/>
              <a:gd name="connsiteX4" fmla="*/ 644285 w 644285"/>
              <a:gd name="connsiteY4" fmla="*/ 186672 h 644555"/>
              <a:gd name="connsiteX5" fmla="*/ 202467 w 644285"/>
              <a:gd name="connsiteY5" fmla="*/ 186672 h 644555"/>
              <a:gd name="connsiteX6" fmla="*/ 202467 w 644285"/>
              <a:gd name="connsiteY6" fmla="*/ 644555 h 644555"/>
              <a:gd name="connsiteX7" fmla="*/ 0 w 644285"/>
              <a:gd name="connsiteY7" fmla="*/ 644555 h 6445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44285" h="644555">
                <a:moveTo>
                  <a:pt x="0" y="0"/>
                </a:moveTo>
                <a:lnTo>
                  <a:pt x="202467" y="0"/>
                </a:lnTo>
                <a:lnTo>
                  <a:pt x="202467" y="1"/>
                </a:lnTo>
                <a:lnTo>
                  <a:pt x="644285" y="1"/>
                </a:lnTo>
                <a:lnTo>
                  <a:pt x="644285" y="186672"/>
                </a:lnTo>
                <a:lnTo>
                  <a:pt x="202467" y="186672"/>
                </a:lnTo>
                <a:lnTo>
                  <a:pt x="202467" y="644555"/>
                </a:lnTo>
                <a:lnTo>
                  <a:pt x="0" y="644555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1477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33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/>
              <a:ea typeface="+mn-ea"/>
              <a:cs typeface="+mn-cs"/>
            </a:endParaRPr>
          </a:p>
        </p:txBody>
      </p:sp>
      <p:pic>
        <p:nvPicPr>
          <p:cNvPr id="23" name="Imagen 22" descr="Logotipo&#10;&#10;Descripción generada automáticamente">
            <a:extLst>
              <a:ext uri="{FF2B5EF4-FFF2-40B4-BE49-F238E27FC236}">
                <a16:creationId xmlns:a16="http://schemas.microsoft.com/office/drawing/2014/main" id="{2755DBD0-526C-A751-8775-8F736ECD1764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2234" y="6131859"/>
            <a:ext cx="1648155" cy="507306"/>
          </a:xfrm>
          <a:prstGeom prst="rect">
            <a:avLst/>
          </a:prstGeom>
        </p:spPr>
      </p:pic>
      <p:sp>
        <p:nvSpPr>
          <p:cNvPr id="6" name="Marcador de texto 5">
            <a:extLst>
              <a:ext uri="{FF2B5EF4-FFF2-40B4-BE49-F238E27FC236}">
                <a16:creationId xmlns:a16="http://schemas.microsoft.com/office/drawing/2014/main" id="{2AA5C857-9719-61D2-2C58-BEF136E73A3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14752" y="1120438"/>
            <a:ext cx="11335133" cy="4686251"/>
          </a:xfrm>
          <a:ln>
            <a:noFill/>
          </a:ln>
        </p:spPr>
        <p:txBody>
          <a:bodyPr/>
          <a:lstStyle>
            <a:lvl1pPr marL="0" indent="0">
              <a:buNone/>
              <a:defRPr sz="1724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pPr lvl="0"/>
            <a:endParaRPr lang="es-CL" dirty="0"/>
          </a:p>
        </p:txBody>
      </p:sp>
      <p:sp>
        <p:nvSpPr>
          <p:cNvPr id="19" name="Forma libre: forma 18">
            <a:extLst>
              <a:ext uri="{FF2B5EF4-FFF2-40B4-BE49-F238E27FC236}">
                <a16:creationId xmlns:a16="http://schemas.microsoft.com/office/drawing/2014/main" id="{01A913B4-735E-87FB-7739-88A589720588}"/>
              </a:ext>
            </a:extLst>
          </p:cNvPr>
          <p:cNvSpPr/>
          <p:nvPr/>
        </p:nvSpPr>
        <p:spPr>
          <a:xfrm rot="10800000">
            <a:off x="11349644" y="5391307"/>
            <a:ext cx="584468" cy="584729"/>
          </a:xfrm>
          <a:custGeom>
            <a:avLst/>
            <a:gdLst>
              <a:gd name="connsiteX0" fmla="*/ 202467 w 644285"/>
              <a:gd name="connsiteY0" fmla="*/ 644555 h 644555"/>
              <a:gd name="connsiteX1" fmla="*/ 0 w 644285"/>
              <a:gd name="connsiteY1" fmla="*/ 644555 h 644555"/>
              <a:gd name="connsiteX2" fmla="*/ 0 w 644285"/>
              <a:gd name="connsiteY2" fmla="*/ 0 h 644555"/>
              <a:gd name="connsiteX3" fmla="*/ 202467 w 644285"/>
              <a:gd name="connsiteY3" fmla="*/ 0 h 644555"/>
              <a:gd name="connsiteX4" fmla="*/ 202467 w 644285"/>
              <a:gd name="connsiteY4" fmla="*/ 1 h 644555"/>
              <a:gd name="connsiteX5" fmla="*/ 644285 w 644285"/>
              <a:gd name="connsiteY5" fmla="*/ 1 h 644555"/>
              <a:gd name="connsiteX6" fmla="*/ 644285 w 644285"/>
              <a:gd name="connsiteY6" fmla="*/ 186672 h 644555"/>
              <a:gd name="connsiteX7" fmla="*/ 202467 w 644285"/>
              <a:gd name="connsiteY7" fmla="*/ 186672 h 6445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44285" h="644555">
                <a:moveTo>
                  <a:pt x="202467" y="644555"/>
                </a:moveTo>
                <a:lnTo>
                  <a:pt x="0" y="644555"/>
                </a:lnTo>
                <a:lnTo>
                  <a:pt x="0" y="0"/>
                </a:lnTo>
                <a:lnTo>
                  <a:pt x="202467" y="0"/>
                </a:lnTo>
                <a:lnTo>
                  <a:pt x="202467" y="1"/>
                </a:lnTo>
                <a:lnTo>
                  <a:pt x="644285" y="1"/>
                </a:lnTo>
                <a:lnTo>
                  <a:pt x="644285" y="186672"/>
                </a:lnTo>
                <a:lnTo>
                  <a:pt x="202467" y="186672"/>
                </a:lnTo>
                <a:close/>
              </a:path>
            </a:pathLst>
          </a:custGeom>
          <a:solidFill>
            <a:srgbClr val="95C11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 sz="1633" dirty="0">
              <a:solidFill>
                <a:srgbClr val="878786"/>
              </a:solidFill>
              <a:latin typeface="Arial" panose="020B0604020202020204"/>
            </a:endParaRPr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1DA48CED-5E57-9636-EBC8-DE3FE055670F}"/>
              </a:ext>
            </a:extLst>
          </p:cNvPr>
          <p:cNvSpPr/>
          <p:nvPr userDrawn="1"/>
        </p:nvSpPr>
        <p:spPr>
          <a:xfrm>
            <a:off x="408212" y="1113088"/>
            <a:ext cx="11343113" cy="469360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en-GB" sz="1824">
              <a:solidFill>
                <a:srgbClr val="B9CDAF"/>
              </a:solidFill>
            </a:endParaRPr>
          </a:p>
        </p:txBody>
      </p:sp>
      <p:sp>
        <p:nvSpPr>
          <p:cNvPr id="4" name="Forma libre: forma 3">
            <a:extLst>
              <a:ext uri="{FF2B5EF4-FFF2-40B4-BE49-F238E27FC236}">
                <a16:creationId xmlns:a16="http://schemas.microsoft.com/office/drawing/2014/main" id="{D81E4341-30A8-B090-E40F-6FB193D0E5EF}"/>
              </a:ext>
            </a:extLst>
          </p:cNvPr>
          <p:cNvSpPr/>
          <p:nvPr userDrawn="1"/>
        </p:nvSpPr>
        <p:spPr>
          <a:xfrm>
            <a:off x="224543" y="943742"/>
            <a:ext cx="584468" cy="584729"/>
          </a:xfrm>
          <a:custGeom>
            <a:avLst/>
            <a:gdLst>
              <a:gd name="connsiteX0" fmla="*/ 0 w 644285"/>
              <a:gd name="connsiteY0" fmla="*/ 0 h 644555"/>
              <a:gd name="connsiteX1" fmla="*/ 202467 w 644285"/>
              <a:gd name="connsiteY1" fmla="*/ 0 h 644555"/>
              <a:gd name="connsiteX2" fmla="*/ 202467 w 644285"/>
              <a:gd name="connsiteY2" fmla="*/ 1 h 644555"/>
              <a:gd name="connsiteX3" fmla="*/ 644285 w 644285"/>
              <a:gd name="connsiteY3" fmla="*/ 1 h 644555"/>
              <a:gd name="connsiteX4" fmla="*/ 644285 w 644285"/>
              <a:gd name="connsiteY4" fmla="*/ 186672 h 644555"/>
              <a:gd name="connsiteX5" fmla="*/ 202467 w 644285"/>
              <a:gd name="connsiteY5" fmla="*/ 186672 h 644555"/>
              <a:gd name="connsiteX6" fmla="*/ 202467 w 644285"/>
              <a:gd name="connsiteY6" fmla="*/ 644555 h 644555"/>
              <a:gd name="connsiteX7" fmla="*/ 0 w 644285"/>
              <a:gd name="connsiteY7" fmla="*/ 644555 h 6445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44285" h="644555">
                <a:moveTo>
                  <a:pt x="0" y="0"/>
                </a:moveTo>
                <a:lnTo>
                  <a:pt x="202467" y="0"/>
                </a:lnTo>
                <a:lnTo>
                  <a:pt x="202467" y="1"/>
                </a:lnTo>
                <a:lnTo>
                  <a:pt x="644285" y="1"/>
                </a:lnTo>
                <a:lnTo>
                  <a:pt x="644285" y="186672"/>
                </a:lnTo>
                <a:lnTo>
                  <a:pt x="202467" y="186672"/>
                </a:lnTo>
                <a:lnTo>
                  <a:pt x="202467" y="644555"/>
                </a:lnTo>
                <a:lnTo>
                  <a:pt x="0" y="644555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1477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33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/>
              <a:ea typeface="+mn-ea"/>
              <a:cs typeface="+mn-cs"/>
            </a:endParaRPr>
          </a:p>
        </p:txBody>
      </p:sp>
      <p:pic>
        <p:nvPicPr>
          <p:cNvPr id="5" name="Imagen 4" descr="Logotipo&#10;&#10;Descripción generada automáticamente">
            <a:extLst>
              <a:ext uri="{FF2B5EF4-FFF2-40B4-BE49-F238E27FC236}">
                <a16:creationId xmlns:a16="http://schemas.microsoft.com/office/drawing/2014/main" id="{0DCA2F2A-D3A5-25A4-0282-DEBA514B2C1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2234" y="6131859"/>
            <a:ext cx="1648155" cy="507306"/>
          </a:xfrm>
          <a:prstGeom prst="rect">
            <a:avLst/>
          </a:prstGeom>
        </p:spPr>
      </p:pic>
      <p:sp>
        <p:nvSpPr>
          <p:cNvPr id="7" name="Marcador de texto 5">
            <a:extLst>
              <a:ext uri="{FF2B5EF4-FFF2-40B4-BE49-F238E27FC236}">
                <a16:creationId xmlns:a16="http://schemas.microsoft.com/office/drawing/2014/main" id="{4BDF3621-DC45-F510-79B2-9D4CA3D1E5C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14752" y="1120438"/>
            <a:ext cx="11335133" cy="4686251"/>
          </a:xfrm>
          <a:ln>
            <a:noFill/>
          </a:ln>
        </p:spPr>
        <p:txBody>
          <a:bodyPr/>
          <a:lstStyle>
            <a:lvl1pPr marL="0" indent="0">
              <a:buNone/>
              <a:defRPr sz="1724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pPr lvl="0"/>
            <a:endParaRPr lang="es-CL" dirty="0"/>
          </a:p>
        </p:txBody>
      </p:sp>
      <p:sp>
        <p:nvSpPr>
          <p:cNvPr id="8" name="Forma libre: forma 7">
            <a:extLst>
              <a:ext uri="{FF2B5EF4-FFF2-40B4-BE49-F238E27FC236}">
                <a16:creationId xmlns:a16="http://schemas.microsoft.com/office/drawing/2014/main" id="{E823E4F9-C1C4-F849-02F4-5342298A9202}"/>
              </a:ext>
            </a:extLst>
          </p:cNvPr>
          <p:cNvSpPr/>
          <p:nvPr userDrawn="1"/>
        </p:nvSpPr>
        <p:spPr>
          <a:xfrm rot="10800000">
            <a:off x="11349644" y="5391307"/>
            <a:ext cx="584468" cy="584729"/>
          </a:xfrm>
          <a:custGeom>
            <a:avLst/>
            <a:gdLst>
              <a:gd name="connsiteX0" fmla="*/ 202467 w 644285"/>
              <a:gd name="connsiteY0" fmla="*/ 644555 h 644555"/>
              <a:gd name="connsiteX1" fmla="*/ 0 w 644285"/>
              <a:gd name="connsiteY1" fmla="*/ 644555 h 644555"/>
              <a:gd name="connsiteX2" fmla="*/ 0 w 644285"/>
              <a:gd name="connsiteY2" fmla="*/ 0 h 644555"/>
              <a:gd name="connsiteX3" fmla="*/ 202467 w 644285"/>
              <a:gd name="connsiteY3" fmla="*/ 0 h 644555"/>
              <a:gd name="connsiteX4" fmla="*/ 202467 w 644285"/>
              <a:gd name="connsiteY4" fmla="*/ 1 h 644555"/>
              <a:gd name="connsiteX5" fmla="*/ 644285 w 644285"/>
              <a:gd name="connsiteY5" fmla="*/ 1 h 644555"/>
              <a:gd name="connsiteX6" fmla="*/ 644285 w 644285"/>
              <a:gd name="connsiteY6" fmla="*/ 186672 h 644555"/>
              <a:gd name="connsiteX7" fmla="*/ 202467 w 644285"/>
              <a:gd name="connsiteY7" fmla="*/ 186672 h 6445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44285" h="644555">
                <a:moveTo>
                  <a:pt x="202467" y="644555"/>
                </a:moveTo>
                <a:lnTo>
                  <a:pt x="0" y="644555"/>
                </a:lnTo>
                <a:lnTo>
                  <a:pt x="0" y="0"/>
                </a:lnTo>
                <a:lnTo>
                  <a:pt x="202467" y="0"/>
                </a:lnTo>
                <a:lnTo>
                  <a:pt x="202467" y="1"/>
                </a:lnTo>
                <a:lnTo>
                  <a:pt x="644285" y="1"/>
                </a:lnTo>
                <a:lnTo>
                  <a:pt x="644285" y="186672"/>
                </a:lnTo>
                <a:lnTo>
                  <a:pt x="202467" y="186672"/>
                </a:lnTo>
                <a:close/>
              </a:path>
            </a:pathLst>
          </a:custGeom>
          <a:solidFill>
            <a:srgbClr val="95C11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 sz="1633" dirty="0">
              <a:solidFill>
                <a:srgbClr val="878786"/>
              </a:solidFill>
              <a:latin typeface="Arial" panose="020B0604020202020204"/>
            </a:endParaRPr>
          </a:p>
        </p:txBody>
      </p:sp>
    </p:spTree>
    <p:extLst>
      <p:ext uri="{BB962C8B-B14F-4D97-AF65-F5344CB8AC3E}">
        <p14:creationId xmlns:p14="http://schemas.microsoft.com/office/powerpoint/2010/main" val="133932952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381">
          <p15:clr>
            <a:srgbClr val="FBAE40"/>
          </p15:clr>
        </p15:guide>
        <p15:guide id="2" orient="horz" pos="883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Graph layout x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ángulo 2">
            <a:extLst>
              <a:ext uri="{FF2B5EF4-FFF2-40B4-BE49-F238E27FC236}">
                <a16:creationId xmlns:a16="http://schemas.microsoft.com/office/drawing/2014/main" id="{A63469CC-BB3D-1DB8-8EA1-3A70E37AD6FD}"/>
              </a:ext>
            </a:extLst>
          </p:cNvPr>
          <p:cNvSpPr/>
          <p:nvPr/>
        </p:nvSpPr>
        <p:spPr>
          <a:xfrm>
            <a:off x="6396829" y="1114677"/>
            <a:ext cx="5352396" cy="4692013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sz="1633" b="1" dirty="0">
              <a:solidFill>
                <a:srgbClr val="333333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29" name="Rectángulo 28">
            <a:extLst>
              <a:ext uri="{FF2B5EF4-FFF2-40B4-BE49-F238E27FC236}">
                <a16:creationId xmlns:a16="http://schemas.microsoft.com/office/drawing/2014/main" id="{8D6EC86B-6C68-EEBE-0602-AB09A40C5E33}"/>
              </a:ext>
            </a:extLst>
          </p:cNvPr>
          <p:cNvSpPr/>
          <p:nvPr/>
        </p:nvSpPr>
        <p:spPr>
          <a:xfrm>
            <a:off x="406112" y="1114677"/>
            <a:ext cx="5358156" cy="4692014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sz="1633" b="1" dirty="0">
              <a:solidFill>
                <a:srgbClr val="333333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pic>
        <p:nvPicPr>
          <p:cNvPr id="4" name="Imagen 3" descr="Logotipo&#10;&#10;Descripción generada automáticamente">
            <a:extLst>
              <a:ext uri="{FF2B5EF4-FFF2-40B4-BE49-F238E27FC236}">
                <a16:creationId xmlns:a16="http://schemas.microsoft.com/office/drawing/2014/main" id="{42C2E6C2-938B-9069-9D84-C25B19CC0B2A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2234" y="6131859"/>
            <a:ext cx="1648155" cy="507306"/>
          </a:xfrm>
          <a:prstGeom prst="rect">
            <a:avLst/>
          </a:prstGeom>
        </p:spPr>
      </p:pic>
      <p:sp>
        <p:nvSpPr>
          <p:cNvPr id="6" name="Forma libre: forma 5">
            <a:extLst>
              <a:ext uri="{FF2B5EF4-FFF2-40B4-BE49-F238E27FC236}">
                <a16:creationId xmlns:a16="http://schemas.microsoft.com/office/drawing/2014/main" id="{1FA50086-5F8D-B6E3-913E-221058AF5D7D}"/>
              </a:ext>
            </a:extLst>
          </p:cNvPr>
          <p:cNvSpPr/>
          <p:nvPr/>
        </p:nvSpPr>
        <p:spPr>
          <a:xfrm>
            <a:off x="224543" y="943742"/>
            <a:ext cx="584468" cy="584729"/>
          </a:xfrm>
          <a:custGeom>
            <a:avLst/>
            <a:gdLst>
              <a:gd name="connsiteX0" fmla="*/ 0 w 644285"/>
              <a:gd name="connsiteY0" fmla="*/ 0 h 644555"/>
              <a:gd name="connsiteX1" fmla="*/ 202467 w 644285"/>
              <a:gd name="connsiteY1" fmla="*/ 0 h 644555"/>
              <a:gd name="connsiteX2" fmla="*/ 202467 w 644285"/>
              <a:gd name="connsiteY2" fmla="*/ 1 h 644555"/>
              <a:gd name="connsiteX3" fmla="*/ 644285 w 644285"/>
              <a:gd name="connsiteY3" fmla="*/ 1 h 644555"/>
              <a:gd name="connsiteX4" fmla="*/ 644285 w 644285"/>
              <a:gd name="connsiteY4" fmla="*/ 186672 h 644555"/>
              <a:gd name="connsiteX5" fmla="*/ 202467 w 644285"/>
              <a:gd name="connsiteY5" fmla="*/ 186672 h 644555"/>
              <a:gd name="connsiteX6" fmla="*/ 202467 w 644285"/>
              <a:gd name="connsiteY6" fmla="*/ 644555 h 644555"/>
              <a:gd name="connsiteX7" fmla="*/ 0 w 644285"/>
              <a:gd name="connsiteY7" fmla="*/ 644555 h 6445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44285" h="644555">
                <a:moveTo>
                  <a:pt x="0" y="0"/>
                </a:moveTo>
                <a:lnTo>
                  <a:pt x="202467" y="0"/>
                </a:lnTo>
                <a:lnTo>
                  <a:pt x="202467" y="1"/>
                </a:lnTo>
                <a:lnTo>
                  <a:pt x="644285" y="1"/>
                </a:lnTo>
                <a:lnTo>
                  <a:pt x="644285" y="186672"/>
                </a:lnTo>
                <a:lnTo>
                  <a:pt x="202467" y="186672"/>
                </a:lnTo>
                <a:lnTo>
                  <a:pt x="202467" y="644555"/>
                </a:lnTo>
                <a:lnTo>
                  <a:pt x="0" y="644555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1477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33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/>
              <a:ea typeface="+mn-ea"/>
              <a:cs typeface="+mn-cs"/>
            </a:endParaRPr>
          </a:p>
        </p:txBody>
      </p:sp>
      <p:sp>
        <p:nvSpPr>
          <p:cNvPr id="2" name="Marcador de texto 9">
            <a:extLst>
              <a:ext uri="{FF2B5EF4-FFF2-40B4-BE49-F238E27FC236}">
                <a16:creationId xmlns:a16="http://schemas.microsoft.com/office/drawing/2014/main" id="{A42DD24F-25A4-3A7B-029C-D9F2DB33D548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06112" y="218904"/>
            <a:ext cx="11343113" cy="465169"/>
          </a:xfrm>
        </p:spPr>
        <p:txBody>
          <a:bodyPr/>
          <a:lstStyle>
            <a:lvl1pPr marL="0" indent="0">
              <a:buNone/>
              <a:defRPr sz="2177" b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pPr lvl="0"/>
            <a:r>
              <a:rPr lang="es-CL" dirty="0"/>
              <a:t>Título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0233BF42-A0F7-104B-26EF-C656EFD4BBC4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412380" y="1120188"/>
            <a:ext cx="5351889" cy="4686501"/>
          </a:xfrm>
        </p:spPr>
        <p:txBody>
          <a:bodyPr/>
          <a:lstStyle>
            <a:lvl1pPr marL="0" indent="0">
              <a:buNone/>
              <a:defRPr sz="1724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pPr lvl="0"/>
            <a:endParaRPr lang="es-CL" dirty="0"/>
          </a:p>
        </p:txBody>
      </p:sp>
      <p:sp>
        <p:nvSpPr>
          <p:cNvPr id="20" name="Marcador de contenido 19">
            <a:extLst>
              <a:ext uri="{FF2B5EF4-FFF2-40B4-BE49-F238E27FC236}">
                <a16:creationId xmlns:a16="http://schemas.microsoft.com/office/drawing/2014/main" id="{4AB5D042-372E-5BEF-297E-B84CB35341DD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395544" y="1114678"/>
            <a:ext cx="5354342" cy="4686502"/>
          </a:xfrm>
        </p:spPr>
        <p:txBody>
          <a:bodyPr/>
          <a:lstStyle>
            <a:lvl1pPr marL="0" indent="0">
              <a:buNone/>
              <a:defRPr sz="1724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pPr lvl="0"/>
            <a:endParaRPr lang="es-CL" dirty="0"/>
          </a:p>
        </p:txBody>
      </p:sp>
      <p:sp>
        <p:nvSpPr>
          <p:cNvPr id="11" name="Forma libre: forma 10">
            <a:extLst>
              <a:ext uri="{FF2B5EF4-FFF2-40B4-BE49-F238E27FC236}">
                <a16:creationId xmlns:a16="http://schemas.microsoft.com/office/drawing/2014/main" id="{C690AF26-203D-D1E2-B0F9-2E4DBCDB3AFD}"/>
              </a:ext>
            </a:extLst>
          </p:cNvPr>
          <p:cNvSpPr/>
          <p:nvPr/>
        </p:nvSpPr>
        <p:spPr>
          <a:xfrm rot="10800000">
            <a:off x="11349644" y="5391307"/>
            <a:ext cx="584468" cy="584729"/>
          </a:xfrm>
          <a:custGeom>
            <a:avLst/>
            <a:gdLst>
              <a:gd name="connsiteX0" fmla="*/ 202467 w 644285"/>
              <a:gd name="connsiteY0" fmla="*/ 644555 h 644555"/>
              <a:gd name="connsiteX1" fmla="*/ 0 w 644285"/>
              <a:gd name="connsiteY1" fmla="*/ 644555 h 644555"/>
              <a:gd name="connsiteX2" fmla="*/ 0 w 644285"/>
              <a:gd name="connsiteY2" fmla="*/ 0 h 644555"/>
              <a:gd name="connsiteX3" fmla="*/ 202467 w 644285"/>
              <a:gd name="connsiteY3" fmla="*/ 0 h 644555"/>
              <a:gd name="connsiteX4" fmla="*/ 202467 w 644285"/>
              <a:gd name="connsiteY4" fmla="*/ 1 h 644555"/>
              <a:gd name="connsiteX5" fmla="*/ 644285 w 644285"/>
              <a:gd name="connsiteY5" fmla="*/ 1 h 644555"/>
              <a:gd name="connsiteX6" fmla="*/ 644285 w 644285"/>
              <a:gd name="connsiteY6" fmla="*/ 186672 h 644555"/>
              <a:gd name="connsiteX7" fmla="*/ 202467 w 644285"/>
              <a:gd name="connsiteY7" fmla="*/ 186672 h 6445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44285" h="644555">
                <a:moveTo>
                  <a:pt x="202467" y="644555"/>
                </a:moveTo>
                <a:lnTo>
                  <a:pt x="0" y="644555"/>
                </a:lnTo>
                <a:lnTo>
                  <a:pt x="0" y="0"/>
                </a:lnTo>
                <a:lnTo>
                  <a:pt x="202467" y="0"/>
                </a:lnTo>
                <a:lnTo>
                  <a:pt x="202467" y="1"/>
                </a:lnTo>
                <a:lnTo>
                  <a:pt x="644285" y="1"/>
                </a:lnTo>
                <a:lnTo>
                  <a:pt x="644285" y="186672"/>
                </a:lnTo>
                <a:lnTo>
                  <a:pt x="202467" y="186672"/>
                </a:lnTo>
                <a:close/>
              </a:path>
            </a:pathLst>
          </a:custGeom>
          <a:solidFill>
            <a:srgbClr val="95C11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 sz="1633" dirty="0">
              <a:solidFill>
                <a:srgbClr val="878786"/>
              </a:solidFill>
              <a:latin typeface="Arial" panose="020B0604020202020204"/>
            </a:endParaRPr>
          </a:p>
        </p:txBody>
      </p:sp>
    </p:spTree>
    <p:extLst>
      <p:ext uri="{BB962C8B-B14F-4D97-AF65-F5344CB8AC3E}">
        <p14:creationId xmlns:p14="http://schemas.microsoft.com/office/powerpoint/2010/main" val="302874127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381">
          <p15:clr>
            <a:srgbClr val="FBAE40"/>
          </p15:clr>
        </p15:guide>
        <p15:guide id="2" orient="horz" pos="883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_Image &amp; 1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 descr="Logotipo&#10;&#10;Descripción generada automáticamente">
            <a:extLst>
              <a:ext uri="{FF2B5EF4-FFF2-40B4-BE49-F238E27FC236}">
                <a16:creationId xmlns:a16="http://schemas.microsoft.com/office/drawing/2014/main" id="{6E548C77-0921-D5F6-116C-7A7245761245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2234" y="6131859"/>
            <a:ext cx="1648155" cy="507306"/>
          </a:xfrm>
          <a:prstGeom prst="rect">
            <a:avLst/>
          </a:prstGeom>
        </p:spPr>
      </p:pic>
      <p:sp>
        <p:nvSpPr>
          <p:cNvPr id="8" name="Forma libre: forma 7">
            <a:extLst>
              <a:ext uri="{FF2B5EF4-FFF2-40B4-BE49-F238E27FC236}">
                <a16:creationId xmlns:a16="http://schemas.microsoft.com/office/drawing/2014/main" id="{D9E43D0C-50BD-73D1-88D8-A7BDDD2B1716}"/>
              </a:ext>
            </a:extLst>
          </p:cNvPr>
          <p:cNvSpPr/>
          <p:nvPr/>
        </p:nvSpPr>
        <p:spPr>
          <a:xfrm rot="10800000">
            <a:off x="11349644" y="5391307"/>
            <a:ext cx="584468" cy="584729"/>
          </a:xfrm>
          <a:custGeom>
            <a:avLst/>
            <a:gdLst>
              <a:gd name="connsiteX0" fmla="*/ 202467 w 644285"/>
              <a:gd name="connsiteY0" fmla="*/ 644555 h 644555"/>
              <a:gd name="connsiteX1" fmla="*/ 0 w 644285"/>
              <a:gd name="connsiteY1" fmla="*/ 644555 h 644555"/>
              <a:gd name="connsiteX2" fmla="*/ 0 w 644285"/>
              <a:gd name="connsiteY2" fmla="*/ 0 h 644555"/>
              <a:gd name="connsiteX3" fmla="*/ 202467 w 644285"/>
              <a:gd name="connsiteY3" fmla="*/ 0 h 644555"/>
              <a:gd name="connsiteX4" fmla="*/ 202467 w 644285"/>
              <a:gd name="connsiteY4" fmla="*/ 1 h 644555"/>
              <a:gd name="connsiteX5" fmla="*/ 644285 w 644285"/>
              <a:gd name="connsiteY5" fmla="*/ 1 h 644555"/>
              <a:gd name="connsiteX6" fmla="*/ 644285 w 644285"/>
              <a:gd name="connsiteY6" fmla="*/ 186672 h 644555"/>
              <a:gd name="connsiteX7" fmla="*/ 202467 w 644285"/>
              <a:gd name="connsiteY7" fmla="*/ 186672 h 6445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44285" h="644555">
                <a:moveTo>
                  <a:pt x="202467" y="644555"/>
                </a:moveTo>
                <a:lnTo>
                  <a:pt x="0" y="644555"/>
                </a:lnTo>
                <a:lnTo>
                  <a:pt x="0" y="0"/>
                </a:lnTo>
                <a:lnTo>
                  <a:pt x="202467" y="0"/>
                </a:lnTo>
                <a:lnTo>
                  <a:pt x="202467" y="1"/>
                </a:lnTo>
                <a:lnTo>
                  <a:pt x="644285" y="1"/>
                </a:lnTo>
                <a:lnTo>
                  <a:pt x="644285" y="186672"/>
                </a:lnTo>
                <a:lnTo>
                  <a:pt x="202467" y="186672"/>
                </a:lnTo>
                <a:close/>
              </a:path>
            </a:pathLst>
          </a:custGeom>
          <a:solidFill>
            <a:srgbClr val="95C11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 sz="1633" dirty="0">
              <a:solidFill>
                <a:srgbClr val="878786"/>
              </a:solidFill>
              <a:latin typeface="Arial" panose="020B0604020202020204"/>
            </a:endParaRPr>
          </a:p>
        </p:txBody>
      </p:sp>
      <p:sp>
        <p:nvSpPr>
          <p:cNvPr id="9" name="Forma libre: forma 8">
            <a:extLst>
              <a:ext uri="{FF2B5EF4-FFF2-40B4-BE49-F238E27FC236}">
                <a16:creationId xmlns:a16="http://schemas.microsoft.com/office/drawing/2014/main" id="{322618C0-AA80-8E35-F6A1-D8A10781545D}"/>
              </a:ext>
            </a:extLst>
          </p:cNvPr>
          <p:cNvSpPr/>
          <p:nvPr/>
        </p:nvSpPr>
        <p:spPr>
          <a:xfrm>
            <a:off x="224543" y="943742"/>
            <a:ext cx="584468" cy="584729"/>
          </a:xfrm>
          <a:custGeom>
            <a:avLst/>
            <a:gdLst>
              <a:gd name="connsiteX0" fmla="*/ 0 w 644285"/>
              <a:gd name="connsiteY0" fmla="*/ 0 h 644555"/>
              <a:gd name="connsiteX1" fmla="*/ 202467 w 644285"/>
              <a:gd name="connsiteY1" fmla="*/ 0 h 644555"/>
              <a:gd name="connsiteX2" fmla="*/ 202467 w 644285"/>
              <a:gd name="connsiteY2" fmla="*/ 1 h 644555"/>
              <a:gd name="connsiteX3" fmla="*/ 644285 w 644285"/>
              <a:gd name="connsiteY3" fmla="*/ 1 h 644555"/>
              <a:gd name="connsiteX4" fmla="*/ 644285 w 644285"/>
              <a:gd name="connsiteY4" fmla="*/ 186672 h 644555"/>
              <a:gd name="connsiteX5" fmla="*/ 202467 w 644285"/>
              <a:gd name="connsiteY5" fmla="*/ 186672 h 644555"/>
              <a:gd name="connsiteX6" fmla="*/ 202467 w 644285"/>
              <a:gd name="connsiteY6" fmla="*/ 644555 h 644555"/>
              <a:gd name="connsiteX7" fmla="*/ 0 w 644285"/>
              <a:gd name="connsiteY7" fmla="*/ 644555 h 6445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44285" h="644555">
                <a:moveTo>
                  <a:pt x="0" y="0"/>
                </a:moveTo>
                <a:lnTo>
                  <a:pt x="202467" y="0"/>
                </a:lnTo>
                <a:lnTo>
                  <a:pt x="202467" y="1"/>
                </a:lnTo>
                <a:lnTo>
                  <a:pt x="644285" y="1"/>
                </a:lnTo>
                <a:lnTo>
                  <a:pt x="644285" y="186672"/>
                </a:lnTo>
                <a:lnTo>
                  <a:pt x="202467" y="186672"/>
                </a:lnTo>
                <a:lnTo>
                  <a:pt x="202467" y="644555"/>
                </a:lnTo>
                <a:lnTo>
                  <a:pt x="0" y="644555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1477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33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/>
              <a:ea typeface="+mn-ea"/>
              <a:cs typeface="+mn-cs"/>
            </a:endParaRPr>
          </a:p>
        </p:txBody>
      </p:sp>
      <p:sp>
        <p:nvSpPr>
          <p:cNvPr id="2" name="Marcador de texto 9">
            <a:extLst>
              <a:ext uri="{FF2B5EF4-FFF2-40B4-BE49-F238E27FC236}">
                <a16:creationId xmlns:a16="http://schemas.microsoft.com/office/drawing/2014/main" id="{EA0723FC-BC6D-D1A2-49A6-1083D3CE6971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06112" y="218904"/>
            <a:ext cx="11343113" cy="465169"/>
          </a:xfrm>
        </p:spPr>
        <p:txBody>
          <a:bodyPr/>
          <a:lstStyle>
            <a:lvl1pPr marL="0" indent="0">
              <a:buNone/>
              <a:defRPr sz="2177" b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pPr lvl="0"/>
            <a:r>
              <a:rPr lang="es-CL" dirty="0"/>
              <a:t>Título</a:t>
            </a:r>
          </a:p>
        </p:txBody>
      </p:sp>
      <p:sp>
        <p:nvSpPr>
          <p:cNvPr id="3" name="Marcador de texto 5">
            <a:extLst>
              <a:ext uri="{FF2B5EF4-FFF2-40B4-BE49-F238E27FC236}">
                <a16:creationId xmlns:a16="http://schemas.microsoft.com/office/drawing/2014/main" id="{08A90E4A-57F8-B86A-4861-67A9FC58111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06773" y="1113237"/>
            <a:ext cx="11343113" cy="4693452"/>
          </a:xfrm>
        </p:spPr>
        <p:txBody>
          <a:bodyPr/>
          <a:lstStyle>
            <a:lvl1pPr marL="0" indent="0">
              <a:buNone/>
              <a:defRPr sz="1724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pPr lvl="0"/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86532181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381">
          <p15:clr>
            <a:srgbClr val="FBAE40"/>
          </p15:clr>
        </p15:guide>
        <p15:guide id="2" orient="horz" pos="883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Image &amp; 1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 descr="Logotipo&#10;&#10;Descripción generada automáticamente">
            <a:extLst>
              <a:ext uri="{FF2B5EF4-FFF2-40B4-BE49-F238E27FC236}">
                <a16:creationId xmlns:a16="http://schemas.microsoft.com/office/drawing/2014/main" id="{5EA3478C-E1F9-F9AE-CD42-36050ECB372F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2234" y="6131859"/>
            <a:ext cx="1648155" cy="507306"/>
          </a:xfrm>
          <a:prstGeom prst="rect">
            <a:avLst/>
          </a:prstGeom>
        </p:spPr>
      </p:pic>
      <p:sp>
        <p:nvSpPr>
          <p:cNvPr id="6" name="Forma libre: forma 5">
            <a:extLst>
              <a:ext uri="{FF2B5EF4-FFF2-40B4-BE49-F238E27FC236}">
                <a16:creationId xmlns:a16="http://schemas.microsoft.com/office/drawing/2014/main" id="{6897BD1C-205C-F32B-8D01-855A3EA4027E}"/>
              </a:ext>
            </a:extLst>
          </p:cNvPr>
          <p:cNvSpPr/>
          <p:nvPr/>
        </p:nvSpPr>
        <p:spPr>
          <a:xfrm rot="10800000">
            <a:off x="11349644" y="5391307"/>
            <a:ext cx="584468" cy="584729"/>
          </a:xfrm>
          <a:custGeom>
            <a:avLst/>
            <a:gdLst>
              <a:gd name="connsiteX0" fmla="*/ 202467 w 644285"/>
              <a:gd name="connsiteY0" fmla="*/ 644555 h 644555"/>
              <a:gd name="connsiteX1" fmla="*/ 0 w 644285"/>
              <a:gd name="connsiteY1" fmla="*/ 644555 h 644555"/>
              <a:gd name="connsiteX2" fmla="*/ 0 w 644285"/>
              <a:gd name="connsiteY2" fmla="*/ 0 h 644555"/>
              <a:gd name="connsiteX3" fmla="*/ 202467 w 644285"/>
              <a:gd name="connsiteY3" fmla="*/ 0 h 644555"/>
              <a:gd name="connsiteX4" fmla="*/ 202467 w 644285"/>
              <a:gd name="connsiteY4" fmla="*/ 1 h 644555"/>
              <a:gd name="connsiteX5" fmla="*/ 644285 w 644285"/>
              <a:gd name="connsiteY5" fmla="*/ 1 h 644555"/>
              <a:gd name="connsiteX6" fmla="*/ 644285 w 644285"/>
              <a:gd name="connsiteY6" fmla="*/ 186672 h 644555"/>
              <a:gd name="connsiteX7" fmla="*/ 202467 w 644285"/>
              <a:gd name="connsiteY7" fmla="*/ 186672 h 6445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44285" h="644555">
                <a:moveTo>
                  <a:pt x="202467" y="644555"/>
                </a:moveTo>
                <a:lnTo>
                  <a:pt x="0" y="644555"/>
                </a:lnTo>
                <a:lnTo>
                  <a:pt x="0" y="0"/>
                </a:lnTo>
                <a:lnTo>
                  <a:pt x="202467" y="0"/>
                </a:lnTo>
                <a:lnTo>
                  <a:pt x="202467" y="1"/>
                </a:lnTo>
                <a:lnTo>
                  <a:pt x="644285" y="1"/>
                </a:lnTo>
                <a:lnTo>
                  <a:pt x="644285" y="186672"/>
                </a:lnTo>
                <a:lnTo>
                  <a:pt x="202467" y="186672"/>
                </a:lnTo>
                <a:close/>
              </a:path>
            </a:pathLst>
          </a:custGeom>
          <a:solidFill>
            <a:srgbClr val="EE771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1477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33" b="0" i="0" u="none" strike="noStrike" kern="1200" cap="none" spc="0" normalizeH="0" baseline="0" noProof="0" dirty="0">
              <a:ln>
                <a:noFill/>
              </a:ln>
              <a:solidFill>
                <a:srgbClr val="878786"/>
              </a:solidFill>
              <a:effectLst/>
              <a:uLnTx/>
              <a:uFillTx/>
              <a:latin typeface="Arial" panose="020B0604020202020204"/>
              <a:ea typeface="+mn-ea"/>
              <a:cs typeface="+mn-cs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98604A97-C3EB-F107-4218-286DE220B08F}"/>
              </a:ext>
            </a:extLst>
          </p:cNvPr>
          <p:cNvSpPr/>
          <p:nvPr/>
        </p:nvSpPr>
        <p:spPr>
          <a:xfrm>
            <a:off x="408212" y="1122609"/>
            <a:ext cx="11343113" cy="4684081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 sz="1633"/>
          </a:p>
        </p:txBody>
      </p:sp>
      <p:sp>
        <p:nvSpPr>
          <p:cNvPr id="2" name="Marcador de texto 9">
            <a:extLst>
              <a:ext uri="{FF2B5EF4-FFF2-40B4-BE49-F238E27FC236}">
                <a16:creationId xmlns:a16="http://schemas.microsoft.com/office/drawing/2014/main" id="{7E8AE960-D87D-C96E-44C5-10293A7AB8C3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06112" y="218904"/>
            <a:ext cx="11343113" cy="465169"/>
          </a:xfrm>
        </p:spPr>
        <p:txBody>
          <a:bodyPr/>
          <a:lstStyle>
            <a:lvl1pPr marL="0" indent="0">
              <a:buNone/>
              <a:defRPr sz="2177" b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pPr lvl="0"/>
            <a:r>
              <a:rPr lang="es-CL" dirty="0"/>
              <a:t>Título</a:t>
            </a:r>
          </a:p>
        </p:txBody>
      </p:sp>
      <p:sp>
        <p:nvSpPr>
          <p:cNvPr id="3" name="Marcador de texto 5">
            <a:extLst>
              <a:ext uri="{FF2B5EF4-FFF2-40B4-BE49-F238E27FC236}">
                <a16:creationId xmlns:a16="http://schemas.microsoft.com/office/drawing/2014/main" id="{0A0F1E40-2BBB-FA19-E110-6C7038D3E05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06773" y="1113237"/>
            <a:ext cx="11343113" cy="4693452"/>
          </a:xfrm>
        </p:spPr>
        <p:txBody>
          <a:bodyPr/>
          <a:lstStyle>
            <a:lvl1pPr marL="0" indent="0">
              <a:buNone/>
              <a:defRPr sz="1724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pPr lvl="0"/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84533844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381">
          <p15:clr>
            <a:srgbClr val="FBAE40"/>
          </p15:clr>
        </p15:guide>
        <p15:guide id="2" orient="horz" pos="883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Green Text/Conten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3">
            <a:extLst>
              <a:ext uri="{FF2B5EF4-FFF2-40B4-BE49-F238E27FC236}">
                <a16:creationId xmlns:a16="http://schemas.microsoft.com/office/drawing/2014/main" id="{3A00E74C-9A6A-CE74-B22A-7278F27C4B0D}"/>
              </a:ext>
            </a:extLst>
          </p:cNvPr>
          <p:cNvSpPr/>
          <p:nvPr/>
        </p:nvSpPr>
        <p:spPr>
          <a:xfrm>
            <a:off x="5216391" y="1121228"/>
            <a:ext cx="6975613" cy="4685461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lvl="0" indent="0" algn="ctr" defTabSz="521368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lang="en-GB" sz="1633" b="1" i="0" u="none" strike="noStrike" cap="none" spc="0" normalizeH="0" baseline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7" name="Forma libre: forma 6">
            <a:extLst>
              <a:ext uri="{FF2B5EF4-FFF2-40B4-BE49-F238E27FC236}">
                <a16:creationId xmlns:a16="http://schemas.microsoft.com/office/drawing/2014/main" id="{B432D40F-4619-55C9-5FBB-A3D8D67E92C1}"/>
              </a:ext>
            </a:extLst>
          </p:cNvPr>
          <p:cNvSpPr/>
          <p:nvPr/>
        </p:nvSpPr>
        <p:spPr>
          <a:xfrm>
            <a:off x="5031650" y="949550"/>
            <a:ext cx="584468" cy="584729"/>
          </a:xfrm>
          <a:custGeom>
            <a:avLst/>
            <a:gdLst>
              <a:gd name="connsiteX0" fmla="*/ 0 w 644285"/>
              <a:gd name="connsiteY0" fmla="*/ 0 h 644555"/>
              <a:gd name="connsiteX1" fmla="*/ 202467 w 644285"/>
              <a:gd name="connsiteY1" fmla="*/ 0 h 644555"/>
              <a:gd name="connsiteX2" fmla="*/ 202467 w 644285"/>
              <a:gd name="connsiteY2" fmla="*/ 1 h 644555"/>
              <a:gd name="connsiteX3" fmla="*/ 644285 w 644285"/>
              <a:gd name="connsiteY3" fmla="*/ 1 h 644555"/>
              <a:gd name="connsiteX4" fmla="*/ 644285 w 644285"/>
              <a:gd name="connsiteY4" fmla="*/ 186672 h 644555"/>
              <a:gd name="connsiteX5" fmla="*/ 202467 w 644285"/>
              <a:gd name="connsiteY5" fmla="*/ 186672 h 644555"/>
              <a:gd name="connsiteX6" fmla="*/ 202467 w 644285"/>
              <a:gd name="connsiteY6" fmla="*/ 644555 h 644555"/>
              <a:gd name="connsiteX7" fmla="*/ 0 w 644285"/>
              <a:gd name="connsiteY7" fmla="*/ 644555 h 6445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44285" h="644555">
                <a:moveTo>
                  <a:pt x="0" y="0"/>
                </a:moveTo>
                <a:lnTo>
                  <a:pt x="202467" y="0"/>
                </a:lnTo>
                <a:lnTo>
                  <a:pt x="202467" y="1"/>
                </a:lnTo>
                <a:lnTo>
                  <a:pt x="644285" y="1"/>
                </a:lnTo>
                <a:lnTo>
                  <a:pt x="644285" y="186672"/>
                </a:lnTo>
                <a:lnTo>
                  <a:pt x="202467" y="186672"/>
                </a:lnTo>
                <a:lnTo>
                  <a:pt x="202467" y="644555"/>
                </a:lnTo>
                <a:lnTo>
                  <a:pt x="0" y="644555"/>
                </a:lnTo>
                <a:close/>
              </a:path>
            </a:pathLst>
          </a:custGeom>
          <a:solidFill>
            <a:srgbClr val="EE771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1477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33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/>
              <a:ea typeface="+mn-ea"/>
              <a:cs typeface="+mn-cs"/>
            </a:endParaRPr>
          </a:p>
        </p:txBody>
      </p:sp>
      <p:pic>
        <p:nvPicPr>
          <p:cNvPr id="9" name="Imagen 8" descr="Logotipo&#10;&#10;Descripción generada automáticamente">
            <a:extLst>
              <a:ext uri="{FF2B5EF4-FFF2-40B4-BE49-F238E27FC236}">
                <a16:creationId xmlns:a16="http://schemas.microsoft.com/office/drawing/2014/main" id="{5E4954B2-F76A-9080-9DDB-FC4D91A720DE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2234" y="6131859"/>
            <a:ext cx="1648155" cy="507306"/>
          </a:xfrm>
          <a:prstGeom prst="rect">
            <a:avLst/>
          </a:prstGeom>
        </p:spPr>
      </p:pic>
      <p:sp>
        <p:nvSpPr>
          <p:cNvPr id="2" name="Marcador de texto 9">
            <a:extLst>
              <a:ext uri="{FF2B5EF4-FFF2-40B4-BE49-F238E27FC236}">
                <a16:creationId xmlns:a16="http://schemas.microsoft.com/office/drawing/2014/main" id="{E078EF44-73A4-5543-6BFE-DC9712372575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06112" y="218904"/>
            <a:ext cx="11343113" cy="465169"/>
          </a:xfrm>
        </p:spPr>
        <p:txBody>
          <a:bodyPr/>
          <a:lstStyle>
            <a:lvl1pPr marL="0" indent="0">
              <a:buNone/>
              <a:defRPr sz="2177" b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pPr lvl="0"/>
            <a:r>
              <a:rPr lang="es-CL" dirty="0"/>
              <a:t>Título</a:t>
            </a:r>
          </a:p>
        </p:txBody>
      </p:sp>
      <p:sp>
        <p:nvSpPr>
          <p:cNvPr id="3" name="Marcador de texto 4">
            <a:extLst>
              <a:ext uri="{FF2B5EF4-FFF2-40B4-BE49-F238E27FC236}">
                <a16:creationId xmlns:a16="http://schemas.microsoft.com/office/drawing/2014/main" id="{8FC5D573-5AD7-F4AA-C17B-06FCED56834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414753" y="1120188"/>
            <a:ext cx="4378012" cy="4683372"/>
          </a:xfrm>
        </p:spPr>
        <p:txBody>
          <a:bodyPr/>
          <a:lstStyle>
            <a:lvl1pPr marL="0" indent="0">
              <a:buNone/>
              <a:defRPr sz="1724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pPr lvl="0"/>
            <a:endParaRPr lang="es-CL" dirty="0"/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36D7F023-523A-C315-1CDA-66BDDEFC75EE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216091" y="1121878"/>
            <a:ext cx="6975909" cy="4683372"/>
          </a:xfrm>
        </p:spPr>
        <p:txBody>
          <a:bodyPr/>
          <a:lstStyle>
            <a:lvl1pPr marL="0" indent="0">
              <a:buNone/>
              <a:defRPr sz="1724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pPr lvl="0"/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60405099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381">
          <p15:clr>
            <a:srgbClr val="FBAE40"/>
          </p15:clr>
        </p15:guide>
        <p15:guide id="2" orient="horz" pos="883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Diseño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 descr="Logotipo&#10;&#10;Descripción generada automáticamente">
            <a:extLst>
              <a:ext uri="{FF2B5EF4-FFF2-40B4-BE49-F238E27FC236}">
                <a16:creationId xmlns:a16="http://schemas.microsoft.com/office/drawing/2014/main" id="{A2BF19C8-5A08-87E2-6C64-6F7644A4E945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73410" y="2126449"/>
            <a:ext cx="736112" cy="718488"/>
          </a:xfrm>
          <a:prstGeom prst="rect">
            <a:avLst/>
          </a:prstGeom>
        </p:spPr>
      </p:pic>
      <p:pic>
        <p:nvPicPr>
          <p:cNvPr id="4" name="Imagen 3" descr="Logotipo&#10;&#10;Descripción generada automáticamente">
            <a:extLst>
              <a:ext uri="{FF2B5EF4-FFF2-40B4-BE49-F238E27FC236}">
                <a16:creationId xmlns:a16="http://schemas.microsoft.com/office/drawing/2014/main" id="{427C2F9A-2CFF-AC03-24E7-F1E31EC7E034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73784" y="1267366"/>
            <a:ext cx="735289" cy="718488"/>
          </a:xfrm>
          <a:prstGeom prst="rect">
            <a:avLst/>
          </a:prstGeom>
        </p:spPr>
      </p:pic>
      <p:sp>
        <p:nvSpPr>
          <p:cNvPr id="20" name="Forma libre: forma 19">
            <a:extLst>
              <a:ext uri="{FF2B5EF4-FFF2-40B4-BE49-F238E27FC236}">
                <a16:creationId xmlns:a16="http://schemas.microsoft.com/office/drawing/2014/main" id="{8B81BF26-D67D-4C0A-EDED-2001AF5EE98E}"/>
              </a:ext>
            </a:extLst>
          </p:cNvPr>
          <p:cNvSpPr/>
          <p:nvPr/>
        </p:nvSpPr>
        <p:spPr>
          <a:xfrm rot="10800000">
            <a:off x="11609523" y="6281913"/>
            <a:ext cx="584468" cy="584729"/>
          </a:xfrm>
          <a:custGeom>
            <a:avLst/>
            <a:gdLst>
              <a:gd name="connsiteX0" fmla="*/ 202467 w 644285"/>
              <a:gd name="connsiteY0" fmla="*/ 644555 h 644555"/>
              <a:gd name="connsiteX1" fmla="*/ 0 w 644285"/>
              <a:gd name="connsiteY1" fmla="*/ 644555 h 644555"/>
              <a:gd name="connsiteX2" fmla="*/ 0 w 644285"/>
              <a:gd name="connsiteY2" fmla="*/ 0 h 644555"/>
              <a:gd name="connsiteX3" fmla="*/ 202467 w 644285"/>
              <a:gd name="connsiteY3" fmla="*/ 0 h 644555"/>
              <a:gd name="connsiteX4" fmla="*/ 202467 w 644285"/>
              <a:gd name="connsiteY4" fmla="*/ 1 h 644555"/>
              <a:gd name="connsiteX5" fmla="*/ 644285 w 644285"/>
              <a:gd name="connsiteY5" fmla="*/ 1 h 644555"/>
              <a:gd name="connsiteX6" fmla="*/ 644285 w 644285"/>
              <a:gd name="connsiteY6" fmla="*/ 186672 h 644555"/>
              <a:gd name="connsiteX7" fmla="*/ 202467 w 644285"/>
              <a:gd name="connsiteY7" fmla="*/ 186672 h 6445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44285" h="644555">
                <a:moveTo>
                  <a:pt x="202467" y="644555"/>
                </a:moveTo>
                <a:lnTo>
                  <a:pt x="0" y="644555"/>
                </a:lnTo>
                <a:lnTo>
                  <a:pt x="0" y="0"/>
                </a:lnTo>
                <a:lnTo>
                  <a:pt x="202467" y="0"/>
                </a:lnTo>
                <a:lnTo>
                  <a:pt x="202467" y="1"/>
                </a:lnTo>
                <a:lnTo>
                  <a:pt x="644285" y="1"/>
                </a:lnTo>
                <a:lnTo>
                  <a:pt x="644285" y="186672"/>
                </a:lnTo>
                <a:lnTo>
                  <a:pt x="202467" y="186672"/>
                </a:lnTo>
                <a:close/>
              </a:path>
            </a:pathLst>
          </a:custGeom>
          <a:solidFill>
            <a:srgbClr val="95C11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1477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33" b="0" i="0" u="none" strike="noStrike" kern="1200" cap="none" spc="0" normalizeH="0" baseline="0" noProof="0" dirty="0">
              <a:ln>
                <a:noFill/>
              </a:ln>
              <a:solidFill>
                <a:srgbClr val="878786"/>
              </a:solidFill>
              <a:effectLst/>
              <a:uLnTx/>
              <a:uFillTx/>
              <a:latin typeface="Arial" panose="020B0604020202020204"/>
              <a:ea typeface="+mn-ea"/>
              <a:cs typeface="+mn-cs"/>
            </a:endParaRPr>
          </a:p>
        </p:txBody>
      </p:sp>
      <p:sp>
        <p:nvSpPr>
          <p:cNvPr id="51" name="Forma libre: forma 50">
            <a:extLst>
              <a:ext uri="{FF2B5EF4-FFF2-40B4-BE49-F238E27FC236}">
                <a16:creationId xmlns:a16="http://schemas.microsoft.com/office/drawing/2014/main" id="{58D98FA2-44D2-2941-B932-CE1A65D4D36E}"/>
              </a:ext>
            </a:extLst>
          </p:cNvPr>
          <p:cNvSpPr/>
          <p:nvPr/>
        </p:nvSpPr>
        <p:spPr>
          <a:xfrm>
            <a:off x="6097991" y="0"/>
            <a:ext cx="584468" cy="584729"/>
          </a:xfrm>
          <a:custGeom>
            <a:avLst/>
            <a:gdLst>
              <a:gd name="connsiteX0" fmla="*/ 0 w 644285"/>
              <a:gd name="connsiteY0" fmla="*/ 0 h 644555"/>
              <a:gd name="connsiteX1" fmla="*/ 202467 w 644285"/>
              <a:gd name="connsiteY1" fmla="*/ 0 h 644555"/>
              <a:gd name="connsiteX2" fmla="*/ 202467 w 644285"/>
              <a:gd name="connsiteY2" fmla="*/ 1 h 644555"/>
              <a:gd name="connsiteX3" fmla="*/ 644285 w 644285"/>
              <a:gd name="connsiteY3" fmla="*/ 1 h 644555"/>
              <a:gd name="connsiteX4" fmla="*/ 644285 w 644285"/>
              <a:gd name="connsiteY4" fmla="*/ 186672 h 644555"/>
              <a:gd name="connsiteX5" fmla="*/ 202467 w 644285"/>
              <a:gd name="connsiteY5" fmla="*/ 186672 h 644555"/>
              <a:gd name="connsiteX6" fmla="*/ 202467 w 644285"/>
              <a:gd name="connsiteY6" fmla="*/ 644555 h 644555"/>
              <a:gd name="connsiteX7" fmla="*/ 0 w 644285"/>
              <a:gd name="connsiteY7" fmla="*/ 644555 h 6445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44285" h="644555">
                <a:moveTo>
                  <a:pt x="0" y="0"/>
                </a:moveTo>
                <a:lnTo>
                  <a:pt x="202467" y="0"/>
                </a:lnTo>
                <a:lnTo>
                  <a:pt x="202467" y="1"/>
                </a:lnTo>
                <a:lnTo>
                  <a:pt x="644285" y="1"/>
                </a:lnTo>
                <a:lnTo>
                  <a:pt x="644285" y="186672"/>
                </a:lnTo>
                <a:lnTo>
                  <a:pt x="202467" y="186672"/>
                </a:lnTo>
                <a:lnTo>
                  <a:pt x="202467" y="644555"/>
                </a:lnTo>
                <a:lnTo>
                  <a:pt x="0" y="644555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1477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33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/>
              <a:ea typeface="+mn-ea"/>
              <a:cs typeface="+mn-cs"/>
            </a:endParaRPr>
          </a:p>
        </p:txBody>
      </p:sp>
      <p:pic>
        <p:nvPicPr>
          <p:cNvPr id="24" name="Imagen 23" descr="Logotipo&#10;&#10;Descripción generada automáticamente">
            <a:extLst>
              <a:ext uri="{FF2B5EF4-FFF2-40B4-BE49-F238E27FC236}">
                <a16:creationId xmlns:a16="http://schemas.microsoft.com/office/drawing/2014/main" id="{3B41CF87-A9D7-E569-30F6-653CF18E8DA6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63530" y="455599"/>
            <a:ext cx="2637297" cy="811767"/>
          </a:xfrm>
          <a:prstGeom prst="rect">
            <a:avLst/>
          </a:prstGeom>
        </p:spPr>
      </p:pic>
      <p:pic>
        <p:nvPicPr>
          <p:cNvPr id="25" name="Imagen 24" descr="Logotipo&#10;&#10;Descripción generada automáticamente">
            <a:extLst>
              <a:ext uri="{FF2B5EF4-FFF2-40B4-BE49-F238E27FC236}">
                <a16:creationId xmlns:a16="http://schemas.microsoft.com/office/drawing/2014/main" id="{CEB516DF-8B87-EAB6-2150-A20E2853EFB6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612557" y="5661966"/>
            <a:ext cx="1082556" cy="915556"/>
          </a:xfrm>
          <a:prstGeom prst="rect">
            <a:avLst/>
          </a:prstGeom>
        </p:spPr>
      </p:pic>
      <p:sp>
        <p:nvSpPr>
          <p:cNvPr id="26" name="4 CuadroTexto">
            <a:extLst>
              <a:ext uri="{FF2B5EF4-FFF2-40B4-BE49-F238E27FC236}">
                <a16:creationId xmlns:a16="http://schemas.microsoft.com/office/drawing/2014/main" id="{3B270746-EAFF-980D-BD93-F81D9EB1EA40}"/>
              </a:ext>
            </a:extLst>
          </p:cNvPr>
          <p:cNvSpPr txBox="1"/>
          <p:nvPr/>
        </p:nvSpPr>
        <p:spPr>
          <a:xfrm>
            <a:off x="6563530" y="1549836"/>
            <a:ext cx="2699660" cy="40865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ES_tradn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sz="1270" b="1" dirty="0">
                <a:solidFill>
                  <a:srgbClr val="333333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ESPAÑA</a:t>
            </a:r>
          </a:p>
          <a:p>
            <a:r>
              <a:rPr lang="es-ES" sz="1089" dirty="0">
                <a:solidFill>
                  <a:srgbClr val="333333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C. </a:t>
            </a:r>
            <a:r>
              <a:rPr lang="ca-ES" sz="1089" noProof="0" dirty="0">
                <a:solidFill>
                  <a:srgbClr val="333333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Veneçuela</a:t>
            </a:r>
            <a:r>
              <a:rPr lang="es-ES" sz="1089" dirty="0">
                <a:solidFill>
                  <a:srgbClr val="333333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, 103, 2ª planta</a:t>
            </a:r>
          </a:p>
          <a:p>
            <a:r>
              <a:rPr lang="es-ES" sz="1089" dirty="0">
                <a:solidFill>
                  <a:srgbClr val="333333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08019 BARCELONA</a:t>
            </a:r>
          </a:p>
          <a:p>
            <a:r>
              <a:rPr lang="es-ES" sz="1089" dirty="0">
                <a:solidFill>
                  <a:srgbClr val="333333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Tel.:</a:t>
            </a:r>
            <a:r>
              <a:rPr lang="es-ES" sz="1089" baseline="0" dirty="0">
                <a:solidFill>
                  <a:srgbClr val="333333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s-ES" sz="1089" dirty="0">
                <a:solidFill>
                  <a:srgbClr val="333333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+34 93 583 05 00</a:t>
            </a:r>
          </a:p>
          <a:p>
            <a:endParaRPr lang="es-ES" sz="1089" dirty="0">
              <a:solidFill>
                <a:srgbClr val="333333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es-ES" sz="1089" dirty="0">
                <a:solidFill>
                  <a:srgbClr val="333333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C. Raquel Meller, 7, </a:t>
            </a:r>
            <a:r>
              <a:rPr lang="es-ES" sz="1089" dirty="0" err="1">
                <a:solidFill>
                  <a:srgbClr val="333333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plta</a:t>
            </a:r>
            <a:r>
              <a:rPr lang="es-ES" sz="1089" dirty="0">
                <a:solidFill>
                  <a:srgbClr val="333333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. baja.</a:t>
            </a:r>
          </a:p>
          <a:p>
            <a:r>
              <a:rPr lang="es-ES" sz="1089" dirty="0">
                <a:solidFill>
                  <a:srgbClr val="333333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Ciudad Lineal , 28027 MADRID</a:t>
            </a:r>
          </a:p>
          <a:p>
            <a:r>
              <a:rPr lang="es-ES" sz="1089" dirty="0">
                <a:solidFill>
                  <a:srgbClr val="333333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Tel.: +34 911 235 562</a:t>
            </a:r>
          </a:p>
          <a:p>
            <a:endParaRPr lang="es-ES" sz="1270" dirty="0">
              <a:solidFill>
                <a:srgbClr val="333333"/>
              </a:solidFill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  <a:p>
            <a:r>
              <a:rPr lang="es-ES" sz="1270" b="1" dirty="0">
                <a:solidFill>
                  <a:srgbClr val="333333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CHILE</a:t>
            </a:r>
          </a:p>
          <a:p>
            <a:r>
              <a:rPr lang="es-ES" sz="1089" dirty="0">
                <a:solidFill>
                  <a:srgbClr val="333333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Avda. Nueva Tajamar, 481</a:t>
            </a:r>
          </a:p>
          <a:p>
            <a:r>
              <a:rPr lang="es-ES" sz="1089" dirty="0">
                <a:solidFill>
                  <a:srgbClr val="333333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WTC – Torre Sur – Of 1005</a:t>
            </a:r>
          </a:p>
          <a:p>
            <a:r>
              <a:rPr lang="es-ES" sz="1089" dirty="0">
                <a:solidFill>
                  <a:srgbClr val="333333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Las Condes, SANTIAGO</a:t>
            </a:r>
          </a:p>
          <a:p>
            <a:r>
              <a:rPr lang="es-ES" sz="1089" dirty="0">
                <a:solidFill>
                  <a:srgbClr val="333333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Tel.: +562 2 7991630 </a:t>
            </a:r>
          </a:p>
          <a:p>
            <a:endParaRPr lang="es-ES" sz="1270" dirty="0">
              <a:solidFill>
                <a:srgbClr val="333333"/>
              </a:solidFill>
              <a:latin typeface="Open Sans Light" panose="020B0306030504020204" pitchFamily="34" charset="0"/>
              <a:ea typeface="Open Sans Light" panose="020B0306030504020204" pitchFamily="34" charset="0"/>
              <a:cs typeface="Open Sans Light" panose="020B0306030504020204" pitchFamily="34" charset="0"/>
            </a:endParaRPr>
          </a:p>
          <a:p>
            <a:r>
              <a:rPr lang="es-ES" sz="1270" b="0" dirty="0">
                <a:solidFill>
                  <a:srgbClr val="333333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PERÚ</a:t>
            </a:r>
          </a:p>
          <a:p>
            <a:r>
              <a:rPr lang="it-IT" sz="1089" dirty="0">
                <a:solidFill>
                  <a:srgbClr val="333333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Av. Primavera 781-785, Int. 201,</a:t>
            </a:r>
          </a:p>
          <a:p>
            <a:r>
              <a:rPr lang="it-IT" sz="1089" dirty="0">
                <a:solidFill>
                  <a:srgbClr val="333333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San Borja, 15037 LIMA</a:t>
            </a:r>
          </a:p>
          <a:p>
            <a:r>
              <a:rPr lang="it-IT" sz="1089" dirty="0">
                <a:solidFill>
                  <a:srgbClr val="333333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Tel.:  +51 1 592 1275</a:t>
            </a:r>
          </a:p>
          <a:p>
            <a:endParaRPr lang="it-IT" sz="1089" dirty="0">
              <a:solidFill>
                <a:srgbClr val="333333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it-IT" sz="1089" dirty="0">
                <a:solidFill>
                  <a:srgbClr val="333333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City Center, Of. 1605</a:t>
            </a:r>
          </a:p>
          <a:p>
            <a:pPr marL="0" marR="0" lvl="0" indent="0" algn="l" defTabSz="82954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it-IT" sz="1089" dirty="0">
                <a:solidFill>
                  <a:srgbClr val="333333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Urb. Teresa de Jesús</a:t>
            </a:r>
          </a:p>
          <a:p>
            <a:r>
              <a:rPr lang="it-IT" sz="1089" dirty="0">
                <a:solidFill>
                  <a:srgbClr val="333333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AREQUIPA 04014</a:t>
            </a:r>
          </a:p>
        </p:txBody>
      </p:sp>
      <p:sp>
        <p:nvSpPr>
          <p:cNvPr id="32" name="TextBox 13">
            <a:extLst>
              <a:ext uri="{FF2B5EF4-FFF2-40B4-BE49-F238E27FC236}">
                <a16:creationId xmlns:a16="http://schemas.microsoft.com/office/drawing/2014/main" id="{EBD30066-3620-5E1A-1CCF-4DCF20686509}"/>
              </a:ext>
            </a:extLst>
          </p:cNvPr>
          <p:cNvSpPr txBox="1"/>
          <p:nvPr/>
        </p:nvSpPr>
        <p:spPr>
          <a:xfrm>
            <a:off x="6563530" y="6221272"/>
            <a:ext cx="1722882" cy="259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89" b="1" strike="noStrike" spc="0" dirty="0">
                <a:solidFill>
                  <a:srgbClr val="95C11F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www.rskgroup.com</a:t>
            </a:r>
          </a:p>
        </p:txBody>
      </p:sp>
      <p:sp>
        <p:nvSpPr>
          <p:cNvPr id="33" name="TextBox 13">
            <a:extLst>
              <a:ext uri="{FF2B5EF4-FFF2-40B4-BE49-F238E27FC236}">
                <a16:creationId xmlns:a16="http://schemas.microsoft.com/office/drawing/2014/main" id="{20D3390A-AEEB-CAE8-A6BF-79E155E30AF5}"/>
              </a:ext>
            </a:extLst>
          </p:cNvPr>
          <p:cNvSpPr txBox="1"/>
          <p:nvPr/>
        </p:nvSpPr>
        <p:spPr>
          <a:xfrm>
            <a:off x="6563529" y="5912546"/>
            <a:ext cx="1722883" cy="259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89" b="1" strike="noStrike" spc="0" dirty="0">
                <a:solidFill>
                  <a:srgbClr val="EE7710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www.amphos21.com</a:t>
            </a:r>
          </a:p>
        </p:txBody>
      </p:sp>
      <p:pic>
        <p:nvPicPr>
          <p:cNvPr id="34" name="Gráfico 33">
            <a:extLst>
              <a:ext uri="{FF2B5EF4-FFF2-40B4-BE49-F238E27FC236}">
                <a16:creationId xmlns:a16="http://schemas.microsoft.com/office/drawing/2014/main" id="{900DFCA1-7345-7A36-64CB-C1C41EC0766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369594" y="5918322"/>
            <a:ext cx="512726" cy="512739"/>
          </a:xfrm>
          <a:prstGeom prst="rect">
            <a:avLst/>
          </a:prstGeom>
        </p:spPr>
      </p:pic>
      <p:pic>
        <p:nvPicPr>
          <p:cNvPr id="35" name="Gráfico 34">
            <a:extLst>
              <a:ext uri="{FF2B5EF4-FFF2-40B4-BE49-F238E27FC236}">
                <a16:creationId xmlns:a16="http://schemas.microsoft.com/office/drawing/2014/main" id="{F95856F7-79F9-2D12-EBC8-796B3BDCCD7E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8656074" y="5918322"/>
            <a:ext cx="512726" cy="512739"/>
          </a:xfrm>
          <a:prstGeom prst="rect">
            <a:avLst/>
          </a:prstGeom>
        </p:spPr>
      </p:pic>
      <p:pic>
        <p:nvPicPr>
          <p:cNvPr id="40" name="Imagen 39">
            <a:extLst>
              <a:ext uri="{FF2B5EF4-FFF2-40B4-BE49-F238E27FC236}">
                <a16:creationId xmlns:a16="http://schemas.microsoft.com/office/drawing/2014/main" id="{4ADCB002-AAC0-C643-2381-8F9DBCC4D996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156441" cy="6858684"/>
          </a:xfrm>
          <a:custGeom>
            <a:avLst/>
            <a:gdLst>
              <a:gd name="connsiteX0" fmla="*/ 0 w 1274795"/>
              <a:gd name="connsiteY0" fmla="*/ 0 h 7567257"/>
              <a:gd name="connsiteX1" fmla="*/ 1274795 w 1274795"/>
              <a:gd name="connsiteY1" fmla="*/ 0 h 7567257"/>
              <a:gd name="connsiteX2" fmla="*/ 1274795 w 1274795"/>
              <a:gd name="connsiteY2" fmla="*/ 7567257 h 7567257"/>
              <a:gd name="connsiteX3" fmla="*/ 0 w 1274795"/>
              <a:gd name="connsiteY3" fmla="*/ 7567257 h 75672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74795" h="7567257">
                <a:moveTo>
                  <a:pt x="0" y="0"/>
                </a:moveTo>
                <a:lnTo>
                  <a:pt x="1274795" y="0"/>
                </a:lnTo>
                <a:lnTo>
                  <a:pt x="1274795" y="7567257"/>
                </a:lnTo>
                <a:lnTo>
                  <a:pt x="0" y="7567257"/>
                </a:lnTo>
                <a:close/>
              </a:path>
            </a:pathLst>
          </a:custGeom>
        </p:spPr>
      </p:pic>
      <p:pic>
        <p:nvPicPr>
          <p:cNvPr id="41" name="Imagen 40">
            <a:extLst>
              <a:ext uri="{FF2B5EF4-FFF2-40B4-BE49-F238E27FC236}">
                <a16:creationId xmlns:a16="http://schemas.microsoft.com/office/drawing/2014/main" id="{5AF5A30A-A78F-8DA0-655F-2EA150B7CFBE}"/>
              </a:ext>
            </a:extLst>
          </p:cNvPr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04581" y="0"/>
            <a:ext cx="1156441" cy="6858000"/>
          </a:xfrm>
          <a:custGeom>
            <a:avLst/>
            <a:gdLst>
              <a:gd name="connsiteX0" fmla="*/ 0 w 1274795"/>
              <a:gd name="connsiteY0" fmla="*/ 0 h 7559675"/>
              <a:gd name="connsiteX1" fmla="*/ 1274795 w 1274795"/>
              <a:gd name="connsiteY1" fmla="*/ 0 h 7559675"/>
              <a:gd name="connsiteX2" fmla="*/ 1274795 w 1274795"/>
              <a:gd name="connsiteY2" fmla="*/ 7559675 h 7559675"/>
              <a:gd name="connsiteX3" fmla="*/ 0 w 1274795"/>
              <a:gd name="connsiteY3" fmla="*/ 7559675 h 7559675"/>
              <a:gd name="connsiteX4" fmla="*/ 0 w 1274795"/>
              <a:gd name="connsiteY4" fmla="*/ 0 h 75596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74795" h="7559675">
                <a:moveTo>
                  <a:pt x="0" y="0"/>
                </a:moveTo>
                <a:lnTo>
                  <a:pt x="1274795" y="0"/>
                </a:lnTo>
                <a:lnTo>
                  <a:pt x="1274795" y="7559675"/>
                </a:lnTo>
                <a:lnTo>
                  <a:pt x="0" y="7559675"/>
                </a:lnTo>
                <a:lnTo>
                  <a:pt x="0" y="0"/>
                </a:lnTo>
                <a:close/>
              </a:path>
            </a:pathLst>
          </a:custGeom>
        </p:spPr>
      </p:pic>
      <p:pic>
        <p:nvPicPr>
          <p:cNvPr id="42" name="Imagen 41" descr="Dibujo de un dinosaurio con la boca abierta&#10;&#10;Descripción generada automáticamente con confianza baja">
            <a:extLst>
              <a:ext uri="{FF2B5EF4-FFF2-40B4-BE49-F238E27FC236}">
                <a16:creationId xmlns:a16="http://schemas.microsoft.com/office/drawing/2014/main" id="{3ED4D3BC-F90C-39F6-59A2-FE6B1EEDF49C}"/>
              </a:ext>
            </a:extLst>
          </p:cNvPr>
          <p:cNvPicPr>
            <a:picLocks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234980" y="3438"/>
            <a:ext cx="1156082" cy="6858295"/>
          </a:xfrm>
          <a:custGeom>
            <a:avLst/>
            <a:gdLst>
              <a:gd name="connsiteX0" fmla="*/ 0 w 1274795"/>
              <a:gd name="connsiteY0" fmla="*/ 0 h 7553606"/>
              <a:gd name="connsiteX1" fmla="*/ 1274795 w 1274795"/>
              <a:gd name="connsiteY1" fmla="*/ 0 h 7553606"/>
              <a:gd name="connsiteX2" fmla="*/ 1274795 w 1274795"/>
              <a:gd name="connsiteY2" fmla="*/ 7553606 h 7553606"/>
              <a:gd name="connsiteX3" fmla="*/ 0 w 1274795"/>
              <a:gd name="connsiteY3" fmla="*/ 7553606 h 7553606"/>
              <a:gd name="connsiteX4" fmla="*/ 0 w 1274795"/>
              <a:gd name="connsiteY4" fmla="*/ 0 h 75536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74795" h="7553606">
                <a:moveTo>
                  <a:pt x="0" y="0"/>
                </a:moveTo>
                <a:lnTo>
                  <a:pt x="1274795" y="0"/>
                </a:lnTo>
                <a:lnTo>
                  <a:pt x="1274795" y="7553606"/>
                </a:lnTo>
                <a:lnTo>
                  <a:pt x="0" y="7553606"/>
                </a:lnTo>
                <a:lnTo>
                  <a:pt x="0" y="0"/>
                </a:lnTo>
                <a:close/>
              </a:path>
            </a:pathLst>
          </a:custGeom>
        </p:spPr>
      </p:pic>
      <p:pic>
        <p:nvPicPr>
          <p:cNvPr id="43" name="Imagen 42">
            <a:extLst>
              <a:ext uri="{FF2B5EF4-FFF2-40B4-BE49-F238E27FC236}">
                <a16:creationId xmlns:a16="http://schemas.microsoft.com/office/drawing/2014/main" id="{B88C19D4-7101-D2DF-7D5E-CC1860DA6574}"/>
              </a:ext>
            </a:extLst>
          </p:cNvPr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69601" y="-684"/>
            <a:ext cx="1156441" cy="6858684"/>
          </a:xfrm>
          <a:custGeom>
            <a:avLst/>
            <a:gdLst>
              <a:gd name="connsiteX0" fmla="*/ 0 w 1274795"/>
              <a:gd name="connsiteY0" fmla="*/ 0 h 7544513"/>
              <a:gd name="connsiteX1" fmla="*/ 1274795 w 1274795"/>
              <a:gd name="connsiteY1" fmla="*/ 0 h 7544513"/>
              <a:gd name="connsiteX2" fmla="*/ 1274795 w 1274795"/>
              <a:gd name="connsiteY2" fmla="*/ 7544513 h 7544513"/>
              <a:gd name="connsiteX3" fmla="*/ 0 w 1274795"/>
              <a:gd name="connsiteY3" fmla="*/ 7544513 h 7544513"/>
              <a:gd name="connsiteX4" fmla="*/ 0 w 1274795"/>
              <a:gd name="connsiteY4" fmla="*/ 0 h 75445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74795" h="7544513">
                <a:moveTo>
                  <a:pt x="0" y="0"/>
                </a:moveTo>
                <a:lnTo>
                  <a:pt x="1274795" y="0"/>
                </a:lnTo>
                <a:lnTo>
                  <a:pt x="1274795" y="7544513"/>
                </a:lnTo>
                <a:lnTo>
                  <a:pt x="0" y="7544513"/>
                </a:lnTo>
                <a:lnTo>
                  <a:pt x="0" y="0"/>
                </a:lnTo>
                <a:close/>
              </a:path>
            </a:pathLst>
          </a:custGeom>
        </p:spPr>
      </p:pic>
      <p:pic>
        <p:nvPicPr>
          <p:cNvPr id="44" name="Imagen 43">
            <a:extLst>
              <a:ext uri="{FF2B5EF4-FFF2-40B4-BE49-F238E27FC236}">
                <a16:creationId xmlns:a16="http://schemas.microsoft.com/office/drawing/2014/main" id="{3087DFA7-C4C1-AA07-4D16-FF337BF3273F}"/>
              </a:ext>
            </a:extLst>
          </p:cNvPr>
          <p:cNvPicPr>
            <a:picLocks noChangeAspect="1"/>
          </p:cNvPicPr>
          <p:nvPr/>
        </p:nvPicPr>
        <p:blipFill rotWithShape="1"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939560" y="-684"/>
            <a:ext cx="1156441" cy="6858685"/>
          </a:xfrm>
          <a:custGeom>
            <a:avLst/>
            <a:gdLst>
              <a:gd name="connsiteX0" fmla="*/ 0 w 1274795"/>
              <a:gd name="connsiteY0" fmla="*/ 0 h 7544515"/>
              <a:gd name="connsiteX1" fmla="*/ 1274795 w 1274795"/>
              <a:gd name="connsiteY1" fmla="*/ 0 h 7544515"/>
              <a:gd name="connsiteX2" fmla="*/ 1274795 w 1274795"/>
              <a:gd name="connsiteY2" fmla="*/ 7544515 h 7544515"/>
              <a:gd name="connsiteX3" fmla="*/ 0 w 1274795"/>
              <a:gd name="connsiteY3" fmla="*/ 7544515 h 7544515"/>
              <a:gd name="connsiteX4" fmla="*/ 0 w 1274795"/>
              <a:gd name="connsiteY4" fmla="*/ 0 h 75445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74795" h="7544515">
                <a:moveTo>
                  <a:pt x="0" y="0"/>
                </a:moveTo>
                <a:lnTo>
                  <a:pt x="1274795" y="0"/>
                </a:lnTo>
                <a:lnTo>
                  <a:pt x="1274795" y="7544515"/>
                </a:lnTo>
                <a:lnTo>
                  <a:pt x="0" y="7544515"/>
                </a:lnTo>
                <a:lnTo>
                  <a:pt x="0" y="0"/>
                </a:lnTo>
                <a:close/>
              </a:path>
            </a:pathLst>
          </a:custGeom>
        </p:spPr>
      </p:pic>
      <p:sp>
        <p:nvSpPr>
          <p:cNvPr id="45" name="Forma libre: forma 44">
            <a:extLst>
              <a:ext uri="{FF2B5EF4-FFF2-40B4-BE49-F238E27FC236}">
                <a16:creationId xmlns:a16="http://schemas.microsoft.com/office/drawing/2014/main" id="{4C60A151-7E2E-2CF0-CABB-EFCA7A56B01E}"/>
              </a:ext>
            </a:extLst>
          </p:cNvPr>
          <p:cNvSpPr/>
          <p:nvPr/>
        </p:nvSpPr>
        <p:spPr>
          <a:xfrm>
            <a:off x="0" y="-2"/>
            <a:ext cx="1156441" cy="5113710"/>
          </a:xfrm>
          <a:custGeom>
            <a:avLst/>
            <a:gdLst>
              <a:gd name="connsiteX0" fmla="*/ 0 w 1274795"/>
              <a:gd name="connsiteY0" fmla="*/ 0 h 7552093"/>
              <a:gd name="connsiteX1" fmla="*/ 1274795 w 1274795"/>
              <a:gd name="connsiteY1" fmla="*/ 0 h 7552093"/>
              <a:gd name="connsiteX2" fmla="*/ 1274795 w 1274795"/>
              <a:gd name="connsiteY2" fmla="*/ 7552093 h 7552093"/>
              <a:gd name="connsiteX3" fmla="*/ 0 w 1274795"/>
              <a:gd name="connsiteY3" fmla="*/ 7552093 h 7552093"/>
              <a:gd name="connsiteX4" fmla="*/ 0 w 1274795"/>
              <a:gd name="connsiteY4" fmla="*/ 0 h 75520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74795" h="7552093">
                <a:moveTo>
                  <a:pt x="0" y="0"/>
                </a:moveTo>
                <a:lnTo>
                  <a:pt x="1274795" y="0"/>
                </a:lnTo>
                <a:lnTo>
                  <a:pt x="1274795" y="7552093"/>
                </a:lnTo>
                <a:lnTo>
                  <a:pt x="0" y="7552093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24000">
                <a:schemeClr val="bg1"/>
              </a:gs>
              <a:gs pos="100000">
                <a:srgbClr val="061625">
                  <a:alpha val="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sz="1633"/>
          </a:p>
        </p:txBody>
      </p:sp>
      <p:sp>
        <p:nvSpPr>
          <p:cNvPr id="46" name="Forma libre: forma 45">
            <a:extLst>
              <a:ext uri="{FF2B5EF4-FFF2-40B4-BE49-F238E27FC236}">
                <a16:creationId xmlns:a16="http://schemas.microsoft.com/office/drawing/2014/main" id="{5A9BB5A1-C42B-EFA1-59A9-FEDDC031F951}"/>
              </a:ext>
            </a:extLst>
          </p:cNvPr>
          <p:cNvSpPr/>
          <p:nvPr/>
        </p:nvSpPr>
        <p:spPr>
          <a:xfrm>
            <a:off x="1232990" y="0"/>
            <a:ext cx="1157828" cy="5386421"/>
          </a:xfrm>
          <a:custGeom>
            <a:avLst/>
            <a:gdLst>
              <a:gd name="connsiteX0" fmla="*/ 0 w 1274795"/>
              <a:gd name="connsiteY0" fmla="*/ 0 h 7552093"/>
              <a:gd name="connsiteX1" fmla="*/ 1274795 w 1274795"/>
              <a:gd name="connsiteY1" fmla="*/ 0 h 7552093"/>
              <a:gd name="connsiteX2" fmla="*/ 1274795 w 1274795"/>
              <a:gd name="connsiteY2" fmla="*/ 7552093 h 7552093"/>
              <a:gd name="connsiteX3" fmla="*/ 0 w 1274795"/>
              <a:gd name="connsiteY3" fmla="*/ 7552093 h 7552093"/>
              <a:gd name="connsiteX4" fmla="*/ 0 w 1274795"/>
              <a:gd name="connsiteY4" fmla="*/ 0 h 75520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74795" h="7552093">
                <a:moveTo>
                  <a:pt x="0" y="0"/>
                </a:moveTo>
                <a:lnTo>
                  <a:pt x="1274795" y="0"/>
                </a:lnTo>
                <a:lnTo>
                  <a:pt x="1274795" y="7552093"/>
                </a:lnTo>
                <a:lnTo>
                  <a:pt x="0" y="7552093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11000">
                <a:schemeClr val="bg1"/>
              </a:gs>
              <a:gs pos="100000">
                <a:srgbClr val="061625">
                  <a:alpha val="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sz="1633"/>
          </a:p>
        </p:txBody>
      </p:sp>
      <p:sp>
        <p:nvSpPr>
          <p:cNvPr id="47" name="Forma libre: forma 46">
            <a:extLst>
              <a:ext uri="{FF2B5EF4-FFF2-40B4-BE49-F238E27FC236}">
                <a16:creationId xmlns:a16="http://schemas.microsoft.com/office/drawing/2014/main" id="{027BAB2C-F604-955C-0C88-2A5231A9AFEF}"/>
              </a:ext>
            </a:extLst>
          </p:cNvPr>
          <p:cNvSpPr/>
          <p:nvPr/>
        </p:nvSpPr>
        <p:spPr>
          <a:xfrm>
            <a:off x="2469781" y="0"/>
            <a:ext cx="1156441" cy="5358912"/>
          </a:xfrm>
          <a:custGeom>
            <a:avLst/>
            <a:gdLst>
              <a:gd name="connsiteX0" fmla="*/ 0 w 1274795"/>
              <a:gd name="connsiteY0" fmla="*/ 0 h 7552093"/>
              <a:gd name="connsiteX1" fmla="*/ 1274795 w 1274795"/>
              <a:gd name="connsiteY1" fmla="*/ 0 h 7552093"/>
              <a:gd name="connsiteX2" fmla="*/ 1274795 w 1274795"/>
              <a:gd name="connsiteY2" fmla="*/ 7552093 h 7552093"/>
              <a:gd name="connsiteX3" fmla="*/ 0 w 1274795"/>
              <a:gd name="connsiteY3" fmla="*/ 7552093 h 7552093"/>
              <a:gd name="connsiteX4" fmla="*/ 0 w 1274795"/>
              <a:gd name="connsiteY4" fmla="*/ 0 h 75520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74795" h="7552093">
                <a:moveTo>
                  <a:pt x="0" y="0"/>
                </a:moveTo>
                <a:lnTo>
                  <a:pt x="1274795" y="0"/>
                </a:lnTo>
                <a:lnTo>
                  <a:pt x="1274795" y="7552093"/>
                </a:lnTo>
                <a:lnTo>
                  <a:pt x="0" y="7552093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32000">
                <a:schemeClr val="bg1"/>
              </a:gs>
              <a:gs pos="100000">
                <a:srgbClr val="061625">
                  <a:alpha val="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sz="1633"/>
          </a:p>
        </p:txBody>
      </p:sp>
      <p:sp>
        <p:nvSpPr>
          <p:cNvPr id="48" name="Forma libre: forma 47">
            <a:extLst>
              <a:ext uri="{FF2B5EF4-FFF2-40B4-BE49-F238E27FC236}">
                <a16:creationId xmlns:a16="http://schemas.microsoft.com/office/drawing/2014/main" id="{813CC9B5-2BB9-751E-939E-4BFB9CC1D9A6}"/>
              </a:ext>
            </a:extLst>
          </p:cNvPr>
          <p:cNvSpPr/>
          <p:nvPr/>
        </p:nvSpPr>
        <p:spPr>
          <a:xfrm>
            <a:off x="3703822" y="1"/>
            <a:ext cx="1157803" cy="5229708"/>
          </a:xfrm>
          <a:custGeom>
            <a:avLst/>
            <a:gdLst>
              <a:gd name="connsiteX0" fmla="*/ 0 w 1274795"/>
              <a:gd name="connsiteY0" fmla="*/ 0 h 7552093"/>
              <a:gd name="connsiteX1" fmla="*/ 1274795 w 1274795"/>
              <a:gd name="connsiteY1" fmla="*/ 0 h 7552093"/>
              <a:gd name="connsiteX2" fmla="*/ 1274795 w 1274795"/>
              <a:gd name="connsiteY2" fmla="*/ 7552093 h 7552093"/>
              <a:gd name="connsiteX3" fmla="*/ 0 w 1274795"/>
              <a:gd name="connsiteY3" fmla="*/ 7552093 h 7552093"/>
              <a:gd name="connsiteX4" fmla="*/ 0 w 1274795"/>
              <a:gd name="connsiteY4" fmla="*/ 0 h 75520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74795" h="7552093">
                <a:moveTo>
                  <a:pt x="0" y="0"/>
                </a:moveTo>
                <a:lnTo>
                  <a:pt x="1274795" y="0"/>
                </a:lnTo>
                <a:lnTo>
                  <a:pt x="1274795" y="7552093"/>
                </a:lnTo>
                <a:lnTo>
                  <a:pt x="0" y="7552093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40000">
                <a:schemeClr val="bg1"/>
              </a:gs>
              <a:gs pos="100000">
                <a:srgbClr val="061625">
                  <a:alpha val="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sz="1633" dirty="0"/>
          </a:p>
        </p:txBody>
      </p:sp>
      <p:sp>
        <p:nvSpPr>
          <p:cNvPr id="49" name="Forma libre: forma 48">
            <a:extLst>
              <a:ext uri="{FF2B5EF4-FFF2-40B4-BE49-F238E27FC236}">
                <a16:creationId xmlns:a16="http://schemas.microsoft.com/office/drawing/2014/main" id="{128D2FCD-BAAC-0651-E6B3-BEEC5E6F920A}"/>
              </a:ext>
            </a:extLst>
          </p:cNvPr>
          <p:cNvSpPr/>
          <p:nvPr/>
        </p:nvSpPr>
        <p:spPr>
          <a:xfrm>
            <a:off x="4939560" y="0"/>
            <a:ext cx="1156441" cy="5870315"/>
          </a:xfrm>
          <a:custGeom>
            <a:avLst/>
            <a:gdLst>
              <a:gd name="connsiteX0" fmla="*/ 0 w 1274795"/>
              <a:gd name="connsiteY0" fmla="*/ 0 h 7552093"/>
              <a:gd name="connsiteX1" fmla="*/ 1274795 w 1274795"/>
              <a:gd name="connsiteY1" fmla="*/ 0 h 7552093"/>
              <a:gd name="connsiteX2" fmla="*/ 1274795 w 1274795"/>
              <a:gd name="connsiteY2" fmla="*/ 7552093 h 7552093"/>
              <a:gd name="connsiteX3" fmla="*/ 0 w 1274795"/>
              <a:gd name="connsiteY3" fmla="*/ 7552093 h 7552093"/>
              <a:gd name="connsiteX4" fmla="*/ 0 w 1274795"/>
              <a:gd name="connsiteY4" fmla="*/ 0 h 75520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74795" h="7552093">
                <a:moveTo>
                  <a:pt x="0" y="0"/>
                </a:moveTo>
                <a:lnTo>
                  <a:pt x="1274795" y="0"/>
                </a:lnTo>
                <a:lnTo>
                  <a:pt x="1274795" y="7552093"/>
                </a:lnTo>
                <a:lnTo>
                  <a:pt x="0" y="7552093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15000">
                <a:schemeClr val="bg1"/>
              </a:gs>
              <a:gs pos="100000">
                <a:srgbClr val="061625">
                  <a:alpha val="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sz="1633"/>
          </a:p>
        </p:txBody>
      </p:sp>
    </p:spTree>
    <p:extLst>
      <p:ext uri="{BB962C8B-B14F-4D97-AF65-F5344CB8AC3E}">
        <p14:creationId xmlns:p14="http://schemas.microsoft.com/office/powerpoint/2010/main" val="15891748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Diseño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orma libre: forma 16">
            <a:extLst>
              <a:ext uri="{FF2B5EF4-FFF2-40B4-BE49-F238E27FC236}">
                <a16:creationId xmlns:a16="http://schemas.microsoft.com/office/drawing/2014/main" id="{4D04EEBA-20A3-AD74-7446-8AE507832EA9}"/>
              </a:ext>
            </a:extLst>
          </p:cNvPr>
          <p:cNvSpPr/>
          <p:nvPr/>
        </p:nvSpPr>
        <p:spPr>
          <a:xfrm rot="10800000">
            <a:off x="11609523" y="6281913"/>
            <a:ext cx="584468" cy="584729"/>
          </a:xfrm>
          <a:custGeom>
            <a:avLst/>
            <a:gdLst>
              <a:gd name="connsiteX0" fmla="*/ 202467 w 644285"/>
              <a:gd name="connsiteY0" fmla="*/ 644555 h 644555"/>
              <a:gd name="connsiteX1" fmla="*/ 0 w 644285"/>
              <a:gd name="connsiteY1" fmla="*/ 644555 h 644555"/>
              <a:gd name="connsiteX2" fmla="*/ 0 w 644285"/>
              <a:gd name="connsiteY2" fmla="*/ 0 h 644555"/>
              <a:gd name="connsiteX3" fmla="*/ 202467 w 644285"/>
              <a:gd name="connsiteY3" fmla="*/ 0 h 644555"/>
              <a:gd name="connsiteX4" fmla="*/ 202467 w 644285"/>
              <a:gd name="connsiteY4" fmla="*/ 1 h 644555"/>
              <a:gd name="connsiteX5" fmla="*/ 644285 w 644285"/>
              <a:gd name="connsiteY5" fmla="*/ 1 h 644555"/>
              <a:gd name="connsiteX6" fmla="*/ 644285 w 644285"/>
              <a:gd name="connsiteY6" fmla="*/ 186672 h 644555"/>
              <a:gd name="connsiteX7" fmla="*/ 202467 w 644285"/>
              <a:gd name="connsiteY7" fmla="*/ 186672 h 6445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44285" h="644555">
                <a:moveTo>
                  <a:pt x="202467" y="644555"/>
                </a:moveTo>
                <a:lnTo>
                  <a:pt x="0" y="644555"/>
                </a:lnTo>
                <a:lnTo>
                  <a:pt x="0" y="0"/>
                </a:lnTo>
                <a:lnTo>
                  <a:pt x="202467" y="0"/>
                </a:lnTo>
                <a:lnTo>
                  <a:pt x="202467" y="1"/>
                </a:lnTo>
                <a:lnTo>
                  <a:pt x="644285" y="1"/>
                </a:lnTo>
                <a:lnTo>
                  <a:pt x="644285" y="186672"/>
                </a:lnTo>
                <a:lnTo>
                  <a:pt x="202467" y="186672"/>
                </a:lnTo>
                <a:close/>
              </a:path>
            </a:pathLst>
          </a:custGeom>
          <a:solidFill>
            <a:srgbClr val="95C11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 sz="1633" dirty="0">
              <a:solidFill>
                <a:srgbClr val="878786"/>
              </a:solidFill>
              <a:latin typeface="Arial" panose="020B0604020202020204"/>
            </a:endParaRPr>
          </a:p>
        </p:txBody>
      </p:sp>
      <p:sp>
        <p:nvSpPr>
          <p:cNvPr id="43" name="Forma libre: forma 42">
            <a:extLst>
              <a:ext uri="{FF2B5EF4-FFF2-40B4-BE49-F238E27FC236}">
                <a16:creationId xmlns:a16="http://schemas.microsoft.com/office/drawing/2014/main" id="{90847839-1F9B-7782-DBE5-8A19C6CB88BF}"/>
              </a:ext>
            </a:extLst>
          </p:cNvPr>
          <p:cNvSpPr/>
          <p:nvPr/>
        </p:nvSpPr>
        <p:spPr>
          <a:xfrm>
            <a:off x="6097991" y="0"/>
            <a:ext cx="584468" cy="584729"/>
          </a:xfrm>
          <a:custGeom>
            <a:avLst/>
            <a:gdLst>
              <a:gd name="connsiteX0" fmla="*/ 0 w 644285"/>
              <a:gd name="connsiteY0" fmla="*/ 0 h 644555"/>
              <a:gd name="connsiteX1" fmla="*/ 202467 w 644285"/>
              <a:gd name="connsiteY1" fmla="*/ 0 h 644555"/>
              <a:gd name="connsiteX2" fmla="*/ 202467 w 644285"/>
              <a:gd name="connsiteY2" fmla="*/ 1 h 644555"/>
              <a:gd name="connsiteX3" fmla="*/ 644285 w 644285"/>
              <a:gd name="connsiteY3" fmla="*/ 1 h 644555"/>
              <a:gd name="connsiteX4" fmla="*/ 644285 w 644285"/>
              <a:gd name="connsiteY4" fmla="*/ 186672 h 644555"/>
              <a:gd name="connsiteX5" fmla="*/ 202467 w 644285"/>
              <a:gd name="connsiteY5" fmla="*/ 186672 h 644555"/>
              <a:gd name="connsiteX6" fmla="*/ 202467 w 644285"/>
              <a:gd name="connsiteY6" fmla="*/ 644555 h 644555"/>
              <a:gd name="connsiteX7" fmla="*/ 0 w 644285"/>
              <a:gd name="connsiteY7" fmla="*/ 644555 h 6445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44285" h="644555">
                <a:moveTo>
                  <a:pt x="0" y="0"/>
                </a:moveTo>
                <a:lnTo>
                  <a:pt x="202467" y="0"/>
                </a:lnTo>
                <a:lnTo>
                  <a:pt x="202467" y="1"/>
                </a:lnTo>
                <a:lnTo>
                  <a:pt x="644285" y="1"/>
                </a:lnTo>
                <a:lnTo>
                  <a:pt x="644285" y="186672"/>
                </a:lnTo>
                <a:lnTo>
                  <a:pt x="202467" y="186672"/>
                </a:lnTo>
                <a:lnTo>
                  <a:pt x="202467" y="644555"/>
                </a:lnTo>
                <a:lnTo>
                  <a:pt x="0" y="644555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1477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33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/>
              <a:ea typeface="+mn-ea"/>
              <a:cs typeface="+mn-cs"/>
            </a:endParaRPr>
          </a:p>
        </p:txBody>
      </p:sp>
      <p:pic>
        <p:nvPicPr>
          <p:cNvPr id="21" name="Imagen 20" descr="Logotipo&#10;&#10;Descripción generada automáticamente">
            <a:extLst>
              <a:ext uri="{FF2B5EF4-FFF2-40B4-BE49-F238E27FC236}">
                <a16:creationId xmlns:a16="http://schemas.microsoft.com/office/drawing/2014/main" id="{A33AC783-6B68-1825-C27C-290B2685BAC4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63530" y="455165"/>
            <a:ext cx="2637297" cy="811767"/>
          </a:xfrm>
          <a:prstGeom prst="rect">
            <a:avLst/>
          </a:prstGeom>
        </p:spPr>
      </p:pic>
      <p:pic>
        <p:nvPicPr>
          <p:cNvPr id="22" name="Imagen 21" descr="Logotipo&#10;&#10;Descripción generada automáticamente">
            <a:extLst>
              <a:ext uri="{FF2B5EF4-FFF2-40B4-BE49-F238E27FC236}">
                <a16:creationId xmlns:a16="http://schemas.microsoft.com/office/drawing/2014/main" id="{825B386A-079E-AB0D-A4FF-F3746DB2F71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612557" y="5661966"/>
            <a:ext cx="1082556" cy="915556"/>
          </a:xfrm>
          <a:prstGeom prst="rect">
            <a:avLst/>
          </a:prstGeom>
        </p:spPr>
      </p:pic>
      <p:sp>
        <p:nvSpPr>
          <p:cNvPr id="23" name="4 CuadroTexto">
            <a:extLst>
              <a:ext uri="{FF2B5EF4-FFF2-40B4-BE49-F238E27FC236}">
                <a16:creationId xmlns:a16="http://schemas.microsoft.com/office/drawing/2014/main" id="{DDB11827-15B2-4354-DD9E-B8BA4CD54559}"/>
              </a:ext>
            </a:extLst>
          </p:cNvPr>
          <p:cNvSpPr txBox="1"/>
          <p:nvPr/>
        </p:nvSpPr>
        <p:spPr>
          <a:xfrm>
            <a:off x="6563530" y="1550272"/>
            <a:ext cx="2699660" cy="40865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ES_tradn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41477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270" b="0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CHILE</a:t>
            </a:r>
          </a:p>
          <a:p>
            <a:pPr marL="0" marR="0" lvl="0" indent="0" algn="l" defTabSz="41477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089" b="0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Avda. Nueva Tajamar, 481</a:t>
            </a:r>
          </a:p>
          <a:p>
            <a:pPr marL="0" marR="0" lvl="0" indent="0" algn="l" defTabSz="41477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089" b="0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WTC – Torre Sur – </a:t>
            </a:r>
            <a:r>
              <a:rPr kumimoji="0" lang="es-ES" sz="1089" b="0" i="0" u="none" strike="noStrike" kern="1200" cap="none" spc="0" normalizeH="0" baseline="0" noProof="0" dirty="0" err="1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Of</a:t>
            </a:r>
            <a:r>
              <a:rPr kumimoji="0" lang="es-ES" sz="1089" b="0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1005</a:t>
            </a:r>
          </a:p>
          <a:p>
            <a:pPr marL="0" marR="0" lvl="0" indent="0" algn="l" defTabSz="41477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089" b="0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Las Condes, SANTIAGO</a:t>
            </a:r>
          </a:p>
          <a:p>
            <a:pPr marL="0" marR="0" lvl="0" indent="0" algn="l" defTabSz="41477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089" b="0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Tel.: +562 2 7991630 </a:t>
            </a:r>
          </a:p>
          <a:p>
            <a:endParaRPr lang="es-ES" sz="1270" b="1" dirty="0">
              <a:solidFill>
                <a:srgbClr val="333333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es-ES" sz="1270" b="0" dirty="0">
                <a:solidFill>
                  <a:srgbClr val="333333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ESPAÑA</a:t>
            </a:r>
          </a:p>
          <a:p>
            <a:r>
              <a:rPr lang="es-ES" sz="1089" dirty="0">
                <a:solidFill>
                  <a:srgbClr val="333333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C. </a:t>
            </a:r>
            <a:r>
              <a:rPr lang="ca-ES" sz="1089" noProof="0" dirty="0">
                <a:solidFill>
                  <a:srgbClr val="333333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Veneçuela</a:t>
            </a:r>
            <a:r>
              <a:rPr lang="es-ES" sz="1089" dirty="0">
                <a:solidFill>
                  <a:srgbClr val="333333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, 103, 2ª planta</a:t>
            </a:r>
          </a:p>
          <a:p>
            <a:r>
              <a:rPr lang="es-ES" sz="1089" dirty="0">
                <a:solidFill>
                  <a:srgbClr val="333333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08019 BARCELONA</a:t>
            </a:r>
          </a:p>
          <a:p>
            <a:r>
              <a:rPr lang="es-ES" sz="1089" dirty="0">
                <a:solidFill>
                  <a:srgbClr val="333333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Tel.:</a:t>
            </a:r>
            <a:r>
              <a:rPr lang="es-ES" sz="1089" baseline="0" dirty="0">
                <a:solidFill>
                  <a:srgbClr val="333333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s-ES" sz="1089" dirty="0">
                <a:solidFill>
                  <a:srgbClr val="333333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+34 93 583 05 00</a:t>
            </a:r>
          </a:p>
          <a:p>
            <a:endParaRPr lang="es-ES" sz="1089" dirty="0">
              <a:solidFill>
                <a:srgbClr val="333333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es-ES" sz="1089" dirty="0">
                <a:solidFill>
                  <a:srgbClr val="333333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C. Raquel Meller, 7, </a:t>
            </a:r>
            <a:r>
              <a:rPr lang="es-ES" sz="1089" dirty="0" err="1">
                <a:solidFill>
                  <a:srgbClr val="333333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plta</a:t>
            </a:r>
            <a:r>
              <a:rPr lang="es-ES" sz="1089" dirty="0">
                <a:solidFill>
                  <a:srgbClr val="333333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. baja.</a:t>
            </a:r>
          </a:p>
          <a:p>
            <a:r>
              <a:rPr lang="es-ES" sz="1089" dirty="0">
                <a:solidFill>
                  <a:srgbClr val="333333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Ciudad Lineal , 28027 MADRID</a:t>
            </a:r>
          </a:p>
          <a:p>
            <a:r>
              <a:rPr lang="es-ES" sz="1089" dirty="0">
                <a:solidFill>
                  <a:srgbClr val="333333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Tel.: +34 911 235 562</a:t>
            </a:r>
          </a:p>
          <a:p>
            <a:endParaRPr lang="es-ES" sz="1270" dirty="0">
              <a:solidFill>
                <a:srgbClr val="333333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es-ES" sz="1270" b="0" dirty="0">
                <a:solidFill>
                  <a:srgbClr val="333333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PERÚ</a:t>
            </a:r>
          </a:p>
          <a:p>
            <a:r>
              <a:rPr lang="it-IT" sz="1089" dirty="0">
                <a:solidFill>
                  <a:srgbClr val="333333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Av. Primavera 781-785, Int. 201,</a:t>
            </a:r>
          </a:p>
          <a:p>
            <a:r>
              <a:rPr lang="it-IT" sz="1089" dirty="0">
                <a:solidFill>
                  <a:srgbClr val="333333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San Borja, 15037 LIMA</a:t>
            </a:r>
          </a:p>
          <a:p>
            <a:r>
              <a:rPr lang="it-IT" sz="1089" dirty="0">
                <a:solidFill>
                  <a:srgbClr val="333333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Tel.:  +51 1 592 1275</a:t>
            </a:r>
          </a:p>
          <a:p>
            <a:endParaRPr lang="it-IT" sz="1089" dirty="0">
              <a:solidFill>
                <a:srgbClr val="333333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it-IT" sz="1089" dirty="0">
                <a:solidFill>
                  <a:srgbClr val="333333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City Center, Of. 1605</a:t>
            </a:r>
          </a:p>
          <a:p>
            <a:pPr marL="0" marR="0" lvl="0" indent="0" algn="l" defTabSz="82954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it-IT" sz="1089" dirty="0">
                <a:solidFill>
                  <a:srgbClr val="333333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Urb. Teresa de Jesús</a:t>
            </a:r>
          </a:p>
          <a:p>
            <a:r>
              <a:rPr lang="it-IT" sz="1089" dirty="0">
                <a:solidFill>
                  <a:srgbClr val="333333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AREQUIPA 04014</a:t>
            </a:r>
          </a:p>
        </p:txBody>
      </p:sp>
      <p:sp>
        <p:nvSpPr>
          <p:cNvPr id="27" name="TextBox 13">
            <a:extLst>
              <a:ext uri="{FF2B5EF4-FFF2-40B4-BE49-F238E27FC236}">
                <a16:creationId xmlns:a16="http://schemas.microsoft.com/office/drawing/2014/main" id="{AC06C4A6-61DE-905E-4956-F8D00DA06F41}"/>
              </a:ext>
            </a:extLst>
          </p:cNvPr>
          <p:cNvSpPr txBox="1"/>
          <p:nvPr/>
        </p:nvSpPr>
        <p:spPr>
          <a:xfrm>
            <a:off x="6563529" y="6221272"/>
            <a:ext cx="1705601" cy="259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89" b="0" strike="noStrike" spc="0" dirty="0">
                <a:solidFill>
                  <a:srgbClr val="95C11F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www.rskgroup.com</a:t>
            </a:r>
          </a:p>
        </p:txBody>
      </p:sp>
      <p:sp>
        <p:nvSpPr>
          <p:cNvPr id="28" name="TextBox 13">
            <a:extLst>
              <a:ext uri="{FF2B5EF4-FFF2-40B4-BE49-F238E27FC236}">
                <a16:creationId xmlns:a16="http://schemas.microsoft.com/office/drawing/2014/main" id="{E014BF2F-A84F-910D-5C5A-30D196D9D31B}"/>
              </a:ext>
            </a:extLst>
          </p:cNvPr>
          <p:cNvSpPr txBox="1"/>
          <p:nvPr/>
        </p:nvSpPr>
        <p:spPr>
          <a:xfrm>
            <a:off x="6563530" y="5912546"/>
            <a:ext cx="1783367" cy="259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89" b="0" strike="noStrike" spc="0" dirty="0">
                <a:solidFill>
                  <a:srgbClr val="EE7710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www.amphos21.com</a:t>
            </a:r>
          </a:p>
        </p:txBody>
      </p:sp>
      <p:pic>
        <p:nvPicPr>
          <p:cNvPr id="30" name="Imagen 29">
            <a:extLst>
              <a:ext uri="{FF2B5EF4-FFF2-40B4-BE49-F238E27FC236}">
                <a16:creationId xmlns:a16="http://schemas.microsoft.com/office/drawing/2014/main" id="{A0D4EFF0-B25D-ED0C-A5EB-A8C0ECEA3E3E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18252" y="1266931"/>
            <a:ext cx="1391270" cy="653171"/>
          </a:xfrm>
          <a:prstGeom prst="rect">
            <a:avLst/>
          </a:prstGeom>
        </p:spPr>
      </p:pic>
      <p:pic>
        <p:nvPicPr>
          <p:cNvPr id="32" name="Imagen 31">
            <a:extLst>
              <a:ext uri="{FF2B5EF4-FFF2-40B4-BE49-F238E27FC236}">
                <a16:creationId xmlns:a16="http://schemas.microsoft.com/office/drawing/2014/main" id="{89CD10A6-AB69-7B2E-8508-F1168B1C62AD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18252" y="2032057"/>
            <a:ext cx="1391270" cy="653171"/>
          </a:xfrm>
          <a:prstGeom prst="rect">
            <a:avLst/>
          </a:prstGeom>
        </p:spPr>
      </p:pic>
      <p:pic>
        <p:nvPicPr>
          <p:cNvPr id="36" name="Imagen 35">
            <a:extLst>
              <a:ext uri="{FF2B5EF4-FFF2-40B4-BE49-F238E27FC236}">
                <a16:creationId xmlns:a16="http://schemas.microsoft.com/office/drawing/2014/main" id="{9AEC5841-8F7F-C913-69EE-5CB1F4381B8B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17264" y="2797183"/>
            <a:ext cx="1392258" cy="653171"/>
          </a:xfrm>
          <a:prstGeom prst="rect">
            <a:avLst/>
          </a:prstGeom>
        </p:spPr>
      </p:pic>
      <p:pic>
        <p:nvPicPr>
          <p:cNvPr id="41" name="Gráfico 40">
            <a:extLst>
              <a:ext uri="{FF2B5EF4-FFF2-40B4-BE49-F238E27FC236}">
                <a16:creationId xmlns:a16="http://schemas.microsoft.com/office/drawing/2014/main" id="{6D54DE50-7C38-DEF6-FD2C-DBE7DCBA3BA1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369594" y="5918322"/>
            <a:ext cx="512726" cy="512739"/>
          </a:xfrm>
          <a:prstGeom prst="rect">
            <a:avLst/>
          </a:prstGeom>
        </p:spPr>
      </p:pic>
      <p:pic>
        <p:nvPicPr>
          <p:cNvPr id="42" name="Gráfico 41">
            <a:extLst>
              <a:ext uri="{FF2B5EF4-FFF2-40B4-BE49-F238E27FC236}">
                <a16:creationId xmlns:a16="http://schemas.microsoft.com/office/drawing/2014/main" id="{36F83BD5-BDCF-073D-1DD7-5B780631A876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8656074" y="5918322"/>
            <a:ext cx="512726" cy="512739"/>
          </a:xfrm>
          <a:prstGeom prst="rect">
            <a:avLst/>
          </a:prstGeom>
        </p:spPr>
      </p:pic>
      <p:pic>
        <p:nvPicPr>
          <p:cNvPr id="24" name="Imagen 23">
            <a:extLst>
              <a:ext uri="{FF2B5EF4-FFF2-40B4-BE49-F238E27FC236}">
                <a16:creationId xmlns:a16="http://schemas.microsoft.com/office/drawing/2014/main" id="{9C5F4075-D70A-AC7D-6E7A-BE89DE4F3119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258" y="0"/>
            <a:ext cx="1156441" cy="6858684"/>
          </a:xfrm>
          <a:custGeom>
            <a:avLst/>
            <a:gdLst>
              <a:gd name="connsiteX0" fmla="*/ 0 w 1274795"/>
              <a:gd name="connsiteY0" fmla="*/ 0 h 7567257"/>
              <a:gd name="connsiteX1" fmla="*/ 1274795 w 1274795"/>
              <a:gd name="connsiteY1" fmla="*/ 0 h 7567257"/>
              <a:gd name="connsiteX2" fmla="*/ 1274795 w 1274795"/>
              <a:gd name="connsiteY2" fmla="*/ 7567257 h 7567257"/>
              <a:gd name="connsiteX3" fmla="*/ 0 w 1274795"/>
              <a:gd name="connsiteY3" fmla="*/ 7567257 h 75672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74795" h="7567257">
                <a:moveTo>
                  <a:pt x="0" y="0"/>
                </a:moveTo>
                <a:lnTo>
                  <a:pt x="1274795" y="0"/>
                </a:lnTo>
                <a:lnTo>
                  <a:pt x="1274795" y="7567257"/>
                </a:lnTo>
                <a:lnTo>
                  <a:pt x="0" y="7567257"/>
                </a:lnTo>
                <a:close/>
              </a:path>
            </a:pathLst>
          </a:custGeom>
        </p:spPr>
      </p:pic>
      <p:pic>
        <p:nvPicPr>
          <p:cNvPr id="25" name="Imagen 24">
            <a:extLst>
              <a:ext uri="{FF2B5EF4-FFF2-40B4-BE49-F238E27FC236}">
                <a16:creationId xmlns:a16="http://schemas.microsoft.com/office/drawing/2014/main" id="{D123DFC6-9761-D40C-3F48-A885252664A2}"/>
              </a:ext>
            </a:extLst>
          </p:cNvPr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08838" y="0"/>
            <a:ext cx="1156441" cy="6858000"/>
          </a:xfrm>
          <a:custGeom>
            <a:avLst/>
            <a:gdLst>
              <a:gd name="connsiteX0" fmla="*/ 0 w 1274795"/>
              <a:gd name="connsiteY0" fmla="*/ 0 h 7559675"/>
              <a:gd name="connsiteX1" fmla="*/ 1274795 w 1274795"/>
              <a:gd name="connsiteY1" fmla="*/ 0 h 7559675"/>
              <a:gd name="connsiteX2" fmla="*/ 1274795 w 1274795"/>
              <a:gd name="connsiteY2" fmla="*/ 7559675 h 7559675"/>
              <a:gd name="connsiteX3" fmla="*/ 0 w 1274795"/>
              <a:gd name="connsiteY3" fmla="*/ 7559675 h 7559675"/>
              <a:gd name="connsiteX4" fmla="*/ 0 w 1274795"/>
              <a:gd name="connsiteY4" fmla="*/ 0 h 75596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74795" h="7559675">
                <a:moveTo>
                  <a:pt x="0" y="0"/>
                </a:moveTo>
                <a:lnTo>
                  <a:pt x="1274795" y="0"/>
                </a:lnTo>
                <a:lnTo>
                  <a:pt x="1274795" y="7559675"/>
                </a:lnTo>
                <a:lnTo>
                  <a:pt x="0" y="7559675"/>
                </a:lnTo>
                <a:lnTo>
                  <a:pt x="0" y="0"/>
                </a:lnTo>
                <a:close/>
              </a:path>
            </a:pathLst>
          </a:custGeom>
        </p:spPr>
      </p:pic>
      <p:pic>
        <p:nvPicPr>
          <p:cNvPr id="26" name="Imagen 25" descr="Dibujo de un dinosaurio con la boca abierta&#10;&#10;Descripción generada automáticamente con confianza baja">
            <a:extLst>
              <a:ext uri="{FF2B5EF4-FFF2-40B4-BE49-F238E27FC236}">
                <a16:creationId xmlns:a16="http://schemas.microsoft.com/office/drawing/2014/main" id="{965115B4-58FA-A446-6FC1-7C2759DBE10F}"/>
              </a:ext>
            </a:extLst>
          </p:cNvPr>
          <p:cNvPicPr>
            <a:picLocks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239237" y="3438"/>
            <a:ext cx="1156082" cy="6858295"/>
          </a:xfrm>
          <a:custGeom>
            <a:avLst/>
            <a:gdLst>
              <a:gd name="connsiteX0" fmla="*/ 0 w 1274795"/>
              <a:gd name="connsiteY0" fmla="*/ 0 h 7553606"/>
              <a:gd name="connsiteX1" fmla="*/ 1274795 w 1274795"/>
              <a:gd name="connsiteY1" fmla="*/ 0 h 7553606"/>
              <a:gd name="connsiteX2" fmla="*/ 1274795 w 1274795"/>
              <a:gd name="connsiteY2" fmla="*/ 7553606 h 7553606"/>
              <a:gd name="connsiteX3" fmla="*/ 0 w 1274795"/>
              <a:gd name="connsiteY3" fmla="*/ 7553606 h 7553606"/>
              <a:gd name="connsiteX4" fmla="*/ 0 w 1274795"/>
              <a:gd name="connsiteY4" fmla="*/ 0 h 75536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74795" h="7553606">
                <a:moveTo>
                  <a:pt x="0" y="0"/>
                </a:moveTo>
                <a:lnTo>
                  <a:pt x="1274795" y="0"/>
                </a:lnTo>
                <a:lnTo>
                  <a:pt x="1274795" y="7553606"/>
                </a:lnTo>
                <a:lnTo>
                  <a:pt x="0" y="7553606"/>
                </a:lnTo>
                <a:lnTo>
                  <a:pt x="0" y="0"/>
                </a:lnTo>
                <a:close/>
              </a:path>
            </a:pathLst>
          </a:custGeom>
        </p:spPr>
      </p:pic>
      <p:pic>
        <p:nvPicPr>
          <p:cNvPr id="29" name="Imagen 28">
            <a:extLst>
              <a:ext uri="{FF2B5EF4-FFF2-40B4-BE49-F238E27FC236}">
                <a16:creationId xmlns:a16="http://schemas.microsoft.com/office/drawing/2014/main" id="{1A712728-DED5-A100-BDC9-19BDEBD331B2}"/>
              </a:ext>
            </a:extLst>
          </p:cNvPr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73858" y="-684"/>
            <a:ext cx="1156441" cy="6858684"/>
          </a:xfrm>
          <a:custGeom>
            <a:avLst/>
            <a:gdLst>
              <a:gd name="connsiteX0" fmla="*/ 0 w 1274795"/>
              <a:gd name="connsiteY0" fmla="*/ 0 h 7544513"/>
              <a:gd name="connsiteX1" fmla="*/ 1274795 w 1274795"/>
              <a:gd name="connsiteY1" fmla="*/ 0 h 7544513"/>
              <a:gd name="connsiteX2" fmla="*/ 1274795 w 1274795"/>
              <a:gd name="connsiteY2" fmla="*/ 7544513 h 7544513"/>
              <a:gd name="connsiteX3" fmla="*/ 0 w 1274795"/>
              <a:gd name="connsiteY3" fmla="*/ 7544513 h 7544513"/>
              <a:gd name="connsiteX4" fmla="*/ 0 w 1274795"/>
              <a:gd name="connsiteY4" fmla="*/ 0 h 75445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74795" h="7544513">
                <a:moveTo>
                  <a:pt x="0" y="0"/>
                </a:moveTo>
                <a:lnTo>
                  <a:pt x="1274795" y="0"/>
                </a:lnTo>
                <a:lnTo>
                  <a:pt x="1274795" y="7544513"/>
                </a:lnTo>
                <a:lnTo>
                  <a:pt x="0" y="7544513"/>
                </a:lnTo>
                <a:lnTo>
                  <a:pt x="0" y="0"/>
                </a:lnTo>
                <a:close/>
              </a:path>
            </a:pathLst>
          </a:custGeom>
        </p:spPr>
      </p:pic>
      <p:pic>
        <p:nvPicPr>
          <p:cNvPr id="31" name="Imagen 30">
            <a:extLst>
              <a:ext uri="{FF2B5EF4-FFF2-40B4-BE49-F238E27FC236}">
                <a16:creationId xmlns:a16="http://schemas.microsoft.com/office/drawing/2014/main" id="{3534C235-7D21-AC8B-39AC-620411655110}"/>
              </a:ext>
            </a:extLst>
          </p:cNvPr>
          <p:cNvPicPr>
            <a:picLocks noChangeAspect="1"/>
          </p:cNvPicPr>
          <p:nvPr/>
        </p:nvPicPr>
        <p:blipFill rotWithShape="1"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943817" y="-684"/>
            <a:ext cx="1156441" cy="6858685"/>
          </a:xfrm>
          <a:custGeom>
            <a:avLst/>
            <a:gdLst>
              <a:gd name="connsiteX0" fmla="*/ 0 w 1274795"/>
              <a:gd name="connsiteY0" fmla="*/ 0 h 7544515"/>
              <a:gd name="connsiteX1" fmla="*/ 1274795 w 1274795"/>
              <a:gd name="connsiteY1" fmla="*/ 0 h 7544515"/>
              <a:gd name="connsiteX2" fmla="*/ 1274795 w 1274795"/>
              <a:gd name="connsiteY2" fmla="*/ 7544515 h 7544515"/>
              <a:gd name="connsiteX3" fmla="*/ 0 w 1274795"/>
              <a:gd name="connsiteY3" fmla="*/ 7544515 h 7544515"/>
              <a:gd name="connsiteX4" fmla="*/ 0 w 1274795"/>
              <a:gd name="connsiteY4" fmla="*/ 0 h 75445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74795" h="7544515">
                <a:moveTo>
                  <a:pt x="0" y="0"/>
                </a:moveTo>
                <a:lnTo>
                  <a:pt x="1274795" y="0"/>
                </a:lnTo>
                <a:lnTo>
                  <a:pt x="1274795" y="7544515"/>
                </a:lnTo>
                <a:lnTo>
                  <a:pt x="0" y="7544515"/>
                </a:lnTo>
                <a:lnTo>
                  <a:pt x="0" y="0"/>
                </a:lnTo>
                <a:close/>
              </a:path>
            </a:pathLst>
          </a:custGeom>
        </p:spPr>
      </p:pic>
      <p:sp>
        <p:nvSpPr>
          <p:cNvPr id="33" name="Forma libre: forma 32">
            <a:extLst>
              <a:ext uri="{FF2B5EF4-FFF2-40B4-BE49-F238E27FC236}">
                <a16:creationId xmlns:a16="http://schemas.microsoft.com/office/drawing/2014/main" id="{00092D82-2165-887F-F27D-38A61927939D}"/>
              </a:ext>
            </a:extLst>
          </p:cNvPr>
          <p:cNvSpPr/>
          <p:nvPr/>
        </p:nvSpPr>
        <p:spPr>
          <a:xfrm>
            <a:off x="4258" y="-2"/>
            <a:ext cx="1156441" cy="5113710"/>
          </a:xfrm>
          <a:custGeom>
            <a:avLst/>
            <a:gdLst>
              <a:gd name="connsiteX0" fmla="*/ 0 w 1274795"/>
              <a:gd name="connsiteY0" fmla="*/ 0 h 7552093"/>
              <a:gd name="connsiteX1" fmla="*/ 1274795 w 1274795"/>
              <a:gd name="connsiteY1" fmla="*/ 0 h 7552093"/>
              <a:gd name="connsiteX2" fmla="*/ 1274795 w 1274795"/>
              <a:gd name="connsiteY2" fmla="*/ 7552093 h 7552093"/>
              <a:gd name="connsiteX3" fmla="*/ 0 w 1274795"/>
              <a:gd name="connsiteY3" fmla="*/ 7552093 h 7552093"/>
              <a:gd name="connsiteX4" fmla="*/ 0 w 1274795"/>
              <a:gd name="connsiteY4" fmla="*/ 0 h 75520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74795" h="7552093">
                <a:moveTo>
                  <a:pt x="0" y="0"/>
                </a:moveTo>
                <a:lnTo>
                  <a:pt x="1274795" y="0"/>
                </a:lnTo>
                <a:lnTo>
                  <a:pt x="1274795" y="7552093"/>
                </a:lnTo>
                <a:lnTo>
                  <a:pt x="0" y="7552093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24000">
                <a:schemeClr val="bg1"/>
              </a:gs>
              <a:gs pos="100000">
                <a:srgbClr val="061625">
                  <a:alpha val="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sz="1633"/>
          </a:p>
        </p:txBody>
      </p:sp>
      <p:sp>
        <p:nvSpPr>
          <p:cNvPr id="34" name="Forma libre: forma 33">
            <a:extLst>
              <a:ext uri="{FF2B5EF4-FFF2-40B4-BE49-F238E27FC236}">
                <a16:creationId xmlns:a16="http://schemas.microsoft.com/office/drawing/2014/main" id="{05F49A07-BB18-8161-BF8F-453FEF0C0503}"/>
              </a:ext>
            </a:extLst>
          </p:cNvPr>
          <p:cNvSpPr/>
          <p:nvPr/>
        </p:nvSpPr>
        <p:spPr>
          <a:xfrm>
            <a:off x="1238298" y="0"/>
            <a:ext cx="1156777" cy="5386421"/>
          </a:xfrm>
          <a:custGeom>
            <a:avLst/>
            <a:gdLst>
              <a:gd name="connsiteX0" fmla="*/ 0 w 1274795"/>
              <a:gd name="connsiteY0" fmla="*/ 0 h 7552093"/>
              <a:gd name="connsiteX1" fmla="*/ 1274795 w 1274795"/>
              <a:gd name="connsiteY1" fmla="*/ 0 h 7552093"/>
              <a:gd name="connsiteX2" fmla="*/ 1274795 w 1274795"/>
              <a:gd name="connsiteY2" fmla="*/ 7552093 h 7552093"/>
              <a:gd name="connsiteX3" fmla="*/ 0 w 1274795"/>
              <a:gd name="connsiteY3" fmla="*/ 7552093 h 7552093"/>
              <a:gd name="connsiteX4" fmla="*/ 0 w 1274795"/>
              <a:gd name="connsiteY4" fmla="*/ 0 h 75520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74795" h="7552093">
                <a:moveTo>
                  <a:pt x="0" y="0"/>
                </a:moveTo>
                <a:lnTo>
                  <a:pt x="1274795" y="0"/>
                </a:lnTo>
                <a:lnTo>
                  <a:pt x="1274795" y="7552093"/>
                </a:lnTo>
                <a:lnTo>
                  <a:pt x="0" y="7552093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11000">
                <a:schemeClr val="bg1"/>
              </a:gs>
              <a:gs pos="100000">
                <a:srgbClr val="061625">
                  <a:alpha val="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sz="1633"/>
          </a:p>
        </p:txBody>
      </p:sp>
      <p:sp>
        <p:nvSpPr>
          <p:cNvPr id="35" name="Forma libre: forma 34">
            <a:extLst>
              <a:ext uri="{FF2B5EF4-FFF2-40B4-BE49-F238E27FC236}">
                <a16:creationId xmlns:a16="http://schemas.microsoft.com/office/drawing/2014/main" id="{109D7B26-CB3B-C470-8FAD-F6158B75ABB7}"/>
              </a:ext>
            </a:extLst>
          </p:cNvPr>
          <p:cNvSpPr/>
          <p:nvPr/>
        </p:nvSpPr>
        <p:spPr>
          <a:xfrm>
            <a:off x="2474038" y="0"/>
            <a:ext cx="1156441" cy="5358912"/>
          </a:xfrm>
          <a:custGeom>
            <a:avLst/>
            <a:gdLst>
              <a:gd name="connsiteX0" fmla="*/ 0 w 1274795"/>
              <a:gd name="connsiteY0" fmla="*/ 0 h 7552093"/>
              <a:gd name="connsiteX1" fmla="*/ 1274795 w 1274795"/>
              <a:gd name="connsiteY1" fmla="*/ 0 h 7552093"/>
              <a:gd name="connsiteX2" fmla="*/ 1274795 w 1274795"/>
              <a:gd name="connsiteY2" fmla="*/ 7552093 h 7552093"/>
              <a:gd name="connsiteX3" fmla="*/ 0 w 1274795"/>
              <a:gd name="connsiteY3" fmla="*/ 7552093 h 7552093"/>
              <a:gd name="connsiteX4" fmla="*/ 0 w 1274795"/>
              <a:gd name="connsiteY4" fmla="*/ 0 h 75520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74795" h="7552093">
                <a:moveTo>
                  <a:pt x="0" y="0"/>
                </a:moveTo>
                <a:lnTo>
                  <a:pt x="1274795" y="0"/>
                </a:lnTo>
                <a:lnTo>
                  <a:pt x="1274795" y="7552093"/>
                </a:lnTo>
                <a:lnTo>
                  <a:pt x="0" y="7552093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32000">
                <a:schemeClr val="bg1"/>
              </a:gs>
              <a:gs pos="100000">
                <a:srgbClr val="061625">
                  <a:alpha val="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sz="1633"/>
          </a:p>
        </p:txBody>
      </p:sp>
      <p:sp>
        <p:nvSpPr>
          <p:cNvPr id="37" name="Forma libre: forma 36">
            <a:extLst>
              <a:ext uri="{FF2B5EF4-FFF2-40B4-BE49-F238E27FC236}">
                <a16:creationId xmlns:a16="http://schemas.microsoft.com/office/drawing/2014/main" id="{97DE5053-763E-BDAD-83FD-02730C28C92A}"/>
              </a:ext>
            </a:extLst>
          </p:cNvPr>
          <p:cNvSpPr/>
          <p:nvPr/>
        </p:nvSpPr>
        <p:spPr>
          <a:xfrm>
            <a:off x="3708079" y="1"/>
            <a:ext cx="1157803" cy="5229708"/>
          </a:xfrm>
          <a:custGeom>
            <a:avLst/>
            <a:gdLst>
              <a:gd name="connsiteX0" fmla="*/ 0 w 1274795"/>
              <a:gd name="connsiteY0" fmla="*/ 0 h 7552093"/>
              <a:gd name="connsiteX1" fmla="*/ 1274795 w 1274795"/>
              <a:gd name="connsiteY1" fmla="*/ 0 h 7552093"/>
              <a:gd name="connsiteX2" fmla="*/ 1274795 w 1274795"/>
              <a:gd name="connsiteY2" fmla="*/ 7552093 h 7552093"/>
              <a:gd name="connsiteX3" fmla="*/ 0 w 1274795"/>
              <a:gd name="connsiteY3" fmla="*/ 7552093 h 7552093"/>
              <a:gd name="connsiteX4" fmla="*/ 0 w 1274795"/>
              <a:gd name="connsiteY4" fmla="*/ 0 h 75520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74795" h="7552093">
                <a:moveTo>
                  <a:pt x="0" y="0"/>
                </a:moveTo>
                <a:lnTo>
                  <a:pt x="1274795" y="0"/>
                </a:lnTo>
                <a:lnTo>
                  <a:pt x="1274795" y="7552093"/>
                </a:lnTo>
                <a:lnTo>
                  <a:pt x="0" y="7552093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40000">
                <a:schemeClr val="bg1"/>
              </a:gs>
              <a:gs pos="100000">
                <a:srgbClr val="061625">
                  <a:alpha val="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sz="1633" dirty="0"/>
          </a:p>
        </p:txBody>
      </p:sp>
      <p:sp>
        <p:nvSpPr>
          <p:cNvPr id="38" name="Forma libre: forma 37">
            <a:extLst>
              <a:ext uri="{FF2B5EF4-FFF2-40B4-BE49-F238E27FC236}">
                <a16:creationId xmlns:a16="http://schemas.microsoft.com/office/drawing/2014/main" id="{E0307B30-2350-B10E-C46E-20734C6E6A3C}"/>
              </a:ext>
            </a:extLst>
          </p:cNvPr>
          <p:cNvSpPr/>
          <p:nvPr/>
        </p:nvSpPr>
        <p:spPr>
          <a:xfrm>
            <a:off x="4943817" y="0"/>
            <a:ext cx="1156441" cy="5870315"/>
          </a:xfrm>
          <a:custGeom>
            <a:avLst/>
            <a:gdLst>
              <a:gd name="connsiteX0" fmla="*/ 0 w 1274795"/>
              <a:gd name="connsiteY0" fmla="*/ 0 h 7552093"/>
              <a:gd name="connsiteX1" fmla="*/ 1274795 w 1274795"/>
              <a:gd name="connsiteY1" fmla="*/ 0 h 7552093"/>
              <a:gd name="connsiteX2" fmla="*/ 1274795 w 1274795"/>
              <a:gd name="connsiteY2" fmla="*/ 7552093 h 7552093"/>
              <a:gd name="connsiteX3" fmla="*/ 0 w 1274795"/>
              <a:gd name="connsiteY3" fmla="*/ 7552093 h 7552093"/>
              <a:gd name="connsiteX4" fmla="*/ 0 w 1274795"/>
              <a:gd name="connsiteY4" fmla="*/ 0 h 75520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74795" h="7552093">
                <a:moveTo>
                  <a:pt x="0" y="0"/>
                </a:moveTo>
                <a:lnTo>
                  <a:pt x="1274795" y="0"/>
                </a:lnTo>
                <a:lnTo>
                  <a:pt x="1274795" y="7552093"/>
                </a:lnTo>
                <a:lnTo>
                  <a:pt x="0" y="7552093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15000">
                <a:schemeClr val="bg1"/>
              </a:gs>
              <a:gs pos="100000">
                <a:srgbClr val="061625">
                  <a:alpha val="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sz="1633"/>
          </a:p>
        </p:txBody>
      </p:sp>
    </p:spTree>
    <p:extLst>
      <p:ext uri="{BB962C8B-B14F-4D97-AF65-F5344CB8AC3E}">
        <p14:creationId xmlns:p14="http://schemas.microsoft.com/office/powerpoint/2010/main" val="12770296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iseño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13">
            <a:extLst>
              <a:ext uri="{FF2B5EF4-FFF2-40B4-BE49-F238E27FC236}">
                <a16:creationId xmlns:a16="http://schemas.microsoft.com/office/drawing/2014/main" id="{513319BD-3DCA-817C-DEB0-AB3F50551976}"/>
              </a:ext>
            </a:extLst>
          </p:cNvPr>
          <p:cNvSpPr txBox="1"/>
          <p:nvPr/>
        </p:nvSpPr>
        <p:spPr>
          <a:xfrm>
            <a:off x="6563529" y="6221272"/>
            <a:ext cx="1740164" cy="259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89" b="0" strike="noStrike" spc="0" dirty="0">
                <a:solidFill>
                  <a:srgbClr val="95C11F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www.rskgroup.com</a:t>
            </a:r>
          </a:p>
        </p:txBody>
      </p:sp>
      <p:sp>
        <p:nvSpPr>
          <p:cNvPr id="6" name="TextBox 13">
            <a:extLst>
              <a:ext uri="{FF2B5EF4-FFF2-40B4-BE49-F238E27FC236}">
                <a16:creationId xmlns:a16="http://schemas.microsoft.com/office/drawing/2014/main" id="{E4F17B26-C978-FEFA-1782-D410707CA433}"/>
              </a:ext>
            </a:extLst>
          </p:cNvPr>
          <p:cNvSpPr txBox="1"/>
          <p:nvPr/>
        </p:nvSpPr>
        <p:spPr>
          <a:xfrm>
            <a:off x="6563530" y="5912546"/>
            <a:ext cx="1921618" cy="259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89" b="0" strike="noStrike" spc="0" dirty="0">
                <a:solidFill>
                  <a:srgbClr val="EE7710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www.amphos21.com</a:t>
            </a:r>
          </a:p>
        </p:txBody>
      </p:sp>
      <p:sp>
        <p:nvSpPr>
          <p:cNvPr id="22" name="Forma libre: forma 21">
            <a:extLst>
              <a:ext uri="{FF2B5EF4-FFF2-40B4-BE49-F238E27FC236}">
                <a16:creationId xmlns:a16="http://schemas.microsoft.com/office/drawing/2014/main" id="{AC30D0A1-E27E-8BE6-00EE-589C0151F4AE}"/>
              </a:ext>
            </a:extLst>
          </p:cNvPr>
          <p:cNvSpPr/>
          <p:nvPr/>
        </p:nvSpPr>
        <p:spPr>
          <a:xfrm rot="10800000">
            <a:off x="11609523" y="6281913"/>
            <a:ext cx="584468" cy="584729"/>
          </a:xfrm>
          <a:custGeom>
            <a:avLst/>
            <a:gdLst>
              <a:gd name="connsiteX0" fmla="*/ 202467 w 644285"/>
              <a:gd name="connsiteY0" fmla="*/ 644555 h 644555"/>
              <a:gd name="connsiteX1" fmla="*/ 0 w 644285"/>
              <a:gd name="connsiteY1" fmla="*/ 644555 h 644555"/>
              <a:gd name="connsiteX2" fmla="*/ 0 w 644285"/>
              <a:gd name="connsiteY2" fmla="*/ 0 h 644555"/>
              <a:gd name="connsiteX3" fmla="*/ 202467 w 644285"/>
              <a:gd name="connsiteY3" fmla="*/ 0 h 644555"/>
              <a:gd name="connsiteX4" fmla="*/ 202467 w 644285"/>
              <a:gd name="connsiteY4" fmla="*/ 1 h 644555"/>
              <a:gd name="connsiteX5" fmla="*/ 644285 w 644285"/>
              <a:gd name="connsiteY5" fmla="*/ 1 h 644555"/>
              <a:gd name="connsiteX6" fmla="*/ 644285 w 644285"/>
              <a:gd name="connsiteY6" fmla="*/ 186672 h 644555"/>
              <a:gd name="connsiteX7" fmla="*/ 202467 w 644285"/>
              <a:gd name="connsiteY7" fmla="*/ 186672 h 6445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44285" h="644555">
                <a:moveTo>
                  <a:pt x="202467" y="644555"/>
                </a:moveTo>
                <a:lnTo>
                  <a:pt x="0" y="644555"/>
                </a:lnTo>
                <a:lnTo>
                  <a:pt x="0" y="0"/>
                </a:lnTo>
                <a:lnTo>
                  <a:pt x="202467" y="0"/>
                </a:lnTo>
                <a:lnTo>
                  <a:pt x="202467" y="1"/>
                </a:lnTo>
                <a:lnTo>
                  <a:pt x="644285" y="1"/>
                </a:lnTo>
                <a:lnTo>
                  <a:pt x="644285" y="186672"/>
                </a:lnTo>
                <a:lnTo>
                  <a:pt x="202467" y="186672"/>
                </a:lnTo>
                <a:close/>
              </a:path>
            </a:pathLst>
          </a:custGeom>
          <a:solidFill>
            <a:srgbClr val="95C11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 sz="1633" dirty="0">
              <a:solidFill>
                <a:srgbClr val="878786"/>
              </a:solidFill>
              <a:latin typeface="Arial" panose="020B0604020202020204"/>
            </a:endParaRPr>
          </a:p>
        </p:txBody>
      </p:sp>
      <p:sp>
        <p:nvSpPr>
          <p:cNvPr id="44" name="Forma libre: forma 43">
            <a:extLst>
              <a:ext uri="{FF2B5EF4-FFF2-40B4-BE49-F238E27FC236}">
                <a16:creationId xmlns:a16="http://schemas.microsoft.com/office/drawing/2014/main" id="{00AD02E4-6BFC-950A-4D9C-A86B56CCECCF}"/>
              </a:ext>
            </a:extLst>
          </p:cNvPr>
          <p:cNvSpPr/>
          <p:nvPr/>
        </p:nvSpPr>
        <p:spPr>
          <a:xfrm>
            <a:off x="6097991" y="0"/>
            <a:ext cx="584468" cy="584729"/>
          </a:xfrm>
          <a:custGeom>
            <a:avLst/>
            <a:gdLst>
              <a:gd name="connsiteX0" fmla="*/ 0 w 644285"/>
              <a:gd name="connsiteY0" fmla="*/ 0 h 644555"/>
              <a:gd name="connsiteX1" fmla="*/ 202467 w 644285"/>
              <a:gd name="connsiteY1" fmla="*/ 0 h 644555"/>
              <a:gd name="connsiteX2" fmla="*/ 202467 w 644285"/>
              <a:gd name="connsiteY2" fmla="*/ 1 h 644555"/>
              <a:gd name="connsiteX3" fmla="*/ 644285 w 644285"/>
              <a:gd name="connsiteY3" fmla="*/ 1 h 644555"/>
              <a:gd name="connsiteX4" fmla="*/ 644285 w 644285"/>
              <a:gd name="connsiteY4" fmla="*/ 186672 h 644555"/>
              <a:gd name="connsiteX5" fmla="*/ 202467 w 644285"/>
              <a:gd name="connsiteY5" fmla="*/ 186672 h 644555"/>
              <a:gd name="connsiteX6" fmla="*/ 202467 w 644285"/>
              <a:gd name="connsiteY6" fmla="*/ 644555 h 644555"/>
              <a:gd name="connsiteX7" fmla="*/ 0 w 644285"/>
              <a:gd name="connsiteY7" fmla="*/ 644555 h 6445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44285" h="644555">
                <a:moveTo>
                  <a:pt x="0" y="0"/>
                </a:moveTo>
                <a:lnTo>
                  <a:pt x="202467" y="0"/>
                </a:lnTo>
                <a:lnTo>
                  <a:pt x="202467" y="1"/>
                </a:lnTo>
                <a:lnTo>
                  <a:pt x="644285" y="1"/>
                </a:lnTo>
                <a:lnTo>
                  <a:pt x="644285" y="186672"/>
                </a:lnTo>
                <a:lnTo>
                  <a:pt x="202467" y="186672"/>
                </a:lnTo>
                <a:lnTo>
                  <a:pt x="202467" y="644555"/>
                </a:lnTo>
                <a:lnTo>
                  <a:pt x="0" y="644555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1477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33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/>
              <a:ea typeface="+mn-ea"/>
              <a:cs typeface="+mn-cs"/>
            </a:endParaRPr>
          </a:p>
        </p:txBody>
      </p:sp>
      <p:pic>
        <p:nvPicPr>
          <p:cNvPr id="27" name="Imagen 26" descr="Logotipo&#10;&#10;Descripción generada automáticamente">
            <a:extLst>
              <a:ext uri="{FF2B5EF4-FFF2-40B4-BE49-F238E27FC236}">
                <a16:creationId xmlns:a16="http://schemas.microsoft.com/office/drawing/2014/main" id="{E00AC17A-289C-B0E6-C1C9-4054203802E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612557" y="5661966"/>
            <a:ext cx="1082556" cy="915556"/>
          </a:xfrm>
          <a:prstGeom prst="rect">
            <a:avLst/>
          </a:prstGeom>
        </p:spPr>
      </p:pic>
      <p:sp>
        <p:nvSpPr>
          <p:cNvPr id="28" name="4 CuadroTexto">
            <a:extLst>
              <a:ext uri="{FF2B5EF4-FFF2-40B4-BE49-F238E27FC236}">
                <a16:creationId xmlns:a16="http://schemas.microsoft.com/office/drawing/2014/main" id="{EA17784D-6778-8F0D-09B1-6A33800830C5}"/>
              </a:ext>
            </a:extLst>
          </p:cNvPr>
          <p:cNvSpPr txBox="1"/>
          <p:nvPr/>
        </p:nvSpPr>
        <p:spPr>
          <a:xfrm>
            <a:off x="6563530" y="1550272"/>
            <a:ext cx="2699660" cy="40865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ES_tradnl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41477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270" b="0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PERÚ</a:t>
            </a:r>
          </a:p>
          <a:p>
            <a:pPr marL="0" marR="0" lvl="0" indent="0" algn="l" defTabSz="41477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1089" b="0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Av. Primavera 781-785, Int. 201,</a:t>
            </a:r>
          </a:p>
          <a:p>
            <a:pPr marL="0" marR="0" lvl="0" indent="0" algn="l" defTabSz="41477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1089" b="0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San Borja, 15037 LIMA</a:t>
            </a:r>
          </a:p>
          <a:p>
            <a:pPr marL="0" marR="0" lvl="0" indent="0" algn="l" defTabSz="41477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1089" b="0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Tel.:  +51 1 592 1275</a:t>
            </a:r>
          </a:p>
          <a:p>
            <a:pPr marL="0" marR="0" lvl="0" indent="0" algn="l" defTabSz="41477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t-IT" sz="1089" b="0" i="0" u="none" strike="noStrike" kern="1200" cap="none" spc="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0" marR="0" lvl="0" indent="0" algn="l" defTabSz="41477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1089" b="0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City Center, Of. 1605</a:t>
            </a:r>
          </a:p>
          <a:p>
            <a:pPr marL="0" marR="0" lvl="0" indent="0" algn="l" defTabSz="82954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1089" b="0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Urb. Teresa de Jesús</a:t>
            </a:r>
          </a:p>
          <a:p>
            <a:pPr marL="0" marR="0" lvl="0" indent="0" algn="l" defTabSz="41477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1089" b="0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AREQUIPA 04014</a:t>
            </a:r>
          </a:p>
          <a:p>
            <a:pPr marL="0" marR="0" lvl="0" indent="0" algn="l" defTabSz="41477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270" b="1" i="0" u="none" strike="noStrike" kern="1200" cap="none" spc="0" normalizeH="0" baseline="0" noProof="0" dirty="0">
              <a:ln>
                <a:noFill/>
              </a:ln>
              <a:solidFill>
                <a:srgbClr val="333333"/>
              </a:solidFill>
              <a:effectLst/>
              <a:uLnTx/>
              <a:uFillTx/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pPr marL="0" marR="0" lvl="0" indent="0" algn="l" defTabSz="41477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270" b="0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CHILE</a:t>
            </a:r>
          </a:p>
          <a:p>
            <a:pPr marL="0" marR="0" lvl="0" indent="0" algn="l" defTabSz="41477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089" b="0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Avda. Nueva Tajamar, 481</a:t>
            </a:r>
          </a:p>
          <a:p>
            <a:pPr marL="0" marR="0" lvl="0" indent="0" algn="l" defTabSz="41477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089" b="0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WTC – Torre Sur – </a:t>
            </a:r>
            <a:r>
              <a:rPr kumimoji="0" lang="es-ES" sz="1089" b="0" i="0" u="none" strike="noStrike" kern="1200" cap="none" spc="0" normalizeH="0" baseline="0" noProof="0" dirty="0" err="1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Of</a:t>
            </a:r>
            <a:r>
              <a:rPr kumimoji="0" lang="es-ES" sz="1089" b="0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1005</a:t>
            </a:r>
          </a:p>
          <a:p>
            <a:pPr marL="0" marR="0" lvl="0" indent="0" algn="l" defTabSz="41477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089" b="0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Las Condes, SANTIAGO</a:t>
            </a:r>
          </a:p>
          <a:p>
            <a:pPr marL="0" marR="0" lvl="0" indent="0" algn="l" defTabSz="41477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089" b="0" i="0" u="none" strike="noStrike" kern="1200" cap="none" spc="0" normalizeH="0" baseline="0" noProof="0" dirty="0">
                <a:ln>
                  <a:noFill/>
                </a:ln>
                <a:solidFill>
                  <a:srgbClr val="333333"/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Tel.: +562 2 7991630 </a:t>
            </a:r>
          </a:p>
          <a:p>
            <a:endParaRPr lang="es-ES" sz="1270" b="1" dirty="0">
              <a:solidFill>
                <a:srgbClr val="333333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es-ES" sz="1270" b="0" dirty="0">
                <a:solidFill>
                  <a:srgbClr val="333333"/>
                </a:solidFill>
                <a:latin typeface="Open Sans SemiBold" panose="020B0706030804020204" pitchFamily="34" charset="0"/>
                <a:ea typeface="Open Sans SemiBold" panose="020B0706030804020204" pitchFamily="34" charset="0"/>
                <a:cs typeface="Open Sans SemiBold" panose="020B0706030804020204" pitchFamily="34" charset="0"/>
              </a:rPr>
              <a:t>ESPAÑA</a:t>
            </a:r>
          </a:p>
          <a:p>
            <a:r>
              <a:rPr lang="es-ES" sz="1089" dirty="0">
                <a:solidFill>
                  <a:srgbClr val="333333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C. </a:t>
            </a:r>
            <a:r>
              <a:rPr lang="ca-ES" sz="1089" noProof="0" dirty="0">
                <a:solidFill>
                  <a:srgbClr val="333333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Veneçuela</a:t>
            </a:r>
            <a:r>
              <a:rPr lang="es-ES" sz="1089" dirty="0">
                <a:solidFill>
                  <a:srgbClr val="333333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, 103, 2ª planta</a:t>
            </a:r>
          </a:p>
          <a:p>
            <a:r>
              <a:rPr lang="es-ES" sz="1089" dirty="0">
                <a:solidFill>
                  <a:srgbClr val="333333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08019 BARCELONA</a:t>
            </a:r>
          </a:p>
          <a:p>
            <a:r>
              <a:rPr lang="es-ES" sz="1089" dirty="0">
                <a:solidFill>
                  <a:srgbClr val="333333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Tel.:</a:t>
            </a:r>
            <a:r>
              <a:rPr lang="es-ES" sz="1089" baseline="0" dirty="0">
                <a:solidFill>
                  <a:srgbClr val="333333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</a:t>
            </a:r>
            <a:r>
              <a:rPr lang="es-ES" sz="1089" dirty="0">
                <a:solidFill>
                  <a:srgbClr val="333333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+34 93 583 05 00</a:t>
            </a:r>
          </a:p>
          <a:p>
            <a:endParaRPr lang="es-ES" sz="1089" dirty="0">
              <a:solidFill>
                <a:srgbClr val="333333"/>
              </a:solidFill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  <a:p>
            <a:r>
              <a:rPr lang="es-ES" sz="1089" dirty="0">
                <a:solidFill>
                  <a:srgbClr val="333333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C. Raquel Meller, 7, </a:t>
            </a:r>
            <a:r>
              <a:rPr lang="es-ES" sz="1089" dirty="0" err="1">
                <a:solidFill>
                  <a:srgbClr val="333333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plta</a:t>
            </a:r>
            <a:r>
              <a:rPr lang="es-ES" sz="1089" dirty="0">
                <a:solidFill>
                  <a:srgbClr val="333333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. baja.</a:t>
            </a:r>
          </a:p>
          <a:p>
            <a:r>
              <a:rPr lang="es-ES" sz="1089" dirty="0">
                <a:solidFill>
                  <a:srgbClr val="333333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Ciudad Lineal , 28027 MADRID</a:t>
            </a:r>
          </a:p>
          <a:p>
            <a:r>
              <a:rPr lang="es-ES" sz="1089" dirty="0">
                <a:solidFill>
                  <a:srgbClr val="333333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Tel.: +34 911 235 562</a:t>
            </a:r>
          </a:p>
        </p:txBody>
      </p:sp>
      <p:pic>
        <p:nvPicPr>
          <p:cNvPr id="30" name="Imagen 29" descr="Un conjunto de letras blancas en un fondo azul&#10;&#10;Descripción generada automáticamente con confianza media">
            <a:extLst>
              <a:ext uri="{FF2B5EF4-FFF2-40B4-BE49-F238E27FC236}">
                <a16:creationId xmlns:a16="http://schemas.microsoft.com/office/drawing/2014/main" id="{1E24EFAD-6893-9B4C-6EA6-72C1B88319D4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66507" y="4347927"/>
            <a:ext cx="843015" cy="881781"/>
          </a:xfrm>
          <a:prstGeom prst="rect">
            <a:avLst/>
          </a:prstGeom>
        </p:spPr>
      </p:pic>
      <p:pic>
        <p:nvPicPr>
          <p:cNvPr id="31" name="Imagen 30" descr="Imagen de la pantalla de un celular de un mensaje en letras blancas&#10;&#10;Descripción generada automáticamente con confianza baja">
            <a:extLst>
              <a:ext uri="{FF2B5EF4-FFF2-40B4-BE49-F238E27FC236}">
                <a16:creationId xmlns:a16="http://schemas.microsoft.com/office/drawing/2014/main" id="{353F6AB5-424E-9056-48C5-C6C4A130AB2B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8384" y="1088533"/>
            <a:ext cx="679262" cy="1045073"/>
          </a:xfrm>
          <a:prstGeom prst="rect">
            <a:avLst/>
          </a:prstGeom>
        </p:spPr>
      </p:pic>
      <p:pic>
        <p:nvPicPr>
          <p:cNvPr id="32" name="Imagen 31" descr="Imagen de la pantalla de un celular de un mensaje en letras blancas&#10;&#10;Descripción generada automáticamente con confianza baja">
            <a:extLst>
              <a:ext uri="{FF2B5EF4-FFF2-40B4-BE49-F238E27FC236}">
                <a16:creationId xmlns:a16="http://schemas.microsoft.com/office/drawing/2014/main" id="{D13E9AF4-31E2-426F-A214-2A4B152DC669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8384" y="3261462"/>
            <a:ext cx="679262" cy="1045073"/>
          </a:xfrm>
          <a:prstGeom prst="rect">
            <a:avLst/>
          </a:prstGeom>
        </p:spPr>
      </p:pic>
      <p:pic>
        <p:nvPicPr>
          <p:cNvPr id="33" name="Imagen 32" descr="Imagen de la pantalla de un celular de un mensaje en letras blancas&#10;&#10;Descripción generada automáticamente con confianza baja">
            <a:extLst>
              <a:ext uri="{FF2B5EF4-FFF2-40B4-BE49-F238E27FC236}">
                <a16:creationId xmlns:a16="http://schemas.microsoft.com/office/drawing/2014/main" id="{16BE659A-51F7-91E3-44F0-8FAAE886A716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8384" y="2174998"/>
            <a:ext cx="679262" cy="1045073"/>
          </a:xfrm>
          <a:prstGeom prst="rect">
            <a:avLst/>
          </a:prstGeom>
        </p:spPr>
      </p:pic>
      <p:pic>
        <p:nvPicPr>
          <p:cNvPr id="34" name="Imagen 33" descr="Logotipo&#10;&#10;Descripción generada automáticamente">
            <a:extLst>
              <a:ext uri="{FF2B5EF4-FFF2-40B4-BE49-F238E27FC236}">
                <a16:creationId xmlns:a16="http://schemas.microsoft.com/office/drawing/2014/main" id="{CE0ACF5C-BAD1-42AF-4C20-CF55C1AD3819}"/>
              </a:ext>
            </a:extLst>
          </p:cNvPr>
          <p:cNvPicPr>
            <a:picLocks noChangeAspect="1"/>
          </p:cNvPicPr>
          <p:nvPr/>
        </p:nvPicPr>
        <p:blipFill>
          <a:blip r:embed="rId7" cstate="screen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63530" y="455165"/>
            <a:ext cx="2637297" cy="811767"/>
          </a:xfrm>
          <a:prstGeom prst="rect">
            <a:avLst/>
          </a:prstGeom>
        </p:spPr>
      </p:pic>
      <p:pic>
        <p:nvPicPr>
          <p:cNvPr id="40" name="Gráfico 39">
            <a:extLst>
              <a:ext uri="{FF2B5EF4-FFF2-40B4-BE49-F238E27FC236}">
                <a16:creationId xmlns:a16="http://schemas.microsoft.com/office/drawing/2014/main" id="{8C3A51FA-859F-F1E9-470F-97C4CC0E10D3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369594" y="5918322"/>
            <a:ext cx="512726" cy="512739"/>
          </a:xfrm>
          <a:prstGeom prst="rect">
            <a:avLst/>
          </a:prstGeom>
        </p:spPr>
      </p:pic>
      <p:pic>
        <p:nvPicPr>
          <p:cNvPr id="41" name="Gráfico 40">
            <a:extLst>
              <a:ext uri="{FF2B5EF4-FFF2-40B4-BE49-F238E27FC236}">
                <a16:creationId xmlns:a16="http://schemas.microsoft.com/office/drawing/2014/main" id="{9CFBA835-C114-2359-6286-DDE8A394DB79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8656074" y="5918322"/>
            <a:ext cx="512726" cy="512739"/>
          </a:xfrm>
          <a:prstGeom prst="rect">
            <a:avLst/>
          </a:prstGeom>
        </p:spPr>
      </p:pic>
      <p:pic>
        <p:nvPicPr>
          <p:cNvPr id="2" name="Imagen 1">
            <a:extLst>
              <a:ext uri="{FF2B5EF4-FFF2-40B4-BE49-F238E27FC236}">
                <a16:creationId xmlns:a16="http://schemas.microsoft.com/office/drawing/2014/main" id="{A026925A-8BA8-2A0C-9EBD-77E159D98BBC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258" y="0"/>
            <a:ext cx="1156441" cy="6858684"/>
          </a:xfrm>
          <a:custGeom>
            <a:avLst/>
            <a:gdLst>
              <a:gd name="connsiteX0" fmla="*/ 0 w 1274795"/>
              <a:gd name="connsiteY0" fmla="*/ 0 h 7567257"/>
              <a:gd name="connsiteX1" fmla="*/ 1274795 w 1274795"/>
              <a:gd name="connsiteY1" fmla="*/ 0 h 7567257"/>
              <a:gd name="connsiteX2" fmla="*/ 1274795 w 1274795"/>
              <a:gd name="connsiteY2" fmla="*/ 7567257 h 7567257"/>
              <a:gd name="connsiteX3" fmla="*/ 0 w 1274795"/>
              <a:gd name="connsiteY3" fmla="*/ 7567257 h 75672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74795" h="7567257">
                <a:moveTo>
                  <a:pt x="0" y="0"/>
                </a:moveTo>
                <a:lnTo>
                  <a:pt x="1274795" y="0"/>
                </a:lnTo>
                <a:lnTo>
                  <a:pt x="1274795" y="7567257"/>
                </a:lnTo>
                <a:lnTo>
                  <a:pt x="0" y="7567257"/>
                </a:lnTo>
                <a:close/>
              </a:path>
            </a:pathLst>
          </a:custGeom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id="{BB114291-E827-48AA-E384-81E48B1261A5}"/>
              </a:ext>
            </a:extLst>
          </p:cNvPr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08838" y="0"/>
            <a:ext cx="1156441" cy="6858000"/>
          </a:xfrm>
          <a:custGeom>
            <a:avLst/>
            <a:gdLst>
              <a:gd name="connsiteX0" fmla="*/ 0 w 1274795"/>
              <a:gd name="connsiteY0" fmla="*/ 0 h 7559675"/>
              <a:gd name="connsiteX1" fmla="*/ 1274795 w 1274795"/>
              <a:gd name="connsiteY1" fmla="*/ 0 h 7559675"/>
              <a:gd name="connsiteX2" fmla="*/ 1274795 w 1274795"/>
              <a:gd name="connsiteY2" fmla="*/ 7559675 h 7559675"/>
              <a:gd name="connsiteX3" fmla="*/ 0 w 1274795"/>
              <a:gd name="connsiteY3" fmla="*/ 7559675 h 7559675"/>
              <a:gd name="connsiteX4" fmla="*/ 0 w 1274795"/>
              <a:gd name="connsiteY4" fmla="*/ 0 h 75596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74795" h="7559675">
                <a:moveTo>
                  <a:pt x="0" y="0"/>
                </a:moveTo>
                <a:lnTo>
                  <a:pt x="1274795" y="0"/>
                </a:lnTo>
                <a:lnTo>
                  <a:pt x="1274795" y="7559675"/>
                </a:lnTo>
                <a:lnTo>
                  <a:pt x="0" y="7559675"/>
                </a:lnTo>
                <a:lnTo>
                  <a:pt x="0" y="0"/>
                </a:lnTo>
                <a:close/>
              </a:path>
            </a:pathLst>
          </a:custGeom>
        </p:spPr>
      </p:pic>
      <p:pic>
        <p:nvPicPr>
          <p:cNvPr id="4" name="Imagen 3" descr="Dibujo de un dinosaurio con la boca abierta&#10;&#10;Descripción generada automáticamente con confianza baja">
            <a:extLst>
              <a:ext uri="{FF2B5EF4-FFF2-40B4-BE49-F238E27FC236}">
                <a16:creationId xmlns:a16="http://schemas.microsoft.com/office/drawing/2014/main" id="{390F5731-9D28-7D97-3A51-7C327E83699E}"/>
              </a:ext>
            </a:extLst>
          </p:cNvPr>
          <p:cNvPicPr>
            <a:picLocks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239237" y="3438"/>
            <a:ext cx="1156082" cy="6858295"/>
          </a:xfrm>
          <a:custGeom>
            <a:avLst/>
            <a:gdLst>
              <a:gd name="connsiteX0" fmla="*/ 0 w 1274795"/>
              <a:gd name="connsiteY0" fmla="*/ 0 h 7553606"/>
              <a:gd name="connsiteX1" fmla="*/ 1274795 w 1274795"/>
              <a:gd name="connsiteY1" fmla="*/ 0 h 7553606"/>
              <a:gd name="connsiteX2" fmla="*/ 1274795 w 1274795"/>
              <a:gd name="connsiteY2" fmla="*/ 7553606 h 7553606"/>
              <a:gd name="connsiteX3" fmla="*/ 0 w 1274795"/>
              <a:gd name="connsiteY3" fmla="*/ 7553606 h 7553606"/>
              <a:gd name="connsiteX4" fmla="*/ 0 w 1274795"/>
              <a:gd name="connsiteY4" fmla="*/ 0 h 75536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74795" h="7553606">
                <a:moveTo>
                  <a:pt x="0" y="0"/>
                </a:moveTo>
                <a:lnTo>
                  <a:pt x="1274795" y="0"/>
                </a:lnTo>
                <a:lnTo>
                  <a:pt x="1274795" y="7553606"/>
                </a:lnTo>
                <a:lnTo>
                  <a:pt x="0" y="7553606"/>
                </a:lnTo>
                <a:lnTo>
                  <a:pt x="0" y="0"/>
                </a:lnTo>
                <a:close/>
              </a:path>
            </a:pathLst>
          </a:custGeom>
        </p:spPr>
      </p:pic>
      <p:pic>
        <p:nvPicPr>
          <p:cNvPr id="26" name="Imagen 25">
            <a:extLst>
              <a:ext uri="{FF2B5EF4-FFF2-40B4-BE49-F238E27FC236}">
                <a16:creationId xmlns:a16="http://schemas.microsoft.com/office/drawing/2014/main" id="{8CF75EB6-9CE4-85FE-2050-61659DDB7866}"/>
              </a:ext>
            </a:extLst>
          </p:cNvPr>
          <p:cNvPicPr>
            <a:picLocks noChangeAspect="1"/>
          </p:cNvPicPr>
          <p:nvPr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73858" y="-684"/>
            <a:ext cx="1156441" cy="6858684"/>
          </a:xfrm>
          <a:custGeom>
            <a:avLst/>
            <a:gdLst>
              <a:gd name="connsiteX0" fmla="*/ 0 w 1274795"/>
              <a:gd name="connsiteY0" fmla="*/ 0 h 7544513"/>
              <a:gd name="connsiteX1" fmla="*/ 1274795 w 1274795"/>
              <a:gd name="connsiteY1" fmla="*/ 0 h 7544513"/>
              <a:gd name="connsiteX2" fmla="*/ 1274795 w 1274795"/>
              <a:gd name="connsiteY2" fmla="*/ 7544513 h 7544513"/>
              <a:gd name="connsiteX3" fmla="*/ 0 w 1274795"/>
              <a:gd name="connsiteY3" fmla="*/ 7544513 h 7544513"/>
              <a:gd name="connsiteX4" fmla="*/ 0 w 1274795"/>
              <a:gd name="connsiteY4" fmla="*/ 0 h 75445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74795" h="7544513">
                <a:moveTo>
                  <a:pt x="0" y="0"/>
                </a:moveTo>
                <a:lnTo>
                  <a:pt x="1274795" y="0"/>
                </a:lnTo>
                <a:lnTo>
                  <a:pt x="1274795" y="7544513"/>
                </a:lnTo>
                <a:lnTo>
                  <a:pt x="0" y="7544513"/>
                </a:lnTo>
                <a:lnTo>
                  <a:pt x="0" y="0"/>
                </a:lnTo>
                <a:close/>
              </a:path>
            </a:pathLst>
          </a:custGeom>
        </p:spPr>
      </p:pic>
      <p:pic>
        <p:nvPicPr>
          <p:cNvPr id="35" name="Imagen 34">
            <a:extLst>
              <a:ext uri="{FF2B5EF4-FFF2-40B4-BE49-F238E27FC236}">
                <a16:creationId xmlns:a16="http://schemas.microsoft.com/office/drawing/2014/main" id="{C756184A-B17A-6583-95B3-78C663B0F1C2}"/>
              </a:ext>
            </a:extLst>
          </p:cNvPr>
          <p:cNvPicPr>
            <a:picLocks noChangeAspect="1"/>
          </p:cNvPicPr>
          <p:nvPr/>
        </p:nvPicPr>
        <p:blipFill rotWithShape="1"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943817" y="-684"/>
            <a:ext cx="1156441" cy="6858685"/>
          </a:xfrm>
          <a:custGeom>
            <a:avLst/>
            <a:gdLst>
              <a:gd name="connsiteX0" fmla="*/ 0 w 1274795"/>
              <a:gd name="connsiteY0" fmla="*/ 0 h 7544515"/>
              <a:gd name="connsiteX1" fmla="*/ 1274795 w 1274795"/>
              <a:gd name="connsiteY1" fmla="*/ 0 h 7544515"/>
              <a:gd name="connsiteX2" fmla="*/ 1274795 w 1274795"/>
              <a:gd name="connsiteY2" fmla="*/ 7544515 h 7544515"/>
              <a:gd name="connsiteX3" fmla="*/ 0 w 1274795"/>
              <a:gd name="connsiteY3" fmla="*/ 7544515 h 7544515"/>
              <a:gd name="connsiteX4" fmla="*/ 0 w 1274795"/>
              <a:gd name="connsiteY4" fmla="*/ 0 h 75445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74795" h="7544515">
                <a:moveTo>
                  <a:pt x="0" y="0"/>
                </a:moveTo>
                <a:lnTo>
                  <a:pt x="1274795" y="0"/>
                </a:lnTo>
                <a:lnTo>
                  <a:pt x="1274795" y="7544515"/>
                </a:lnTo>
                <a:lnTo>
                  <a:pt x="0" y="7544515"/>
                </a:lnTo>
                <a:lnTo>
                  <a:pt x="0" y="0"/>
                </a:lnTo>
                <a:close/>
              </a:path>
            </a:pathLst>
          </a:custGeom>
        </p:spPr>
      </p:pic>
      <p:sp>
        <p:nvSpPr>
          <p:cNvPr id="36" name="Forma libre: forma 35">
            <a:extLst>
              <a:ext uri="{FF2B5EF4-FFF2-40B4-BE49-F238E27FC236}">
                <a16:creationId xmlns:a16="http://schemas.microsoft.com/office/drawing/2014/main" id="{4AE225A8-613B-15D1-C2C7-2168CD019415}"/>
              </a:ext>
            </a:extLst>
          </p:cNvPr>
          <p:cNvSpPr/>
          <p:nvPr/>
        </p:nvSpPr>
        <p:spPr>
          <a:xfrm>
            <a:off x="4258" y="-2"/>
            <a:ext cx="1156441" cy="5113710"/>
          </a:xfrm>
          <a:custGeom>
            <a:avLst/>
            <a:gdLst>
              <a:gd name="connsiteX0" fmla="*/ 0 w 1274795"/>
              <a:gd name="connsiteY0" fmla="*/ 0 h 7552093"/>
              <a:gd name="connsiteX1" fmla="*/ 1274795 w 1274795"/>
              <a:gd name="connsiteY1" fmla="*/ 0 h 7552093"/>
              <a:gd name="connsiteX2" fmla="*/ 1274795 w 1274795"/>
              <a:gd name="connsiteY2" fmla="*/ 7552093 h 7552093"/>
              <a:gd name="connsiteX3" fmla="*/ 0 w 1274795"/>
              <a:gd name="connsiteY3" fmla="*/ 7552093 h 7552093"/>
              <a:gd name="connsiteX4" fmla="*/ 0 w 1274795"/>
              <a:gd name="connsiteY4" fmla="*/ 0 h 75520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74795" h="7552093">
                <a:moveTo>
                  <a:pt x="0" y="0"/>
                </a:moveTo>
                <a:lnTo>
                  <a:pt x="1274795" y="0"/>
                </a:lnTo>
                <a:lnTo>
                  <a:pt x="1274795" y="7552093"/>
                </a:lnTo>
                <a:lnTo>
                  <a:pt x="0" y="7552093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24000">
                <a:schemeClr val="bg1"/>
              </a:gs>
              <a:gs pos="100000">
                <a:srgbClr val="061625">
                  <a:alpha val="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sz="1633"/>
          </a:p>
        </p:txBody>
      </p:sp>
      <p:sp>
        <p:nvSpPr>
          <p:cNvPr id="37" name="Forma libre: forma 36">
            <a:extLst>
              <a:ext uri="{FF2B5EF4-FFF2-40B4-BE49-F238E27FC236}">
                <a16:creationId xmlns:a16="http://schemas.microsoft.com/office/drawing/2014/main" id="{D23FD0A3-A212-4E39-0BE3-5D81BBA55F5E}"/>
              </a:ext>
            </a:extLst>
          </p:cNvPr>
          <p:cNvSpPr/>
          <p:nvPr/>
        </p:nvSpPr>
        <p:spPr>
          <a:xfrm>
            <a:off x="1238298" y="0"/>
            <a:ext cx="1156777" cy="5386421"/>
          </a:xfrm>
          <a:custGeom>
            <a:avLst/>
            <a:gdLst>
              <a:gd name="connsiteX0" fmla="*/ 0 w 1274795"/>
              <a:gd name="connsiteY0" fmla="*/ 0 h 7552093"/>
              <a:gd name="connsiteX1" fmla="*/ 1274795 w 1274795"/>
              <a:gd name="connsiteY1" fmla="*/ 0 h 7552093"/>
              <a:gd name="connsiteX2" fmla="*/ 1274795 w 1274795"/>
              <a:gd name="connsiteY2" fmla="*/ 7552093 h 7552093"/>
              <a:gd name="connsiteX3" fmla="*/ 0 w 1274795"/>
              <a:gd name="connsiteY3" fmla="*/ 7552093 h 7552093"/>
              <a:gd name="connsiteX4" fmla="*/ 0 w 1274795"/>
              <a:gd name="connsiteY4" fmla="*/ 0 h 75520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74795" h="7552093">
                <a:moveTo>
                  <a:pt x="0" y="0"/>
                </a:moveTo>
                <a:lnTo>
                  <a:pt x="1274795" y="0"/>
                </a:lnTo>
                <a:lnTo>
                  <a:pt x="1274795" y="7552093"/>
                </a:lnTo>
                <a:lnTo>
                  <a:pt x="0" y="7552093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11000">
                <a:schemeClr val="bg1"/>
              </a:gs>
              <a:gs pos="100000">
                <a:srgbClr val="061625">
                  <a:alpha val="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sz="1633"/>
          </a:p>
        </p:txBody>
      </p:sp>
      <p:sp>
        <p:nvSpPr>
          <p:cNvPr id="38" name="Forma libre: forma 37">
            <a:extLst>
              <a:ext uri="{FF2B5EF4-FFF2-40B4-BE49-F238E27FC236}">
                <a16:creationId xmlns:a16="http://schemas.microsoft.com/office/drawing/2014/main" id="{667C846D-AE46-FE8C-1863-D06BB5373E54}"/>
              </a:ext>
            </a:extLst>
          </p:cNvPr>
          <p:cNvSpPr/>
          <p:nvPr/>
        </p:nvSpPr>
        <p:spPr>
          <a:xfrm>
            <a:off x="2474038" y="0"/>
            <a:ext cx="1156441" cy="5358912"/>
          </a:xfrm>
          <a:custGeom>
            <a:avLst/>
            <a:gdLst>
              <a:gd name="connsiteX0" fmla="*/ 0 w 1274795"/>
              <a:gd name="connsiteY0" fmla="*/ 0 h 7552093"/>
              <a:gd name="connsiteX1" fmla="*/ 1274795 w 1274795"/>
              <a:gd name="connsiteY1" fmla="*/ 0 h 7552093"/>
              <a:gd name="connsiteX2" fmla="*/ 1274795 w 1274795"/>
              <a:gd name="connsiteY2" fmla="*/ 7552093 h 7552093"/>
              <a:gd name="connsiteX3" fmla="*/ 0 w 1274795"/>
              <a:gd name="connsiteY3" fmla="*/ 7552093 h 7552093"/>
              <a:gd name="connsiteX4" fmla="*/ 0 w 1274795"/>
              <a:gd name="connsiteY4" fmla="*/ 0 h 75520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74795" h="7552093">
                <a:moveTo>
                  <a:pt x="0" y="0"/>
                </a:moveTo>
                <a:lnTo>
                  <a:pt x="1274795" y="0"/>
                </a:lnTo>
                <a:lnTo>
                  <a:pt x="1274795" y="7552093"/>
                </a:lnTo>
                <a:lnTo>
                  <a:pt x="0" y="7552093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32000">
                <a:schemeClr val="bg1"/>
              </a:gs>
              <a:gs pos="100000">
                <a:srgbClr val="061625">
                  <a:alpha val="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sz="1633"/>
          </a:p>
        </p:txBody>
      </p:sp>
      <p:sp>
        <p:nvSpPr>
          <p:cNvPr id="39" name="Forma libre: forma 38">
            <a:extLst>
              <a:ext uri="{FF2B5EF4-FFF2-40B4-BE49-F238E27FC236}">
                <a16:creationId xmlns:a16="http://schemas.microsoft.com/office/drawing/2014/main" id="{F8832D62-36C3-49AF-F5DE-3493745A89D8}"/>
              </a:ext>
            </a:extLst>
          </p:cNvPr>
          <p:cNvSpPr/>
          <p:nvPr/>
        </p:nvSpPr>
        <p:spPr>
          <a:xfrm>
            <a:off x="3708079" y="1"/>
            <a:ext cx="1157803" cy="5229708"/>
          </a:xfrm>
          <a:custGeom>
            <a:avLst/>
            <a:gdLst>
              <a:gd name="connsiteX0" fmla="*/ 0 w 1274795"/>
              <a:gd name="connsiteY0" fmla="*/ 0 h 7552093"/>
              <a:gd name="connsiteX1" fmla="*/ 1274795 w 1274795"/>
              <a:gd name="connsiteY1" fmla="*/ 0 h 7552093"/>
              <a:gd name="connsiteX2" fmla="*/ 1274795 w 1274795"/>
              <a:gd name="connsiteY2" fmla="*/ 7552093 h 7552093"/>
              <a:gd name="connsiteX3" fmla="*/ 0 w 1274795"/>
              <a:gd name="connsiteY3" fmla="*/ 7552093 h 7552093"/>
              <a:gd name="connsiteX4" fmla="*/ 0 w 1274795"/>
              <a:gd name="connsiteY4" fmla="*/ 0 h 75520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74795" h="7552093">
                <a:moveTo>
                  <a:pt x="0" y="0"/>
                </a:moveTo>
                <a:lnTo>
                  <a:pt x="1274795" y="0"/>
                </a:lnTo>
                <a:lnTo>
                  <a:pt x="1274795" y="7552093"/>
                </a:lnTo>
                <a:lnTo>
                  <a:pt x="0" y="7552093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40000">
                <a:schemeClr val="bg1"/>
              </a:gs>
              <a:gs pos="100000">
                <a:srgbClr val="061625">
                  <a:alpha val="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sz="1633" dirty="0"/>
          </a:p>
        </p:txBody>
      </p:sp>
      <p:sp>
        <p:nvSpPr>
          <p:cNvPr id="42" name="Forma libre: forma 41">
            <a:extLst>
              <a:ext uri="{FF2B5EF4-FFF2-40B4-BE49-F238E27FC236}">
                <a16:creationId xmlns:a16="http://schemas.microsoft.com/office/drawing/2014/main" id="{79C53D00-576F-90B2-C85D-1B2A8C999B6E}"/>
              </a:ext>
            </a:extLst>
          </p:cNvPr>
          <p:cNvSpPr/>
          <p:nvPr/>
        </p:nvSpPr>
        <p:spPr>
          <a:xfrm>
            <a:off x="4943817" y="0"/>
            <a:ext cx="1156441" cy="5870315"/>
          </a:xfrm>
          <a:custGeom>
            <a:avLst/>
            <a:gdLst>
              <a:gd name="connsiteX0" fmla="*/ 0 w 1274795"/>
              <a:gd name="connsiteY0" fmla="*/ 0 h 7552093"/>
              <a:gd name="connsiteX1" fmla="*/ 1274795 w 1274795"/>
              <a:gd name="connsiteY1" fmla="*/ 0 h 7552093"/>
              <a:gd name="connsiteX2" fmla="*/ 1274795 w 1274795"/>
              <a:gd name="connsiteY2" fmla="*/ 7552093 h 7552093"/>
              <a:gd name="connsiteX3" fmla="*/ 0 w 1274795"/>
              <a:gd name="connsiteY3" fmla="*/ 7552093 h 7552093"/>
              <a:gd name="connsiteX4" fmla="*/ 0 w 1274795"/>
              <a:gd name="connsiteY4" fmla="*/ 0 h 75520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74795" h="7552093">
                <a:moveTo>
                  <a:pt x="0" y="0"/>
                </a:moveTo>
                <a:lnTo>
                  <a:pt x="1274795" y="0"/>
                </a:lnTo>
                <a:lnTo>
                  <a:pt x="1274795" y="7552093"/>
                </a:lnTo>
                <a:lnTo>
                  <a:pt x="0" y="7552093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15000">
                <a:schemeClr val="bg1"/>
              </a:gs>
              <a:gs pos="100000">
                <a:srgbClr val="061625">
                  <a:alpha val="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s-ES" sz="1633"/>
          </a:p>
        </p:txBody>
      </p:sp>
    </p:spTree>
    <p:extLst>
      <p:ext uri="{BB962C8B-B14F-4D97-AF65-F5344CB8AC3E}">
        <p14:creationId xmlns:p14="http://schemas.microsoft.com/office/powerpoint/2010/main" val="1336863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Graph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Marcador de texto 9">
            <a:extLst>
              <a:ext uri="{FF2B5EF4-FFF2-40B4-BE49-F238E27FC236}">
                <a16:creationId xmlns:a16="http://schemas.microsoft.com/office/drawing/2014/main" id="{BFE9938B-CD52-6C97-60D1-153F328DE355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06112" y="218904"/>
            <a:ext cx="11343113" cy="465169"/>
          </a:xfrm>
        </p:spPr>
        <p:txBody>
          <a:bodyPr/>
          <a:lstStyle>
            <a:lvl1pPr marL="0" indent="0">
              <a:buNone/>
              <a:defRPr sz="2177" b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pPr lvl="0"/>
            <a:r>
              <a:rPr lang="es-CL" dirty="0"/>
              <a:t>Título</a:t>
            </a:r>
          </a:p>
        </p:txBody>
      </p:sp>
      <p:sp>
        <p:nvSpPr>
          <p:cNvPr id="18" name="Rectangle 5">
            <a:extLst>
              <a:ext uri="{FF2B5EF4-FFF2-40B4-BE49-F238E27FC236}">
                <a16:creationId xmlns:a16="http://schemas.microsoft.com/office/drawing/2014/main" id="{0051C005-DEC6-CB42-F62E-88D9E7FCA47F}"/>
              </a:ext>
            </a:extLst>
          </p:cNvPr>
          <p:cNvSpPr/>
          <p:nvPr userDrawn="1"/>
        </p:nvSpPr>
        <p:spPr>
          <a:xfrm>
            <a:off x="408212" y="1113088"/>
            <a:ext cx="11343113" cy="469360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en-GB" sz="1824">
              <a:solidFill>
                <a:srgbClr val="B9CDAF"/>
              </a:solidFill>
            </a:endParaRPr>
          </a:p>
        </p:txBody>
      </p:sp>
      <p:sp>
        <p:nvSpPr>
          <p:cNvPr id="2" name="Forma libre: forma 1">
            <a:extLst>
              <a:ext uri="{FF2B5EF4-FFF2-40B4-BE49-F238E27FC236}">
                <a16:creationId xmlns:a16="http://schemas.microsoft.com/office/drawing/2014/main" id="{06678B42-7B0F-E515-3248-19B94D676CA2}"/>
              </a:ext>
            </a:extLst>
          </p:cNvPr>
          <p:cNvSpPr/>
          <p:nvPr userDrawn="1"/>
        </p:nvSpPr>
        <p:spPr>
          <a:xfrm>
            <a:off x="224543" y="943742"/>
            <a:ext cx="584468" cy="584729"/>
          </a:xfrm>
          <a:custGeom>
            <a:avLst/>
            <a:gdLst>
              <a:gd name="connsiteX0" fmla="*/ 0 w 644285"/>
              <a:gd name="connsiteY0" fmla="*/ 0 h 644555"/>
              <a:gd name="connsiteX1" fmla="*/ 202467 w 644285"/>
              <a:gd name="connsiteY1" fmla="*/ 0 h 644555"/>
              <a:gd name="connsiteX2" fmla="*/ 202467 w 644285"/>
              <a:gd name="connsiteY2" fmla="*/ 1 h 644555"/>
              <a:gd name="connsiteX3" fmla="*/ 644285 w 644285"/>
              <a:gd name="connsiteY3" fmla="*/ 1 h 644555"/>
              <a:gd name="connsiteX4" fmla="*/ 644285 w 644285"/>
              <a:gd name="connsiteY4" fmla="*/ 186672 h 644555"/>
              <a:gd name="connsiteX5" fmla="*/ 202467 w 644285"/>
              <a:gd name="connsiteY5" fmla="*/ 186672 h 644555"/>
              <a:gd name="connsiteX6" fmla="*/ 202467 w 644285"/>
              <a:gd name="connsiteY6" fmla="*/ 644555 h 644555"/>
              <a:gd name="connsiteX7" fmla="*/ 0 w 644285"/>
              <a:gd name="connsiteY7" fmla="*/ 644555 h 6445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44285" h="644555">
                <a:moveTo>
                  <a:pt x="0" y="0"/>
                </a:moveTo>
                <a:lnTo>
                  <a:pt x="202467" y="0"/>
                </a:lnTo>
                <a:lnTo>
                  <a:pt x="202467" y="1"/>
                </a:lnTo>
                <a:lnTo>
                  <a:pt x="644285" y="1"/>
                </a:lnTo>
                <a:lnTo>
                  <a:pt x="644285" y="186672"/>
                </a:lnTo>
                <a:lnTo>
                  <a:pt x="202467" y="186672"/>
                </a:lnTo>
                <a:lnTo>
                  <a:pt x="202467" y="644555"/>
                </a:lnTo>
                <a:lnTo>
                  <a:pt x="0" y="644555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1477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33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/>
              <a:ea typeface="+mn-ea"/>
              <a:cs typeface="+mn-cs"/>
            </a:endParaRPr>
          </a:p>
        </p:txBody>
      </p:sp>
      <p:pic>
        <p:nvPicPr>
          <p:cNvPr id="23" name="Imagen 22" descr="Logotipo&#10;&#10;Descripción generada automáticamente">
            <a:extLst>
              <a:ext uri="{FF2B5EF4-FFF2-40B4-BE49-F238E27FC236}">
                <a16:creationId xmlns:a16="http://schemas.microsoft.com/office/drawing/2014/main" id="{2755DBD0-526C-A751-8775-8F736ECD1764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2234" y="6131859"/>
            <a:ext cx="1648155" cy="507306"/>
          </a:xfrm>
          <a:prstGeom prst="rect">
            <a:avLst/>
          </a:prstGeom>
        </p:spPr>
      </p:pic>
      <p:sp>
        <p:nvSpPr>
          <p:cNvPr id="6" name="Marcador de texto 5">
            <a:extLst>
              <a:ext uri="{FF2B5EF4-FFF2-40B4-BE49-F238E27FC236}">
                <a16:creationId xmlns:a16="http://schemas.microsoft.com/office/drawing/2014/main" id="{2AA5C857-9719-61D2-2C58-BEF136E73A36}"/>
              </a:ext>
            </a:extLst>
          </p:cNvPr>
          <p:cNvSpPr>
            <a:spLocks noGrp="1"/>
          </p:cNvSpPr>
          <p:nvPr userDrawn="1">
            <p:ph type="body" sz="quarter" idx="10"/>
          </p:nvPr>
        </p:nvSpPr>
        <p:spPr>
          <a:xfrm>
            <a:off x="414752" y="1120438"/>
            <a:ext cx="11335133" cy="4686251"/>
          </a:xfrm>
          <a:ln>
            <a:noFill/>
          </a:ln>
        </p:spPr>
        <p:txBody>
          <a:bodyPr/>
          <a:lstStyle>
            <a:lvl1pPr marL="0" indent="0">
              <a:buNone/>
              <a:defRPr sz="1724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pPr lvl="0"/>
            <a:endParaRPr lang="es-CL" dirty="0"/>
          </a:p>
        </p:txBody>
      </p:sp>
      <p:sp>
        <p:nvSpPr>
          <p:cNvPr id="19" name="Forma libre: forma 18">
            <a:extLst>
              <a:ext uri="{FF2B5EF4-FFF2-40B4-BE49-F238E27FC236}">
                <a16:creationId xmlns:a16="http://schemas.microsoft.com/office/drawing/2014/main" id="{01A913B4-735E-87FB-7739-88A589720588}"/>
              </a:ext>
            </a:extLst>
          </p:cNvPr>
          <p:cNvSpPr/>
          <p:nvPr userDrawn="1"/>
        </p:nvSpPr>
        <p:spPr>
          <a:xfrm rot="10800000">
            <a:off x="11349644" y="5391307"/>
            <a:ext cx="584468" cy="584729"/>
          </a:xfrm>
          <a:custGeom>
            <a:avLst/>
            <a:gdLst>
              <a:gd name="connsiteX0" fmla="*/ 202467 w 644285"/>
              <a:gd name="connsiteY0" fmla="*/ 644555 h 644555"/>
              <a:gd name="connsiteX1" fmla="*/ 0 w 644285"/>
              <a:gd name="connsiteY1" fmla="*/ 644555 h 644555"/>
              <a:gd name="connsiteX2" fmla="*/ 0 w 644285"/>
              <a:gd name="connsiteY2" fmla="*/ 0 h 644555"/>
              <a:gd name="connsiteX3" fmla="*/ 202467 w 644285"/>
              <a:gd name="connsiteY3" fmla="*/ 0 h 644555"/>
              <a:gd name="connsiteX4" fmla="*/ 202467 w 644285"/>
              <a:gd name="connsiteY4" fmla="*/ 1 h 644555"/>
              <a:gd name="connsiteX5" fmla="*/ 644285 w 644285"/>
              <a:gd name="connsiteY5" fmla="*/ 1 h 644555"/>
              <a:gd name="connsiteX6" fmla="*/ 644285 w 644285"/>
              <a:gd name="connsiteY6" fmla="*/ 186672 h 644555"/>
              <a:gd name="connsiteX7" fmla="*/ 202467 w 644285"/>
              <a:gd name="connsiteY7" fmla="*/ 186672 h 6445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44285" h="644555">
                <a:moveTo>
                  <a:pt x="202467" y="644555"/>
                </a:moveTo>
                <a:lnTo>
                  <a:pt x="0" y="644555"/>
                </a:lnTo>
                <a:lnTo>
                  <a:pt x="0" y="0"/>
                </a:lnTo>
                <a:lnTo>
                  <a:pt x="202467" y="0"/>
                </a:lnTo>
                <a:lnTo>
                  <a:pt x="202467" y="1"/>
                </a:lnTo>
                <a:lnTo>
                  <a:pt x="644285" y="1"/>
                </a:lnTo>
                <a:lnTo>
                  <a:pt x="644285" y="186672"/>
                </a:lnTo>
                <a:lnTo>
                  <a:pt x="202467" y="186672"/>
                </a:lnTo>
                <a:close/>
              </a:path>
            </a:pathLst>
          </a:custGeom>
          <a:solidFill>
            <a:srgbClr val="95C11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 sz="1633" dirty="0">
              <a:solidFill>
                <a:srgbClr val="878786"/>
              </a:solidFill>
              <a:latin typeface="Arial" panose="020B0604020202020204"/>
            </a:endParaRPr>
          </a:p>
        </p:txBody>
      </p:sp>
    </p:spTree>
    <p:extLst>
      <p:ext uri="{BB962C8B-B14F-4D97-AF65-F5344CB8AC3E}">
        <p14:creationId xmlns:p14="http://schemas.microsoft.com/office/powerpoint/2010/main" val="412752906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381">
          <p15:clr>
            <a:srgbClr val="FBAE40"/>
          </p15:clr>
        </p15:guide>
        <p15:guide id="2" orient="horz" pos="883">
          <p15:clr>
            <a:srgbClr val="FBAE4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Graph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Marcador de texto 9">
            <a:extLst>
              <a:ext uri="{FF2B5EF4-FFF2-40B4-BE49-F238E27FC236}">
                <a16:creationId xmlns:a16="http://schemas.microsoft.com/office/drawing/2014/main" id="{BFE9938B-CD52-6C97-60D1-153F328DE355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06112" y="218904"/>
            <a:ext cx="11343113" cy="465169"/>
          </a:xfrm>
        </p:spPr>
        <p:txBody>
          <a:bodyPr/>
          <a:lstStyle>
            <a:lvl1pPr marL="0" indent="0">
              <a:buNone/>
              <a:defRPr sz="2177" b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pPr lvl="0"/>
            <a:r>
              <a:rPr lang="es-CL"/>
              <a:t>Título</a:t>
            </a:r>
          </a:p>
        </p:txBody>
      </p:sp>
      <p:sp>
        <p:nvSpPr>
          <p:cNvPr id="18" name="Rectangle 5">
            <a:extLst>
              <a:ext uri="{FF2B5EF4-FFF2-40B4-BE49-F238E27FC236}">
                <a16:creationId xmlns:a16="http://schemas.microsoft.com/office/drawing/2014/main" id="{0051C005-DEC6-CB42-F62E-88D9E7FCA47F}"/>
              </a:ext>
            </a:extLst>
          </p:cNvPr>
          <p:cNvSpPr/>
          <p:nvPr userDrawn="1"/>
        </p:nvSpPr>
        <p:spPr>
          <a:xfrm>
            <a:off x="408212" y="1113088"/>
            <a:ext cx="11343113" cy="469360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endParaRPr lang="en-GB" sz="1824">
              <a:solidFill>
                <a:srgbClr val="B9CDAF"/>
              </a:solidFill>
            </a:endParaRPr>
          </a:p>
        </p:txBody>
      </p:sp>
      <p:sp>
        <p:nvSpPr>
          <p:cNvPr id="2" name="Forma libre: forma 1">
            <a:extLst>
              <a:ext uri="{FF2B5EF4-FFF2-40B4-BE49-F238E27FC236}">
                <a16:creationId xmlns:a16="http://schemas.microsoft.com/office/drawing/2014/main" id="{06678B42-7B0F-E515-3248-19B94D676CA2}"/>
              </a:ext>
            </a:extLst>
          </p:cNvPr>
          <p:cNvSpPr/>
          <p:nvPr userDrawn="1"/>
        </p:nvSpPr>
        <p:spPr>
          <a:xfrm>
            <a:off x="224543" y="943742"/>
            <a:ext cx="584468" cy="584729"/>
          </a:xfrm>
          <a:custGeom>
            <a:avLst/>
            <a:gdLst>
              <a:gd name="connsiteX0" fmla="*/ 0 w 644285"/>
              <a:gd name="connsiteY0" fmla="*/ 0 h 644555"/>
              <a:gd name="connsiteX1" fmla="*/ 202467 w 644285"/>
              <a:gd name="connsiteY1" fmla="*/ 0 h 644555"/>
              <a:gd name="connsiteX2" fmla="*/ 202467 w 644285"/>
              <a:gd name="connsiteY2" fmla="*/ 1 h 644555"/>
              <a:gd name="connsiteX3" fmla="*/ 644285 w 644285"/>
              <a:gd name="connsiteY3" fmla="*/ 1 h 644555"/>
              <a:gd name="connsiteX4" fmla="*/ 644285 w 644285"/>
              <a:gd name="connsiteY4" fmla="*/ 186672 h 644555"/>
              <a:gd name="connsiteX5" fmla="*/ 202467 w 644285"/>
              <a:gd name="connsiteY5" fmla="*/ 186672 h 644555"/>
              <a:gd name="connsiteX6" fmla="*/ 202467 w 644285"/>
              <a:gd name="connsiteY6" fmla="*/ 644555 h 644555"/>
              <a:gd name="connsiteX7" fmla="*/ 0 w 644285"/>
              <a:gd name="connsiteY7" fmla="*/ 644555 h 6445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44285" h="644555">
                <a:moveTo>
                  <a:pt x="0" y="0"/>
                </a:moveTo>
                <a:lnTo>
                  <a:pt x="202467" y="0"/>
                </a:lnTo>
                <a:lnTo>
                  <a:pt x="202467" y="1"/>
                </a:lnTo>
                <a:lnTo>
                  <a:pt x="644285" y="1"/>
                </a:lnTo>
                <a:lnTo>
                  <a:pt x="644285" y="186672"/>
                </a:lnTo>
                <a:lnTo>
                  <a:pt x="202467" y="186672"/>
                </a:lnTo>
                <a:lnTo>
                  <a:pt x="202467" y="644555"/>
                </a:lnTo>
                <a:lnTo>
                  <a:pt x="0" y="644555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14772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33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/>
              <a:ea typeface="+mn-ea"/>
              <a:cs typeface="+mn-cs"/>
            </a:endParaRPr>
          </a:p>
        </p:txBody>
      </p:sp>
      <p:pic>
        <p:nvPicPr>
          <p:cNvPr id="23" name="Imagen 22" descr="Logotipo&#10;&#10;Descripción generada automáticamente">
            <a:extLst>
              <a:ext uri="{FF2B5EF4-FFF2-40B4-BE49-F238E27FC236}">
                <a16:creationId xmlns:a16="http://schemas.microsoft.com/office/drawing/2014/main" id="{2755DBD0-526C-A751-8775-8F736ECD176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234" y="6131859"/>
            <a:ext cx="1648155" cy="507306"/>
          </a:xfrm>
          <a:prstGeom prst="rect">
            <a:avLst/>
          </a:prstGeom>
        </p:spPr>
      </p:pic>
      <p:sp>
        <p:nvSpPr>
          <p:cNvPr id="6" name="Marcador de texto 5">
            <a:extLst>
              <a:ext uri="{FF2B5EF4-FFF2-40B4-BE49-F238E27FC236}">
                <a16:creationId xmlns:a16="http://schemas.microsoft.com/office/drawing/2014/main" id="{2AA5C857-9719-61D2-2C58-BEF136E73A36}"/>
              </a:ext>
            </a:extLst>
          </p:cNvPr>
          <p:cNvSpPr>
            <a:spLocks noGrp="1"/>
          </p:cNvSpPr>
          <p:nvPr userDrawn="1">
            <p:ph type="body" sz="quarter" idx="10"/>
          </p:nvPr>
        </p:nvSpPr>
        <p:spPr>
          <a:xfrm>
            <a:off x="414752" y="1120438"/>
            <a:ext cx="11335133" cy="4686251"/>
          </a:xfrm>
          <a:ln>
            <a:noFill/>
          </a:ln>
        </p:spPr>
        <p:txBody>
          <a:bodyPr/>
          <a:lstStyle>
            <a:lvl1pPr marL="0" indent="0">
              <a:buNone/>
              <a:defRPr sz="1724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</a:lstStyle>
          <a:p>
            <a:pPr lvl="0"/>
            <a:endParaRPr lang="es-CL"/>
          </a:p>
        </p:txBody>
      </p:sp>
      <p:sp>
        <p:nvSpPr>
          <p:cNvPr id="19" name="Forma libre: forma 18">
            <a:extLst>
              <a:ext uri="{FF2B5EF4-FFF2-40B4-BE49-F238E27FC236}">
                <a16:creationId xmlns:a16="http://schemas.microsoft.com/office/drawing/2014/main" id="{01A913B4-735E-87FB-7739-88A589720588}"/>
              </a:ext>
            </a:extLst>
          </p:cNvPr>
          <p:cNvSpPr/>
          <p:nvPr userDrawn="1"/>
        </p:nvSpPr>
        <p:spPr>
          <a:xfrm rot="10800000">
            <a:off x="11349644" y="5391307"/>
            <a:ext cx="584468" cy="584729"/>
          </a:xfrm>
          <a:custGeom>
            <a:avLst/>
            <a:gdLst>
              <a:gd name="connsiteX0" fmla="*/ 202467 w 644285"/>
              <a:gd name="connsiteY0" fmla="*/ 644555 h 644555"/>
              <a:gd name="connsiteX1" fmla="*/ 0 w 644285"/>
              <a:gd name="connsiteY1" fmla="*/ 644555 h 644555"/>
              <a:gd name="connsiteX2" fmla="*/ 0 w 644285"/>
              <a:gd name="connsiteY2" fmla="*/ 0 h 644555"/>
              <a:gd name="connsiteX3" fmla="*/ 202467 w 644285"/>
              <a:gd name="connsiteY3" fmla="*/ 0 h 644555"/>
              <a:gd name="connsiteX4" fmla="*/ 202467 w 644285"/>
              <a:gd name="connsiteY4" fmla="*/ 1 h 644555"/>
              <a:gd name="connsiteX5" fmla="*/ 644285 w 644285"/>
              <a:gd name="connsiteY5" fmla="*/ 1 h 644555"/>
              <a:gd name="connsiteX6" fmla="*/ 644285 w 644285"/>
              <a:gd name="connsiteY6" fmla="*/ 186672 h 644555"/>
              <a:gd name="connsiteX7" fmla="*/ 202467 w 644285"/>
              <a:gd name="connsiteY7" fmla="*/ 186672 h 6445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644285" h="644555">
                <a:moveTo>
                  <a:pt x="202467" y="644555"/>
                </a:moveTo>
                <a:lnTo>
                  <a:pt x="0" y="644555"/>
                </a:lnTo>
                <a:lnTo>
                  <a:pt x="0" y="0"/>
                </a:lnTo>
                <a:lnTo>
                  <a:pt x="202467" y="0"/>
                </a:lnTo>
                <a:lnTo>
                  <a:pt x="202467" y="1"/>
                </a:lnTo>
                <a:lnTo>
                  <a:pt x="644285" y="1"/>
                </a:lnTo>
                <a:lnTo>
                  <a:pt x="644285" y="186672"/>
                </a:lnTo>
                <a:lnTo>
                  <a:pt x="202467" y="186672"/>
                </a:lnTo>
                <a:close/>
              </a:path>
            </a:pathLst>
          </a:custGeom>
          <a:solidFill>
            <a:srgbClr val="95C11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 sz="1633">
              <a:solidFill>
                <a:srgbClr val="878786"/>
              </a:solidFill>
              <a:latin typeface="Arial" panose="020B0604020202020204"/>
            </a:endParaRPr>
          </a:p>
        </p:txBody>
      </p:sp>
    </p:spTree>
    <p:extLst>
      <p:ext uri="{BB962C8B-B14F-4D97-AF65-F5344CB8AC3E}">
        <p14:creationId xmlns:p14="http://schemas.microsoft.com/office/powerpoint/2010/main" val="303392449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381">
          <p15:clr>
            <a:srgbClr val="FBAE40"/>
          </p15:clr>
        </p15:guide>
        <p15:guide id="2" orient="horz" pos="883">
          <p15:clr>
            <a:srgbClr val="FBAE4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9/9/2026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10381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30841" y="365131"/>
            <a:ext cx="11330317" cy="905949"/>
          </a:xfrm>
          <a:prstGeom prst="rect">
            <a:avLst/>
          </a:prstGeom>
        </p:spPr>
        <p:txBody>
          <a:bodyPr vert="horz" lIns="0" tIns="45720" rIns="91440" bIns="45720" rtlCol="0" anchor="t">
            <a:no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30841" y="1449661"/>
            <a:ext cx="11330318" cy="472730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1729171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>
      <a:lvl1pPr algn="l" defTabSz="1148991" rtl="0" eaLnBrk="1" latinLnBrk="0" hangingPunct="1">
        <a:lnSpc>
          <a:spcPct val="90000"/>
        </a:lnSpc>
        <a:spcBef>
          <a:spcPct val="0"/>
        </a:spcBef>
        <a:buNone/>
        <a:defRPr sz="3629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87248" indent="-287248" algn="l" defTabSz="1148991" rtl="0" eaLnBrk="1" latinLnBrk="0" hangingPunct="1">
        <a:lnSpc>
          <a:spcPct val="90000"/>
        </a:lnSpc>
        <a:spcBef>
          <a:spcPts val="1256"/>
        </a:spcBef>
        <a:buClr>
          <a:schemeClr val="accent4"/>
        </a:buClr>
        <a:buFont typeface="Wingdings" panose="05000000000000000000" pitchFamily="2" charset="2"/>
        <a:buChar char="§"/>
        <a:defRPr sz="2737" kern="1200">
          <a:solidFill>
            <a:schemeClr val="tx1"/>
          </a:solidFill>
          <a:latin typeface="+mn-lt"/>
          <a:ea typeface="+mn-ea"/>
          <a:cs typeface="+mn-cs"/>
        </a:defRPr>
      </a:lvl1pPr>
      <a:lvl2pPr marL="861744" indent="-287248" algn="l" defTabSz="1148991" rtl="0" eaLnBrk="1" latinLnBrk="0" hangingPunct="1">
        <a:lnSpc>
          <a:spcPct val="90000"/>
        </a:lnSpc>
        <a:spcBef>
          <a:spcPts val="629"/>
        </a:spcBef>
        <a:buClr>
          <a:schemeClr val="accent4"/>
        </a:buClr>
        <a:buFont typeface="Wingdings" panose="05000000000000000000" pitchFamily="2" charset="2"/>
        <a:buChar char="§"/>
        <a:defRPr sz="2281" kern="1200">
          <a:solidFill>
            <a:schemeClr val="tx1"/>
          </a:solidFill>
          <a:latin typeface="+mn-lt"/>
          <a:ea typeface="+mn-ea"/>
          <a:cs typeface="+mn-cs"/>
        </a:defRPr>
      </a:lvl2pPr>
      <a:lvl3pPr marL="1436239" indent="-287248" algn="l" defTabSz="1148991" rtl="0" eaLnBrk="1" latinLnBrk="0" hangingPunct="1">
        <a:lnSpc>
          <a:spcPct val="90000"/>
        </a:lnSpc>
        <a:spcBef>
          <a:spcPts val="629"/>
        </a:spcBef>
        <a:buClr>
          <a:schemeClr val="accent4"/>
        </a:buClr>
        <a:buFont typeface="Wingdings" panose="05000000000000000000" pitchFamily="2" charset="2"/>
        <a:buChar char="§"/>
        <a:defRPr sz="2053" kern="1200">
          <a:solidFill>
            <a:schemeClr val="tx1"/>
          </a:solidFill>
          <a:latin typeface="+mn-lt"/>
          <a:ea typeface="+mn-ea"/>
          <a:cs typeface="+mn-cs"/>
        </a:defRPr>
      </a:lvl3pPr>
      <a:lvl4pPr marL="2010734" indent="-287248" algn="l" defTabSz="1148991" rtl="0" eaLnBrk="1" latinLnBrk="0" hangingPunct="1">
        <a:lnSpc>
          <a:spcPct val="90000"/>
        </a:lnSpc>
        <a:spcBef>
          <a:spcPts val="629"/>
        </a:spcBef>
        <a:buClr>
          <a:schemeClr val="accent4"/>
        </a:buClr>
        <a:buFont typeface="Wingdings" panose="05000000000000000000" pitchFamily="2" charset="2"/>
        <a:buChar char="§"/>
        <a:defRPr sz="1824" kern="1200">
          <a:solidFill>
            <a:schemeClr val="tx1"/>
          </a:solidFill>
          <a:latin typeface="+mn-lt"/>
          <a:ea typeface="+mn-ea"/>
          <a:cs typeface="+mn-cs"/>
        </a:defRPr>
      </a:lvl4pPr>
      <a:lvl5pPr marL="2585231" indent="-287248" algn="l" defTabSz="1148991" rtl="0" eaLnBrk="1" latinLnBrk="0" hangingPunct="1">
        <a:lnSpc>
          <a:spcPct val="90000"/>
        </a:lnSpc>
        <a:spcBef>
          <a:spcPts val="629"/>
        </a:spcBef>
        <a:buClr>
          <a:schemeClr val="accent4"/>
        </a:buClr>
        <a:buFont typeface="Wingdings" panose="05000000000000000000" pitchFamily="2" charset="2"/>
        <a:buChar char="§"/>
        <a:defRPr sz="1824" kern="1200">
          <a:solidFill>
            <a:schemeClr val="tx1"/>
          </a:solidFill>
          <a:latin typeface="+mn-lt"/>
          <a:ea typeface="+mn-ea"/>
          <a:cs typeface="+mn-cs"/>
        </a:defRPr>
      </a:lvl5pPr>
      <a:lvl6pPr marL="3159726" indent="-287248" algn="l" defTabSz="1148991" rtl="0" eaLnBrk="1" latinLnBrk="0" hangingPunct="1">
        <a:lnSpc>
          <a:spcPct val="90000"/>
        </a:lnSpc>
        <a:spcBef>
          <a:spcPts val="629"/>
        </a:spcBef>
        <a:buFont typeface="Arial" panose="020B0604020202020204" pitchFamily="34" charset="0"/>
        <a:buChar char="•"/>
        <a:defRPr sz="2262" kern="1200">
          <a:solidFill>
            <a:schemeClr val="tx1"/>
          </a:solidFill>
          <a:latin typeface="+mn-lt"/>
          <a:ea typeface="+mn-ea"/>
          <a:cs typeface="+mn-cs"/>
        </a:defRPr>
      </a:lvl6pPr>
      <a:lvl7pPr marL="3734221" indent="-287248" algn="l" defTabSz="1148991" rtl="0" eaLnBrk="1" latinLnBrk="0" hangingPunct="1">
        <a:lnSpc>
          <a:spcPct val="90000"/>
        </a:lnSpc>
        <a:spcBef>
          <a:spcPts val="629"/>
        </a:spcBef>
        <a:buFont typeface="Arial" panose="020B0604020202020204" pitchFamily="34" charset="0"/>
        <a:buChar char="•"/>
        <a:defRPr sz="2262" kern="1200">
          <a:solidFill>
            <a:schemeClr val="tx1"/>
          </a:solidFill>
          <a:latin typeface="+mn-lt"/>
          <a:ea typeface="+mn-ea"/>
          <a:cs typeface="+mn-cs"/>
        </a:defRPr>
      </a:lvl7pPr>
      <a:lvl8pPr marL="4308717" indent="-287248" algn="l" defTabSz="1148991" rtl="0" eaLnBrk="1" latinLnBrk="0" hangingPunct="1">
        <a:lnSpc>
          <a:spcPct val="90000"/>
        </a:lnSpc>
        <a:spcBef>
          <a:spcPts val="629"/>
        </a:spcBef>
        <a:buFont typeface="Arial" panose="020B0604020202020204" pitchFamily="34" charset="0"/>
        <a:buChar char="•"/>
        <a:defRPr sz="2262" kern="1200">
          <a:solidFill>
            <a:schemeClr val="tx1"/>
          </a:solidFill>
          <a:latin typeface="+mn-lt"/>
          <a:ea typeface="+mn-ea"/>
          <a:cs typeface="+mn-cs"/>
        </a:defRPr>
      </a:lvl8pPr>
      <a:lvl9pPr marL="4883213" indent="-287248" algn="l" defTabSz="1148991" rtl="0" eaLnBrk="1" latinLnBrk="0" hangingPunct="1">
        <a:lnSpc>
          <a:spcPct val="90000"/>
        </a:lnSpc>
        <a:spcBef>
          <a:spcPts val="629"/>
        </a:spcBef>
        <a:buFont typeface="Arial" panose="020B0604020202020204" pitchFamily="34" charset="0"/>
        <a:buChar char="•"/>
        <a:defRPr sz="226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148991" rtl="0" eaLnBrk="1" latinLnBrk="0" hangingPunct="1">
        <a:defRPr sz="2262" kern="1200">
          <a:solidFill>
            <a:schemeClr val="tx1"/>
          </a:solidFill>
          <a:latin typeface="+mn-lt"/>
          <a:ea typeface="+mn-ea"/>
          <a:cs typeface="+mn-cs"/>
        </a:defRPr>
      </a:lvl1pPr>
      <a:lvl2pPr marL="574496" algn="l" defTabSz="1148991" rtl="0" eaLnBrk="1" latinLnBrk="0" hangingPunct="1">
        <a:defRPr sz="2262" kern="1200">
          <a:solidFill>
            <a:schemeClr val="tx1"/>
          </a:solidFill>
          <a:latin typeface="+mn-lt"/>
          <a:ea typeface="+mn-ea"/>
          <a:cs typeface="+mn-cs"/>
        </a:defRPr>
      </a:lvl2pPr>
      <a:lvl3pPr marL="1148991" algn="l" defTabSz="1148991" rtl="0" eaLnBrk="1" latinLnBrk="0" hangingPunct="1">
        <a:defRPr sz="2262" kern="1200">
          <a:solidFill>
            <a:schemeClr val="tx1"/>
          </a:solidFill>
          <a:latin typeface="+mn-lt"/>
          <a:ea typeface="+mn-ea"/>
          <a:cs typeface="+mn-cs"/>
        </a:defRPr>
      </a:lvl3pPr>
      <a:lvl4pPr marL="1723487" algn="l" defTabSz="1148991" rtl="0" eaLnBrk="1" latinLnBrk="0" hangingPunct="1">
        <a:defRPr sz="2262" kern="1200">
          <a:solidFill>
            <a:schemeClr val="tx1"/>
          </a:solidFill>
          <a:latin typeface="+mn-lt"/>
          <a:ea typeface="+mn-ea"/>
          <a:cs typeface="+mn-cs"/>
        </a:defRPr>
      </a:lvl4pPr>
      <a:lvl5pPr marL="2297983" algn="l" defTabSz="1148991" rtl="0" eaLnBrk="1" latinLnBrk="0" hangingPunct="1">
        <a:defRPr sz="2262" kern="1200">
          <a:solidFill>
            <a:schemeClr val="tx1"/>
          </a:solidFill>
          <a:latin typeface="+mn-lt"/>
          <a:ea typeface="+mn-ea"/>
          <a:cs typeface="+mn-cs"/>
        </a:defRPr>
      </a:lvl5pPr>
      <a:lvl6pPr marL="2872477" algn="l" defTabSz="1148991" rtl="0" eaLnBrk="1" latinLnBrk="0" hangingPunct="1">
        <a:defRPr sz="2262" kern="1200">
          <a:solidFill>
            <a:schemeClr val="tx1"/>
          </a:solidFill>
          <a:latin typeface="+mn-lt"/>
          <a:ea typeface="+mn-ea"/>
          <a:cs typeface="+mn-cs"/>
        </a:defRPr>
      </a:lvl6pPr>
      <a:lvl7pPr marL="3446974" algn="l" defTabSz="1148991" rtl="0" eaLnBrk="1" latinLnBrk="0" hangingPunct="1">
        <a:defRPr sz="2262" kern="1200">
          <a:solidFill>
            <a:schemeClr val="tx1"/>
          </a:solidFill>
          <a:latin typeface="+mn-lt"/>
          <a:ea typeface="+mn-ea"/>
          <a:cs typeface="+mn-cs"/>
        </a:defRPr>
      </a:lvl7pPr>
      <a:lvl8pPr marL="4021470" algn="l" defTabSz="1148991" rtl="0" eaLnBrk="1" latinLnBrk="0" hangingPunct="1">
        <a:defRPr sz="2262" kern="1200">
          <a:solidFill>
            <a:schemeClr val="tx1"/>
          </a:solidFill>
          <a:latin typeface="+mn-lt"/>
          <a:ea typeface="+mn-ea"/>
          <a:cs typeface="+mn-cs"/>
        </a:defRPr>
      </a:lvl8pPr>
      <a:lvl9pPr marL="4595964" algn="l" defTabSz="1148991" rtl="0" eaLnBrk="1" latinLnBrk="0" hangingPunct="1">
        <a:defRPr sz="226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4232">
          <p15:clr>
            <a:srgbClr val="F26B43"/>
          </p15:clr>
        </p15:guide>
        <p15:guide id="2" orient="horz" pos="2381">
          <p15:clr>
            <a:srgbClr val="F26B43"/>
          </p15:clr>
        </p15:guide>
        <p15:guide id="3" pos="299">
          <p15:clr>
            <a:srgbClr val="F26B43"/>
          </p15:clr>
        </p15:guide>
        <p15:guide id="4" pos="8167">
          <p15:clr>
            <a:srgbClr val="F26B43"/>
          </p15:clr>
        </p15:guide>
        <p15:guide id="5" orient="horz" pos="4287">
          <p15:clr>
            <a:srgbClr val="F26B43"/>
          </p15:clr>
        </p15:guide>
        <p15:guide id="6" orient="horz" pos="248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0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0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7" Type="http://schemas.openxmlformats.org/officeDocument/2006/relationships/image" Target="../media/image2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exto 1">
            <a:extLst>
              <a:ext uri="{FF2B5EF4-FFF2-40B4-BE49-F238E27FC236}">
                <a16:creationId xmlns:a16="http://schemas.microsoft.com/office/drawing/2014/main" id="{00C5839B-51D6-F7D7-4D0E-45CCFE52A66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92697" y="1541595"/>
            <a:ext cx="4984376" cy="2442433"/>
          </a:xfrm>
        </p:spPr>
        <p:txBody>
          <a:bodyPr/>
          <a:lstStyle/>
          <a:p>
            <a:r>
              <a:rPr lang="es-CL" sz="2800" noProof="0" dirty="0"/>
              <a:t>Desafíos de la Nueva Guía para Proyectos de </a:t>
            </a:r>
            <a:r>
              <a:rPr lang="es-CL" sz="2800" dirty="0"/>
              <a:t>Explotación </a:t>
            </a:r>
            <a:r>
              <a:rPr lang="es-CL" sz="2800" noProof="0" dirty="0"/>
              <a:t>de Litio</a:t>
            </a:r>
            <a:r>
              <a:rPr lang="es-CL" sz="2800" dirty="0"/>
              <a:t> desde Salares (SEA)</a:t>
            </a:r>
            <a:endParaRPr lang="es-CL" sz="2800" noProof="0" dirty="0"/>
          </a:p>
        </p:txBody>
      </p:sp>
      <p:pic>
        <p:nvPicPr>
          <p:cNvPr id="12" name="Concen">
            <a:hlinkClick r:id="" action="ppaction://media"/>
            <a:extLst>
              <a:ext uri="{FF2B5EF4-FFF2-40B4-BE49-F238E27FC236}">
                <a16:creationId xmlns:a16="http://schemas.microsoft.com/office/drawing/2014/main" id="{7DC5E221-CD4D-B085-25F1-71A92C69452B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7647" r="11793"/>
          <a:stretch>
            <a:fillRect/>
          </a:stretch>
        </p:blipFill>
        <p:spPr>
          <a:xfrm>
            <a:off x="0" y="3429000"/>
            <a:ext cx="4984376" cy="3338256"/>
          </a:xfrm>
          <a:prstGeom prst="cloud">
            <a:avLst/>
          </a:prstGeom>
        </p:spPr>
      </p:pic>
    </p:spTree>
    <p:extLst>
      <p:ext uri="{BB962C8B-B14F-4D97-AF65-F5344CB8AC3E}">
        <p14:creationId xmlns:p14="http://schemas.microsoft.com/office/powerpoint/2010/main" val="13891371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0225B9C-8861-B1F1-4650-AE890AC137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exto 1">
            <a:extLst>
              <a:ext uri="{FF2B5EF4-FFF2-40B4-BE49-F238E27FC236}">
                <a16:creationId xmlns:a16="http://schemas.microsoft.com/office/drawing/2014/main" id="{94CF30EA-6596-A8B1-ADEF-55FA69DBECC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s-MX" sz="2400" dirty="0"/>
              <a:t>Introducción - Lineamientos</a:t>
            </a:r>
            <a:endParaRPr lang="es-CL" sz="2400" dirty="0"/>
          </a:p>
        </p:txBody>
      </p:sp>
      <p:sp>
        <p:nvSpPr>
          <p:cNvPr id="9" name="Text 104">
            <a:extLst>
              <a:ext uri="{FF2B5EF4-FFF2-40B4-BE49-F238E27FC236}">
                <a16:creationId xmlns:a16="http://schemas.microsoft.com/office/drawing/2014/main" id="{BD56246B-2459-FA0B-C5ED-4380D2BF1AA5}"/>
              </a:ext>
            </a:extLst>
          </p:cNvPr>
          <p:cNvSpPr txBox="1"/>
          <p:nvPr/>
        </p:nvSpPr>
        <p:spPr>
          <a:xfrm>
            <a:off x="693025" y="1262251"/>
            <a:ext cx="7238762" cy="473734"/>
          </a:xfrm>
          <a:prstGeom prst="rect">
            <a:avLst/>
          </a:prstGeom>
          <a:noFill/>
        </p:spPr>
        <p:txBody>
          <a:bodyPr wrap="square" lIns="0" tIns="0" rIns="0" bIns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1814" b="1" i="0" u="none" strike="noStrike" kern="1200" cap="none" spc="0" normalizeH="0" baseline="0" noProof="0" dirty="0">
                <a:ln>
                  <a:noFill/>
                </a:ln>
                <a:solidFill>
                  <a:srgbClr val="EEECE1">
                    <a:lumMod val="50000"/>
                  </a:srgbClr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Segunda edición de Guía SEA para proyectos de litio en salares</a:t>
            </a:r>
          </a:p>
        </p:txBody>
      </p:sp>
      <p:sp>
        <p:nvSpPr>
          <p:cNvPr id="47" name="Rectangle 30">
            <a:extLst>
              <a:ext uri="{FF2B5EF4-FFF2-40B4-BE49-F238E27FC236}">
                <a16:creationId xmlns:a16="http://schemas.microsoft.com/office/drawing/2014/main" id="{B28BA110-E9B2-44BE-597D-01285F1BEDF0}"/>
              </a:ext>
            </a:extLst>
          </p:cNvPr>
          <p:cNvSpPr/>
          <p:nvPr/>
        </p:nvSpPr>
        <p:spPr>
          <a:xfrm>
            <a:off x="9148110" y="1239311"/>
            <a:ext cx="2404261" cy="3426568"/>
          </a:xfrm>
          <a:prstGeom prst="rect">
            <a:avLst/>
          </a:prstGeom>
          <a:solidFill>
            <a:srgbClr val="D5CFB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/>
              <a:ea typeface="+mn-ea"/>
              <a:cs typeface="+mn-cs"/>
            </a:endParaRPr>
          </a:p>
        </p:txBody>
      </p:sp>
      <p:pic>
        <p:nvPicPr>
          <p:cNvPr id="53" name="Imagen Guía SEIA" descr="image.png">
            <a:extLst>
              <a:ext uri="{FF2B5EF4-FFF2-40B4-BE49-F238E27FC236}">
                <a16:creationId xmlns:a16="http://schemas.microsoft.com/office/drawing/2014/main" id="{8BF83007-F61D-BDE4-14D1-AA94AC3527AB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b="12589"/>
          <a:stretch>
            <a:fillRect/>
          </a:stretch>
        </p:blipFill>
        <p:spPr>
          <a:xfrm>
            <a:off x="8534400" y="1180556"/>
            <a:ext cx="3118206" cy="4595251"/>
          </a:xfrm>
          <a:prstGeom prst="rect">
            <a:avLst/>
          </a:prstGeom>
        </p:spPr>
      </p:pic>
      <p:sp>
        <p:nvSpPr>
          <p:cNvPr id="10" name="CuadroTexto 9">
            <a:extLst>
              <a:ext uri="{FF2B5EF4-FFF2-40B4-BE49-F238E27FC236}">
                <a16:creationId xmlns:a16="http://schemas.microsoft.com/office/drawing/2014/main" id="{712D4CB2-8F3C-DA7A-2FC1-BF034987EC92}"/>
              </a:ext>
            </a:extLst>
          </p:cNvPr>
          <p:cNvSpPr txBox="1"/>
          <p:nvPr/>
        </p:nvSpPr>
        <p:spPr>
          <a:xfrm>
            <a:off x="656045" y="2745841"/>
            <a:ext cx="7571500" cy="8049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ct val="120000"/>
              </a:lnSpc>
              <a:spcAft>
                <a:spcPts val="600"/>
              </a:spcAft>
            </a:pPr>
            <a:r>
              <a:rPr lang="es-MX" sz="2000" b="1" i="0" u="none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Integración Tecnológica D</a:t>
            </a:r>
            <a:r>
              <a:rPr lang="es-MX" sz="20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LE: </a:t>
            </a:r>
            <a:r>
              <a:rPr lang="es-MX" sz="2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Nuevas tecnologías de recuperación de Li como </a:t>
            </a:r>
            <a:r>
              <a:rPr lang="es-MX" sz="2000" b="0" i="0" u="none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Intercambio Iónico, Adsorción y SX.</a:t>
            </a:r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CDCCBA15-9DE8-BE48-956C-9FFDBE623757}"/>
              </a:ext>
            </a:extLst>
          </p:cNvPr>
          <p:cNvSpPr txBox="1"/>
          <p:nvPr/>
        </p:nvSpPr>
        <p:spPr>
          <a:xfrm>
            <a:off x="683008" y="3755697"/>
            <a:ext cx="7366406" cy="8049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ct val="120000"/>
              </a:lnSpc>
              <a:spcAft>
                <a:spcPts val="600"/>
              </a:spcAft>
            </a:pPr>
            <a:r>
              <a:rPr lang="es-MX" sz="2000" b="1" i="0" u="none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Marco Técnico de Reinyección:</a:t>
            </a:r>
            <a:r>
              <a:rPr lang="es-MX" sz="2000" i="0" u="none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Lineamientos y exigencias de compatibilidad química e hidrogeológica</a:t>
            </a:r>
          </a:p>
        </p:txBody>
      </p:sp>
      <p:sp>
        <p:nvSpPr>
          <p:cNvPr id="16" name="CuadroTexto 15">
            <a:extLst>
              <a:ext uri="{FF2B5EF4-FFF2-40B4-BE49-F238E27FC236}">
                <a16:creationId xmlns:a16="http://schemas.microsoft.com/office/drawing/2014/main" id="{FF54156A-BFB9-9619-8BDF-D4E37C780703}"/>
              </a:ext>
            </a:extLst>
          </p:cNvPr>
          <p:cNvSpPr txBox="1"/>
          <p:nvPr/>
        </p:nvSpPr>
        <p:spPr>
          <a:xfrm>
            <a:off x="727913" y="4781652"/>
            <a:ext cx="7276596" cy="8049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ct val="120000"/>
              </a:lnSpc>
              <a:spcAft>
                <a:spcPts val="600"/>
              </a:spcAft>
            </a:pPr>
            <a:r>
              <a:rPr lang="es-MX" sz="2000" b="1" i="0" u="none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Variable Cambio Climático:</a:t>
            </a:r>
            <a:r>
              <a:rPr lang="es-MX" sz="2000" b="0" i="0" u="none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Aplicación obligatoria de la Ley Marco de Cambio Climático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D6989BCA-2D47-21BA-1209-3F57D2D13108}"/>
              </a:ext>
            </a:extLst>
          </p:cNvPr>
          <p:cNvSpPr txBox="1"/>
          <p:nvPr/>
        </p:nvSpPr>
        <p:spPr>
          <a:xfrm>
            <a:off x="674108" y="2053358"/>
            <a:ext cx="7276596" cy="43556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spcAft>
                <a:spcPts val="600"/>
              </a:spcAft>
            </a:pPr>
            <a:r>
              <a:rPr lang="es-MX" sz="20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Sostenibilidad del Recurso:</a:t>
            </a:r>
            <a:r>
              <a:rPr lang="es-MX" sz="2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Visión de largo plazo</a:t>
            </a:r>
            <a:endParaRPr lang="es-CL" sz="20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84289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3" grpId="0"/>
      <p:bldP spid="16" grpId="0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30DB11-71EC-9556-A578-AFC80A9A33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exto 1">
            <a:extLst>
              <a:ext uri="{FF2B5EF4-FFF2-40B4-BE49-F238E27FC236}">
                <a16:creationId xmlns:a16="http://schemas.microsoft.com/office/drawing/2014/main" id="{2525762A-9C37-6447-A61F-27307623514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06112" y="1740958"/>
            <a:ext cx="8024191" cy="1716727"/>
          </a:xfrm>
        </p:spPr>
        <p:txBody>
          <a:bodyPr/>
          <a:lstStyle/>
          <a:p>
            <a:pPr marL="285750" indent="-285750">
              <a:buSzPct val="100000"/>
              <a:buFont typeface="Arial" panose="020B0604020202020204" pitchFamily="34" charset="0"/>
              <a:buChar char="•"/>
            </a:pPr>
            <a:r>
              <a:rPr lang="es-CL" sz="1800" b="1" noProof="0" dirty="0">
                <a:solidFill>
                  <a:srgbClr val="000000"/>
                </a:solidFill>
              </a:rPr>
              <a:t>Guía 2021 – Primera versión: </a:t>
            </a:r>
            <a:r>
              <a:rPr lang="es-CL" sz="1800" noProof="0" dirty="0">
                <a:solidFill>
                  <a:srgbClr val="000000"/>
                </a:solidFill>
              </a:rPr>
              <a:t>foco en extracción y control de impactos</a:t>
            </a:r>
          </a:p>
          <a:p>
            <a:pPr marL="285750" indent="-285750">
              <a:buSzPct val="100000"/>
              <a:buFont typeface="Arial" panose="020B0604020202020204" pitchFamily="34" charset="0"/>
              <a:buChar char="•"/>
            </a:pPr>
            <a:r>
              <a:rPr lang="es-CL" sz="1800" b="1" noProof="0" dirty="0">
                <a:solidFill>
                  <a:srgbClr val="000000"/>
                </a:solidFill>
              </a:rPr>
              <a:t>Guía 2026 – Segunda versión: </a:t>
            </a:r>
            <a:r>
              <a:rPr lang="es-CL" sz="1800" noProof="0" dirty="0">
                <a:solidFill>
                  <a:srgbClr val="000000"/>
                </a:solidFill>
              </a:rPr>
              <a:t>foco en gestión integrada del salar como un sistema complejo interconectado</a:t>
            </a:r>
            <a:endParaRPr lang="es-CL" sz="1800" noProof="0" dirty="0"/>
          </a:p>
          <a:p>
            <a:pPr marL="1147494" lvl="1" indent="-285750">
              <a:buSzPct val="100000"/>
              <a:buFont typeface="Arial" panose="020B0604020202020204" pitchFamily="34" charset="0"/>
              <a:buChar char="•"/>
            </a:pPr>
            <a:r>
              <a:rPr lang="es-CL" sz="1800" noProof="0" dirty="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Deja sin efecto la edición 2021</a:t>
            </a:r>
          </a:p>
        </p:txBody>
      </p:sp>
      <p:sp>
        <p:nvSpPr>
          <p:cNvPr id="17" name="Marcador de texto 1">
            <a:extLst>
              <a:ext uri="{FF2B5EF4-FFF2-40B4-BE49-F238E27FC236}">
                <a16:creationId xmlns:a16="http://schemas.microsoft.com/office/drawing/2014/main" id="{4ACC4C22-8879-6EEE-0C16-16ADD313B9B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06112" y="218904"/>
            <a:ext cx="11343113" cy="465169"/>
          </a:xfrm>
        </p:spPr>
        <p:txBody>
          <a:bodyPr/>
          <a:lstStyle/>
          <a:p>
            <a:r>
              <a:rPr lang="es-MX" sz="2400" dirty="0"/>
              <a:t>Introducción - Mejoras</a:t>
            </a:r>
            <a:endParaRPr lang="es-CL" sz="2400" dirty="0"/>
          </a:p>
        </p:txBody>
      </p:sp>
      <p:sp>
        <p:nvSpPr>
          <p:cNvPr id="12" name="Rectangle 30">
            <a:extLst>
              <a:ext uri="{FF2B5EF4-FFF2-40B4-BE49-F238E27FC236}">
                <a16:creationId xmlns:a16="http://schemas.microsoft.com/office/drawing/2014/main" id="{FDB2BCAC-C116-6FCB-048E-70794891B426}"/>
              </a:ext>
            </a:extLst>
          </p:cNvPr>
          <p:cNvSpPr/>
          <p:nvPr/>
        </p:nvSpPr>
        <p:spPr>
          <a:xfrm>
            <a:off x="9523321" y="1367153"/>
            <a:ext cx="16459" cy="2816352"/>
          </a:xfrm>
          <a:prstGeom prst="rect">
            <a:avLst/>
          </a:prstGeom>
          <a:solidFill>
            <a:srgbClr val="D5CFB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/>
              <a:ea typeface="+mn-ea"/>
              <a:cs typeface="+mn-cs"/>
            </a:endParaRPr>
          </a:p>
        </p:txBody>
      </p:sp>
      <p:sp>
        <p:nvSpPr>
          <p:cNvPr id="5" name="Text 103">
            <a:extLst>
              <a:ext uri="{FF2B5EF4-FFF2-40B4-BE49-F238E27FC236}">
                <a16:creationId xmlns:a16="http://schemas.microsoft.com/office/drawing/2014/main" id="{312654EE-7676-1056-6D1C-62E4D6ABC5B0}"/>
              </a:ext>
            </a:extLst>
          </p:cNvPr>
          <p:cNvSpPr txBox="1"/>
          <p:nvPr/>
        </p:nvSpPr>
        <p:spPr>
          <a:xfrm>
            <a:off x="0" y="849536"/>
            <a:ext cx="2373083" cy="829505"/>
          </a:xfrm>
          <a:prstGeom prst="rect">
            <a:avLst/>
          </a:prstGeom>
          <a:noFill/>
        </p:spPr>
        <p:txBody>
          <a:bodyPr wrap="square" lIns="0" tIns="0" rIns="0" bIns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CL" sz="1633" b="1" i="0" u="none" strike="noStrike" kern="1200" cap="none" spc="0" normalizeH="0" baseline="0" noProof="0" dirty="0">
              <a:ln>
                <a:noFill/>
              </a:ln>
              <a:solidFill>
                <a:srgbClr val="505046"/>
              </a:solidFill>
              <a:effectLst/>
              <a:uLnTx/>
              <a:uFillTx/>
              <a:latin typeface="Open Sans"/>
              <a:ea typeface="+mn-ea"/>
              <a:cs typeface="Open Sans"/>
            </a:endParaRPr>
          </a:p>
        </p:txBody>
      </p:sp>
      <p:sp>
        <p:nvSpPr>
          <p:cNvPr id="9" name="Text 104">
            <a:extLst>
              <a:ext uri="{FF2B5EF4-FFF2-40B4-BE49-F238E27FC236}">
                <a16:creationId xmlns:a16="http://schemas.microsoft.com/office/drawing/2014/main" id="{1A18009B-5AD2-0EE7-9C3C-7BAF88A76EF5}"/>
              </a:ext>
            </a:extLst>
          </p:cNvPr>
          <p:cNvSpPr txBox="1"/>
          <p:nvPr/>
        </p:nvSpPr>
        <p:spPr>
          <a:xfrm>
            <a:off x="539394" y="1187260"/>
            <a:ext cx="7238762" cy="473734"/>
          </a:xfrm>
          <a:prstGeom prst="rect">
            <a:avLst/>
          </a:prstGeom>
          <a:noFill/>
        </p:spPr>
        <p:txBody>
          <a:bodyPr wrap="square" lIns="0" tIns="0" rIns="0" bIns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CL" sz="1814" b="1" i="0" u="none" strike="noStrike" kern="1200" cap="none" spc="0" normalizeH="0" baseline="0" noProof="0" dirty="0">
                <a:ln>
                  <a:noFill/>
                </a:ln>
                <a:solidFill>
                  <a:srgbClr val="EEECE1">
                    <a:lumMod val="50000"/>
                  </a:srgbClr>
                </a:solidFill>
                <a:effectLst/>
                <a:uLnTx/>
                <a:uFillTx/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Segunda edición de Guía SEA para proyectos de litio en salares</a:t>
            </a:r>
          </a:p>
        </p:txBody>
      </p:sp>
      <p:pic>
        <p:nvPicPr>
          <p:cNvPr id="13" name="Imagen Guía SEIA" descr="image.png">
            <a:extLst>
              <a:ext uri="{FF2B5EF4-FFF2-40B4-BE49-F238E27FC236}">
                <a16:creationId xmlns:a16="http://schemas.microsoft.com/office/drawing/2014/main" id="{F809EC97-067E-E2B8-F795-9BDB3497BE75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b="12589"/>
          <a:stretch>
            <a:fillRect/>
          </a:stretch>
        </p:blipFill>
        <p:spPr>
          <a:xfrm>
            <a:off x="8534400" y="1180556"/>
            <a:ext cx="3118206" cy="4595251"/>
          </a:xfrm>
          <a:prstGeom prst="rect">
            <a:avLst/>
          </a:prstGeom>
        </p:spPr>
      </p:pic>
      <p:grpSp>
        <p:nvGrpSpPr>
          <p:cNvPr id="15" name="Grupo 14">
            <a:extLst>
              <a:ext uri="{FF2B5EF4-FFF2-40B4-BE49-F238E27FC236}">
                <a16:creationId xmlns:a16="http://schemas.microsoft.com/office/drawing/2014/main" id="{E04B3C00-9663-6F2F-520E-3AF872EF7959}"/>
              </a:ext>
            </a:extLst>
          </p:cNvPr>
          <p:cNvGrpSpPr/>
          <p:nvPr/>
        </p:nvGrpSpPr>
        <p:grpSpPr>
          <a:xfrm>
            <a:off x="396239" y="3406642"/>
            <a:ext cx="8192776" cy="2434379"/>
            <a:chOff x="378822" y="3739382"/>
            <a:chExt cx="8192776" cy="2434379"/>
          </a:xfrm>
        </p:grpSpPr>
        <p:sp>
          <p:nvSpPr>
            <p:cNvPr id="4" name="Text 1">
              <a:extLst>
                <a:ext uri="{FF2B5EF4-FFF2-40B4-BE49-F238E27FC236}">
                  <a16:creationId xmlns:a16="http://schemas.microsoft.com/office/drawing/2014/main" id="{920B0F99-B081-0D5A-0671-4AE9CD3E8557}"/>
                </a:ext>
              </a:extLst>
            </p:cNvPr>
            <p:cNvSpPr/>
            <p:nvPr/>
          </p:nvSpPr>
          <p:spPr>
            <a:xfrm>
              <a:off x="1047692" y="3739382"/>
              <a:ext cx="1828800" cy="274320"/>
            </a:xfrm>
            <a:prstGeom prst="rect">
              <a:avLst/>
            </a:prstGeom>
            <a:noFill/>
            <a:ln/>
          </p:spPr>
          <p:txBody>
            <a:bodyPr wrap="square" rtlCol="0" anchor="ctr"/>
            <a:lstStyle/>
            <a:p>
              <a:pPr marL="0" indent="0">
                <a:buNone/>
              </a:pPr>
              <a:r>
                <a:rPr lang="en-US" b="1" dirty="0">
                  <a:solidFill>
                    <a:srgbClr val="1F6F8B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2021</a:t>
              </a:r>
              <a:endParaRPr lang="en-US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6" name="Text 2">
              <a:extLst>
                <a:ext uri="{FF2B5EF4-FFF2-40B4-BE49-F238E27FC236}">
                  <a16:creationId xmlns:a16="http://schemas.microsoft.com/office/drawing/2014/main" id="{D4A544E4-F619-407F-749C-7222F18E352E}"/>
                </a:ext>
              </a:extLst>
            </p:cNvPr>
            <p:cNvSpPr/>
            <p:nvPr/>
          </p:nvSpPr>
          <p:spPr>
            <a:xfrm>
              <a:off x="430801" y="4430842"/>
              <a:ext cx="3744566" cy="1742919"/>
            </a:xfrm>
            <a:prstGeom prst="rect">
              <a:avLst/>
            </a:prstGeom>
            <a:noFill/>
            <a:ln/>
          </p:spPr>
          <p:txBody>
            <a:bodyPr wrap="square" rtlCol="0" anchor="ctr"/>
            <a:lstStyle/>
            <a:p>
              <a:r>
                <a:rPr lang="es-CL" sz="1700" noProof="0" dirty="0">
                  <a:solidFill>
                    <a:srgbClr val="000000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• Piscinas de evaporación convencionales</a:t>
              </a:r>
            </a:p>
            <a:p>
              <a:r>
                <a:rPr lang="es-CL" sz="1700" dirty="0">
                  <a:solidFill>
                    <a:srgbClr val="000000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• Comenzaban a mencionar las tecnologías DLE</a:t>
              </a:r>
              <a:endParaRPr lang="es-CL" sz="1700" noProof="0" dirty="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  <a:p>
              <a:pPr marL="0" indent="0">
                <a:buNone/>
              </a:pPr>
              <a:r>
                <a:rPr lang="es-CL" sz="1700" noProof="0" dirty="0">
                  <a:solidFill>
                    <a:srgbClr val="000000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• Balance hídrico y control de niveles</a:t>
              </a:r>
              <a:endParaRPr lang="es-CL" sz="1700" noProof="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  <a:p>
              <a:r>
                <a:rPr lang="es-CL" sz="1700" noProof="0" dirty="0">
                  <a:solidFill>
                    <a:srgbClr val="000000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• Reinyección sin marco técnico definido.</a:t>
              </a:r>
            </a:p>
            <a:p>
              <a:endParaRPr lang="es-CL" sz="1700" noProof="0" dirty="0">
                <a:solidFill>
                  <a:srgbClr val="000000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8" name="Text 3">
              <a:extLst>
                <a:ext uri="{FF2B5EF4-FFF2-40B4-BE49-F238E27FC236}">
                  <a16:creationId xmlns:a16="http://schemas.microsoft.com/office/drawing/2014/main" id="{D01A5542-FE73-10AF-459C-CC42BFD7F43F}"/>
                </a:ext>
              </a:extLst>
            </p:cNvPr>
            <p:cNvSpPr/>
            <p:nvPr/>
          </p:nvSpPr>
          <p:spPr>
            <a:xfrm>
              <a:off x="4466511" y="3765201"/>
              <a:ext cx="1828800" cy="274320"/>
            </a:xfrm>
            <a:prstGeom prst="rect">
              <a:avLst/>
            </a:prstGeom>
            <a:noFill/>
            <a:ln/>
          </p:spPr>
          <p:txBody>
            <a:bodyPr wrap="square" rtlCol="0" anchor="ctr"/>
            <a:lstStyle/>
            <a:p>
              <a:pPr marL="0" indent="0">
                <a:buNone/>
              </a:pPr>
              <a:r>
                <a:rPr lang="en-US" b="1" dirty="0">
                  <a:solidFill>
                    <a:srgbClr val="1F6F8B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2026</a:t>
              </a:r>
              <a:endParaRPr lang="en-US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10" name="Text 4">
              <a:extLst>
                <a:ext uri="{FF2B5EF4-FFF2-40B4-BE49-F238E27FC236}">
                  <a16:creationId xmlns:a16="http://schemas.microsoft.com/office/drawing/2014/main" id="{7B8B5563-3EE9-C980-97B9-0E4AC9A1173A}"/>
                </a:ext>
              </a:extLst>
            </p:cNvPr>
            <p:cNvSpPr/>
            <p:nvPr/>
          </p:nvSpPr>
          <p:spPr>
            <a:xfrm>
              <a:off x="4222479" y="4513446"/>
              <a:ext cx="4349119" cy="1477882"/>
            </a:xfrm>
            <a:prstGeom prst="rect">
              <a:avLst/>
            </a:prstGeom>
            <a:noFill/>
            <a:ln/>
          </p:spPr>
          <p:txBody>
            <a:bodyPr wrap="square" rtlCol="0" anchor="ctr"/>
            <a:lstStyle/>
            <a:p>
              <a:r>
                <a:rPr lang="es-CL" sz="1700" noProof="0" dirty="0">
                  <a:solidFill>
                    <a:srgbClr val="000000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• Incorporación formal de tecnologías DLE</a:t>
              </a:r>
            </a:p>
            <a:p>
              <a:r>
                <a:rPr lang="es-CL" sz="1700" noProof="0" dirty="0">
                  <a:solidFill>
                    <a:srgbClr val="000000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• Marco de reinyección vía pozos y balance neto</a:t>
              </a:r>
            </a:p>
            <a:p>
              <a:r>
                <a:rPr lang="es-CL" sz="1700" noProof="0" dirty="0">
                  <a:solidFill>
                    <a:srgbClr val="000000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• Modelo hidrogeológico conceptual y conectividad </a:t>
              </a:r>
              <a:r>
                <a:rPr lang="es-CL" sz="1700" b="1" noProof="0" dirty="0">
                  <a:solidFill>
                    <a:srgbClr val="000000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integral</a:t>
              </a:r>
              <a:r>
                <a:rPr lang="es-CL" sz="1700" noProof="0" dirty="0">
                  <a:solidFill>
                    <a:srgbClr val="000000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 del salar.</a:t>
              </a:r>
              <a:endParaRPr lang="es-CL" sz="1700" noProof="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  <a:p>
              <a:pPr marL="0" indent="0">
                <a:buNone/>
              </a:pPr>
              <a:r>
                <a:rPr lang="es-CL" sz="1700" noProof="0" dirty="0">
                  <a:solidFill>
                    <a:srgbClr val="000000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• Retroalimentación modelo-monitoreo</a:t>
              </a:r>
            </a:p>
            <a:p>
              <a:pPr marL="0" indent="0">
                <a:buNone/>
              </a:pPr>
              <a:endParaRPr lang="es-CL" sz="1700" noProof="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7" name="Rectangle 8">
              <a:extLst>
                <a:ext uri="{FF2B5EF4-FFF2-40B4-BE49-F238E27FC236}">
                  <a16:creationId xmlns:a16="http://schemas.microsoft.com/office/drawing/2014/main" id="{2B8BA32B-E99B-D7F4-2DE6-F8A35A03CA4D}"/>
                </a:ext>
              </a:extLst>
            </p:cNvPr>
            <p:cNvSpPr/>
            <p:nvPr/>
          </p:nvSpPr>
          <p:spPr>
            <a:xfrm>
              <a:off x="4167138" y="3853180"/>
              <a:ext cx="16459" cy="2016000"/>
            </a:xfrm>
            <a:prstGeom prst="rect">
              <a:avLst/>
            </a:prstGeom>
            <a:solidFill>
              <a:srgbClr val="D5CFBE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14" name="Rectangle 12">
              <a:extLst>
                <a:ext uri="{FF2B5EF4-FFF2-40B4-BE49-F238E27FC236}">
                  <a16:creationId xmlns:a16="http://schemas.microsoft.com/office/drawing/2014/main" id="{F3F92828-B046-89C6-4CE1-69C2F0C05920}"/>
                </a:ext>
              </a:extLst>
            </p:cNvPr>
            <p:cNvSpPr/>
            <p:nvPr/>
          </p:nvSpPr>
          <p:spPr>
            <a:xfrm>
              <a:off x="378822" y="4005991"/>
              <a:ext cx="7812000" cy="10972"/>
            </a:xfrm>
            <a:prstGeom prst="rect">
              <a:avLst/>
            </a:prstGeom>
            <a:solidFill>
              <a:srgbClr val="D5CFBE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891275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exto 1">
            <a:extLst>
              <a:ext uri="{FF2B5EF4-FFF2-40B4-BE49-F238E27FC236}">
                <a16:creationId xmlns:a16="http://schemas.microsoft.com/office/drawing/2014/main" id="{3E1A2F9A-4410-2C53-4D8C-A30582DFCAA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s-MX" sz="2400" dirty="0"/>
              <a:t>Diferencias entre proyectos de evaporación convencionales vs DLE</a:t>
            </a:r>
          </a:p>
          <a:p>
            <a:endParaRPr lang="es-CL" sz="2400" dirty="0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12580D9B-52B4-23E6-3D4D-4923950D7FF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7193980" y="1085873"/>
            <a:ext cx="4743451" cy="4686251"/>
          </a:xfrm>
        </p:spPr>
        <p:txBody>
          <a:bodyPr/>
          <a:lstStyle/>
          <a:p>
            <a:r>
              <a:rPr lang="es-MX" b="1" dirty="0"/>
              <a:t>EVAPORACIÓN SOLAR: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dirty="0"/>
              <a:t>Concentración solar en piscinas secuenciales con cosecha de sales (𝐾𝐶𝑙, etc.).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b="1" dirty="0"/>
              <a:t>Pérdida neta de agua por evaporación a la atmósfera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9F2F5EBA-081C-5153-248E-D002382D5E2A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10774" r="3361"/>
          <a:stretch>
            <a:fillRect/>
          </a:stretch>
        </p:blipFill>
        <p:spPr>
          <a:xfrm>
            <a:off x="86519" y="977632"/>
            <a:ext cx="7107460" cy="4115730"/>
          </a:xfrm>
          <a:prstGeom prst="rect">
            <a:avLst/>
          </a:prstGeom>
        </p:spPr>
      </p:pic>
      <p:sp>
        <p:nvSpPr>
          <p:cNvPr id="8" name="Conclusión de evaluación">
            <a:extLst>
              <a:ext uri="{FF2B5EF4-FFF2-40B4-BE49-F238E27FC236}">
                <a16:creationId xmlns:a16="http://schemas.microsoft.com/office/drawing/2014/main" id="{C338B328-09DC-0788-FBDC-6E62C4CB6AEE}"/>
              </a:ext>
            </a:extLst>
          </p:cNvPr>
          <p:cNvSpPr/>
          <p:nvPr/>
        </p:nvSpPr>
        <p:spPr>
          <a:xfrm>
            <a:off x="2127294" y="5555154"/>
            <a:ext cx="9054790" cy="970383"/>
          </a:xfrm>
          <a:prstGeom prst="rect">
            <a:avLst/>
          </a:prstGeom>
          <a:solidFill>
            <a:srgbClr val="002060"/>
          </a:solidFill>
          <a:ln w="10160">
            <a:solidFill>
              <a:srgbClr val="D5CFB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/>
              <a:ea typeface="+mn-ea"/>
              <a:cs typeface="+mn-cs"/>
            </a:endParaRPr>
          </a:p>
        </p:txBody>
      </p:sp>
      <p:sp>
        <p:nvSpPr>
          <p:cNvPr id="10" name="Mensaje final Guía">
            <a:extLst>
              <a:ext uri="{FF2B5EF4-FFF2-40B4-BE49-F238E27FC236}">
                <a16:creationId xmlns:a16="http://schemas.microsoft.com/office/drawing/2014/main" id="{30823D81-6D4C-168E-DC30-9D12B3E722D1}"/>
              </a:ext>
            </a:extLst>
          </p:cNvPr>
          <p:cNvSpPr txBox="1"/>
          <p:nvPr/>
        </p:nvSpPr>
        <p:spPr>
          <a:xfrm>
            <a:off x="2286001" y="5694078"/>
            <a:ext cx="8896084" cy="615553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s-CL"/>
            </a:defPPr>
            <a:lvl1pPr>
              <a:defRPr sz="1400" b="1">
                <a:solidFill>
                  <a:srgbClr val="4A4A4A"/>
                </a:solidFill>
                <a:latin typeface="Open Sans"/>
                <a:cs typeface="Open Sans"/>
              </a:defRPr>
            </a:lvl1pPr>
          </a:lstStyle>
          <a:p>
            <a:pPr algn="ctr"/>
            <a:r>
              <a:rPr lang="es-MX" sz="1700" dirty="0">
                <a:solidFill>
                  <a:schemeClr val="bg1"/>
                </a:solidFill>
              </a:rPr>
              <a:t>Se debe presentar un BALANCE NETO volúmenes de extracción vs. reinyección (m³/año), pérdidas por evaporación (m³/año), consumo en proceso DLE (m³/año).</a:t>
            </a:r>
            <a:endParaRPr lang="es-CL" sz="1700" dirty="0">
              <a:solidFill>
                <a:schemeClr val="bg1"/>
              </a:solidFill>
            </a:endParaRP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3EA17C3B-5DE0-2C7B-34D8-AB7FBD3AB9C8}"/>
              </a:ext>
            </a:extLst>
          </p:cNvPr>
          <p:cNvSpPr txBox="1"/>
          <p:nvPr/>
        </p:nvSpPr>
        <p:spPr>
          <a:xfrm>
            <a:off x="254569" y="3637788"/>
            <a:ext cx="6874019" cy="970383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endParaRPr lang="es-CL" dirty="0"/>
          </a:p>
        </p:txBody>
      </p:sp>
      <p:sp>
        <p:nvSpPr>
          <p:cNvPr id="6" name="Marcador de texto 2">
            <a:extLst>
              <a:ext uri="{FF2B5EF4-FFF2-40B4-BE49-F238E27FC236}">
                <a16:creationId xmlns:a16="http://schemas.microsoft.com/office/drawing/2014/main" id="{364B6BD9-E876-F05E-4FAF-FDCD0714B5A1}"/>
              </a:ext>
            </a:extLst>
          </p:cNvPr>
          <p:cNvSpPr txBox="1">
            <a:spLocks/>
          </p:cNvSpPr>
          <p:nvPr/>
        </p:nvSpPr>
        <p:spPr>
          <a:xfrm>
            <a:off x="7193980" y="3354478"/>
            <a:ext cx="4743451" cy="4686251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>
            <a:noAutofit/>
          </a:bodyPr>
          <a:lstStyle>
            <a:lvl1pPr marL="0" indent="0" algn="l" defTabSz="1148991" rtl="0" eaLnBrk="1" latinLnBrk="0" hangingPunct="1">
              <a:lnSpc>
                <a:spcPct val="90000"/>
              </a:lnSpc>
              <a:spcBef>
                <a:spcPts val="1256"/>
              </a:spcBef>
              <a:buClr>
                <a:schemeClr val="accent4"/>
              </a:buClr>
              <a:buFont typeface="Wingdings" panose="05000000000000000000" pitchFamily="2" charset="2"/>
              <a:buNone/>
              <a:defRPr sz="1724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861744" indent="-287248" algn="l" defTabSz="1148991" rtl="0" eaLnBrk="1" latinLnBrk="0" hangingPunct="1">
              <a:lnSpc>
                <a:spcPct val="90000"/>
              </a:lnSpc>
              <a:spcBef>
                <a:spcPts val="629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228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436239" indent="-287248" algn="l" defTabSz="1148991" rtl="0" eaLnBrk="1" latinLnBrk="0" hangingPunct="1">
              <a:lnSpc>
                <a:spcPct val="90000"/>
              </a:lnSpc>
              <a:spcBef>
                <a:spcPts val="629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2053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010734" indent="-287248" algn="l" defTabSz="1148991" rtl="0" eaLnBrk="1" latinLnBrk="0" hangingPunct="1">
              <a:lnSpc>
                <a:spcPct val="90000"/>
              </a:lnSpc>
              <a:spcBef>
                <a:spcPts val="629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182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585231" indent="-287248" algn="l" defTabSz="1148991" rtl="0" eaLnBrk="1" latinLnBrk="0" hangingPunct="1">
              <a:lnSpc>
                <a:spcPct val="90000"/>
              </a:lnSpc>
              <a:spcBef>
                <a:spcPts val="629"/>
              </a:spcBef>
              <a:buClr>
                <a:schemeClr val="accent4"/>
              </a:buClr>
              <a:buFont typeface="Wingdings" panose="05000000000000000000" pitchFamily="2" charset="2"/>
              <a:buChar char="§"/>
              <a:defRPr sz="182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159726" indent="-287248" algn="l" defTabSz="1148991" rtl="0" eaLnBrk="1" latinLnBrk="0" hangingPunct="1">
              <a:lnSpc>
                <a:spcPct val="90000"/>
              </a:lnSpc>
              <a:spcBef>
                <a:spcPts val="629"/>
              </a:spcBef>
              <a:buFont typeface="Arial" panose="020B0604020202020204" pitchFamily="34" charset="0"/>
              <a:buChar char="•"/>
              <a:defRPr sz="226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734221" indent="-287248" algn="l" defTabSz="1148991" rtl="0" eaLnBrk="1" latinLnBrk="0" hangingPunct="1">
              <a:lnSpc>
                <a:spcPct val="90000"/>
              </a:lnSpc>
              <a:spcBef>
                <a:spcPts val="629"/>
              </a:spcBef>
              <a:buFont typeface="Arial" panose="020B0604020202020204" pitchFamily="34" charset="0"/>
              <a:buChar char="•"/>
              <a:defRPr sz="226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308717" indent="-287248" algn="l" defTabSz="1148991" rtl="0" eaLnBrk="1" latinLnBrk="0" hangingPunct="1">
              <a:lnSpc>
                <a:spcPct val="90000"/>
              </a:lnSpc>
              <a:spcBef>
                <a:spcPts val="629"/>
              </a:spcBef>
              <a:buFont typeface="Arial" panose="020B0604020202020204" pitchFamily="34" charset="0"/>
              <a:buChar char="•"/>
              <a:defRPr sz="226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83213" indent="-287248" algn="l" defTabSz="1148991" rtl="0" eaLnBrk="1" latinLnBrk="0" hangingPunct="1">
              <a:lnSpc>
                <a:spcPct val="90000"/>
              </a:lnSpc>
              <a:spcBef>
                <a:spcPts val="629"/>
              </a:spcBef>
              <a:buFont typeface="Arial" panose="020B0604020202020204" pitchFamily="34" charset="0"/>
              <a:buChar char="•"/>
              <a:defRPr sz="226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MX" b="1" dirty="0"/>
              <a:t>EXTRACCIÓN DIRECTA (DLE):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dirty="0"/>
              <a:t>Genera </a:t>
            </a:r>
            <a:r>
              <a:rPr lang="es-MX" b="1" dirty="0"/>
              <a:t>salmuera agotada </a:t>
            </a:r>
            <a:r>
              <a:rPr lang="es-MX" dirty="0"/>
              <a:t>susceptible de reinyección para mantener el balance hídrico. </a:t>
            </a:r>
          </a:p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8176278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0" grpId="0"/>
      <p:bldP spid="4" grpId="0" animBg="1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942B9A0-58A6-DCA2-5276-139B74CEEDC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exto 1">
            <a:extLst>
              <a:ext uri="{FF2B5EF4-FFF2-40B4-BE49-F238E27FC236}">
                <a16:creationId xmlns:a16="http://schemas.microsoft.com/office/drawing/2014/main" id="{B03B6794-0F02-2C69-9AA3-E5119A678D9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s-MX" sz="2400" dirty="0"/>
              <a:t>Integración Tecnológica DLE</a:t>
            </a:r>
            <a:endParaRPr lang="es-CL" dirty="0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CE2D0F36-3D1E-21F8-3935-F099BB65623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MX" dirty="0"/>
              <a:t>Guía hace mención específica a 3 tecnologías probables que usarían como parte del proceso DLE para la recuperación del Li</a:t>
            </a:r>
            <a:endParaRPr lang="es-CL" dirty="0"/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30B854F2-54F3-9EA3-E17A-2D5CFD160F3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6112" y="2088456"/>
            <a:ext cx="3905889" cy="2803382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80D7539E-32C4-4531-79F1-6E2B05D1633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22679" y="2088456"/>
            <a:ext cx="3759669" cy="2810258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50AC3C3A-CA24-D641-F764-8A5F44ACE92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09711" y="2102017"/>
            <a:ext cx="3658897" cy="2803382"/>
          </a:xfrm>
          <a:prstGeom prst="rect">
            <a:avLst/>
          </a:prstGeom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17FFAC74-AFB9-9994-4E4D-C388F9711D48}"/>
              </a:ext>
            </a:extLst>
          </p:cNvPr>
          <p:cNvSpPr txBox="1"/>
          <p:nvPr/>
        </p:nvSpPr>
        <p:spPr>
          <a:xfrm>
            <a:off x="887095" y="1719124"/>
            <a:ext cx="29439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b="1" dirty="0"/>
              <a:t>Extracción por solventes</a:t>
            </a:r>
            <a:endParaRPr lang="es-CL" b="1" dirty="0"/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A6CFB8B3-3AD8-B541-BEA0-77B972E8A1D8}"/>
              </a:ext>
            </a:extLst>
          </p:cNvPr>
          <p:cNvSpPr txBox="1"/>
          <p:nvPr/>
        </p:nvSpPr>
        <p:spPr>
          <a:xfrm>
            <a:off x="5362755" y="1751210"/>
            <a:ext cx="29439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b="1" dirty="0"/>
              <a:t>Adsorción</a:t>
            </a:r>
            <a:endParaRPr lang="es-CL" b="1" dirty="0"/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C2BCE364-E27F-8A8F-D9BA-0B0D54138668}"/>
              </a:ext>
            </a:extLst>
          </p:cNvPr>
          <p:cNvSpPr txBox="1"/>
          <p:nvPr/>
        </p:nvSpPr>
        <p:spPr>
          <a:xfrm>
            <a:off x="8824686" y="1772299"/>
            <a:ext cx="29439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b="1" dirty="0"/>
              <a:t>Intercambio iónico</a:t>
            </a:r>
            <a:endParaRPr lang="es-CL" b="1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CuadroTexto 11">
                <a:extLst>
                  <a:ext uri="{FF2B5EF4-FFF2-40B4-BE49-F238E27FC236}">
                    <a16:creationId xmlns:a16="http://schemas.microsoft.com/office/drawing/2014/main" id="{5A1ECB2B-2527-FB02-A9AC-569958BF4BEC}"/>
                  </a:ext>
                </a:extLst>
              </p:cNvPr>
              <p:cNvSpPr txBox="1"/>
              <p:nvPr/>
            </p:nvSpPr>
            <p:spPr>
              <a:xfrm>
                <a:off x="8140568" y="4928061"/>
                <a:ext cx="3497580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s-CL" sz="1200" b="1" dirty="0"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</a:rPr>
                  <a:t>Capacidad de intercambio (</a:t>
                </a:r>
                <a14:m>
                  <m:oMath xmlns:m="http://schemas.openxmlformats.org/officeDocument/2006/math">
                    <m:r>
                      <a:rPr lang="es-CL" sz="1200" i="1">
                        <a:latin typeface="Cambria Math" panose="02040503050406030204" pitchFamily="18" charset="0"/>
                      </a:rPr>
                      <m:t>𝑚𝐸𝑞</m:t>
                    </m:r>
                    <m:r>
                      <a:rPr lang="es-CL" sz="1200">
                        <a:latin typeface="Cambria Math" panose="02040503050406030204" pitchFamily="18" charset="0"/>
                      </a:rPr>
                      <m:t>/</m:t>
                    </m:r>
                    <m:r>
                      <a:rPr lang="es-CL" sz="1200" i="1">
                        <a:latin typeface="Cambria Math" panose="02040503050406030204" pitchFamily="18" charset="0"/>
                      </a:rPr>
                      <m:t>𝑔</m:t>
                    </m:r>
                  </m:oMath>
                </a14:m>
                <a:r>
                  <a:rPr lang="es-CL" sz="1200" b="1" dirty="0"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</a:rPr>
                  <a:t>)</a:t>
                </a:r>
                <a:r>
                  <a:rPr lang="es-CL" sz="1200" dirty="0"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</a:rPr>
                  <a:t>, </a:t>
                </a:r>
                <a:r>
                  <a:rPr lang="es-CL" sz="1200" b="1" dirty="0"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</a:rPr>
                  <a:t>selectividad </a:t>
                </a:r>
                <a14:m>
                  <m:oMath xmlns:m="http://schemas.openxmlformats.org/officeDocument/2006/math">
                    <m:r>
                      <a:rPr lang="es-CL" sz="1200" i="1">
                        <a:latin typeface="Cambria Math" panose="02040503050406030204" pitchFamily="18" charset="0"/>
                      </a:rPr>
                      <m:t>𝐿</m:t>
                    </m:r>
                    <m:sSup>
                      <m:sSupPr>
                        <m:ctrlPr>
                          <a:rPr lang="es-CL" sz="12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s-CL" sz="1200" i="1">
                            <a:latin typeface="Cambria Math" panose="02040503050406030204" pitchFamily="18" charset="0"/>
                          </a:rPr>
                          <m:t>𝑖</m:t>
                        </m:r>
                      </m:e>
                      <m:sup>
                        <m:r>
                          <a:rPr lang="es-CL" sz="1200">
                            <a:latin typeface="Cambria Math" panose="02040503050406030204" pitchFamily="18" charset="0"/>
                          </a:rPr>
                          <m:t>+</m:t>
                        </m:r>
                      </m:sup>
                    </m:sSup>
                  </m:oMath>
                </a14:m>
                <a:r>
                  <a:rPr lang="es-CL" sz="1200" b="1" dirty="0"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</a:rPr>
                  <a:t>vs. </a:t>
                </a:r>
                <a14:m>
                  <m:oMath xmlns:m="http://schemas.openxmlformats.org/officeDocument/2006/math">
                    <m:r>
                      <a:rPr lang="es-CL" sz="1200" i="1">
                        <a:latin typeface="Cambria Math" panose="02040503050406030204" pitchFamily="18" charset="0"/>
                      </a:rPr>
                      <m:t>𝑀</m:t>
                    </m:r>
                    <m:sSup>
                      <m:sSupPr>
                        <m:ctrlPr>
                          <a:rPr lang="es-CL" sz="12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s-CL" sz="1200" i="1">
                            <a:latin typeface="Cambria Math" panose="02040503050406030204" pitchFamily="18" charset="0"/>
                          </a:rPr>
                          <m:t>𝑔</m:t>
                        </m:r>
                      </m:e>
                      <m:sup>
                        <m:r>
                          <a:rPr lang="es-CL" sz="1200">
                            <a:latin typeface="Cambria Math" panose="02040503050406030204" pitchFamily="18" charset="0"/>
                          </a:rPr>
                          <m:t>2+</m:t>
                        </m:r>
                      </m:sup>
                    </m:sSup>
                    <m:r>
                      <a:rPr lang="es-CL" sz="1200">
                        <a:latin typeface="Cambria Math" panose="02040503050406030204" pitchFamily="18" charset="0"/>
                      </a:rPr>
                      <m:t>/</m:t>
                    </m:r>
                    <m:r>
                      <a:rPr lang="es-CL" sz="1200" i="1">
                        <a:latin typeface="Cambria Math" panose="02040503050406030204" pitchFamily="18" charset="0"/>
                      </a:rPr>
                      <m:t>𝐶</m:t>
                    </m:r>
                    <m:sSup>
                      <m:sSupPr>
                        <m:ctrlPr>
                          <a:rPr lang="es-CL" sz="12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s-CL" sz="1200" i="1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p>
                        <m:r>
                          <a:rPr lang="es-CL" sz="1200">
                            <a:latin typeface="Cambria Math" panose="02040503050406030204" pitchFamily="18" charset="0"/>
                          </a:rPr>
                          <m:t>2+</m:t>
                        </m:r>
                      </m:sup>
                    </m:sSup>
                  </m:oMath>
                </a14:m>
                <a:r>
                  <a:rPr lang="es-CL" sz="1200" dirty="0"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</a:rPr>
                  <a:t>, soluciones de regeneración (</a:t>
                </a:r>
                <a14:m>
                  <m:oMath xmlns:m="http://schemas.openxmlformats.org/officeDocument/2006/math">
                    <m:r>
                      <a:rPr lang="es-CL" sz="1200" i="1">
                        <a:latin typeface="Cambria Math" panose="02040503050406030204" pitchFamily="18" charset="0"/>
                      </a:rPr>
                      <m:t>𝐻𝐶𝑙</m:t>
                    </m:r>
                  </m:oMath>
                </a14:m>
                <a:r>
                  <a:rPr lang="es-CL" sz="1200" dirty="0">
                    <a:latin typeface="Open Sans" panose="020B0606030504020204" pitchFamily="34" charset="0"/>
                    <a:ea typeface="Open Sans" panose="020B0606030504020204" pitchFamily="34" charset="0"/>
                    <a:cs typeface="Open Sans" panose="020B0606030504020204" pitchFamily="34" charset="0"/>
                  </a:rPr>
                  <a:t>) y ciclos de vida útil. </a:t>
                </a:r>
              </a:p>
            </p:txBody>
          </p:sp>
        </mc:Choice>
        <mc:Fallback xmlns="">
          <p:sp>
            <p:nvSpPr>
              <p:cNvPr id="12" name="CuadroTexto 11">
                <a:extLst>
                  <a:ext uri="{FF2B5EF4-FFF2-40B4-BE49-F238E27FC236}">
                    <a16:creationId xmlns:a16="http://schemas.microsoft.com/office/drawing/2014/main" id="{5A1ECB2B-2527-FB02-A9AC-569958BF4BE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140568" y="4928061"/>
                <a:ext cx="3497580" cy="646331"/>
              </a:xfrm>
              <a:prstGeom prst="rect">
                <a:avLst/>
              </a:prstGeom>
              <a:blipFill>
                <a:blip r:embed="rId6"/>
                <a:stretch>
                  <a:fillRect b="-6604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CuadroTexto 13">
            <a:extLst>
              <a:ext uri="{FF2B5EF4-FFF2-40B4-BE49-F238E27FC236}">
                <a16:creationId xmlns:a16="http://schemas.microsoft.com/office/drawing/2014/main" id="{F73E9E11-BE87-B6EA-74B4-18223B968CB8}"/>
              </a:ext>
            </a:extLst>
          </p:cNvPr>
          <p:cNvSpPr txBox="1"/>
          <p:nvPr/>
        </p:nvSpPr>
        <p:spPr>
          <a:xfrm>
            <a:off x="4347210" y="4931588"/>
            <a:ext cx="34975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1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Adsorbentes</a:t>
            </a:r>
            <a:r>
              <a:rPr lang="es-MX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 inorgánicos (hidróxidos de aluminio u óxidos de metales de transición) y desorción con agua industrial (eluyente)</a:t>
            </a:r>
            <a:endParaRPr lang="es-CL" sz="1200" dirty="0">
              <a:latin typeface="Open Sans" panose="020B0606030504020204" pitchFamily="34" charset="0"/>
              <a:ea typeface="Open Sans" panose="020B0606030504020204" pitchFamily="34" charset="0"/>
              <a:cs typeface="Open Sans" panose="020B0606030504020204" pitchFamily="34" charset="0"/>
            </a:endParaRPr>
          </a:p>
        </p:txBody>
      </p:sp>
      <p:sp>
        <p:nvSpPr>
          <p:cNvPr id="16" name="CuadroTexto 15">
            <a:extLst>
              <a:ext uri="{FF2B5EF4-FFF2-40B4-BE49-F238E27FC236}">
                <a16:creationId xmlns:a16="http://schemas.microsoft.com/office/drawing/2014/main" id="{7E725863-35B8-44AB-4824-A402680B9546}"/>
              </a:ext>
            </a:extLst>
          </p:cNvPr>
          <p:cNvSpPr txBox="1"/>
          <p:nvPr/>
        </p:nvSpPr>
        <p:spPr>
          <a:xfrm>
            <a:off x="423392" y="4866942"/>
            <a:ext cx="370637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MX" sz="1200" b="1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Mixer-settlers</a:t>
            </a:r>
            <a:r>
              <a:rPr lang="es-MX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, reactivos </a:t>
            </a:r>
            <a:r>
              <a:rPr lang="es-MX" sz="1200" dirty="0" err="1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extractantes</a:t>
            </a:r>
            <a:r>
              <a:rPr lang="es-MX" sz="12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, diluyentes hidrocarburos y la exigencia de cuantificar el control de emisiones de COVs y arrastre de orgánicos</a:t>
            </a:r>
            <a:r>
              <a:rPr lang="es-MX" sz="1200" dirty="0"/>
              <a:t>.</a:t>
            </a:r>
            <a:endParaRPr lang="es-CL" sz="12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CuadroTexto 19">
                <a:extLst>
                  <a:ext uri="{FF2B5EF4-FFF2-40B4-BE49-F238E27FC236}">
                    <a16:creationId xmlns:a16="http://schemas.microsoft.com/office/drawing/2014/main" id="{3964056D-E212-04C5-F95C-D5C7F767F8F9}"/>
                  </a:ext>
                </a:extLst>
              </p:cNvPr>
              <p:cNvSpPr txBox="1"/>
              <p:nvPr/>
            </p:nvSpPr>
            <p:spPr>
              <a:xfrm>
                <a:off x="2276581" y="5897902"/>
                <a:ext cx="8785210" cy="929550"/>
              </a:xfrm>
              <a:prstGeom prst="rect">
                <a:avLst/>
              </a:prstGeom>
              <a:solidFill>
                <a:srgbClr val="002060"/>
              </a:solidFill>
              <a:ln w="10160">
                <a:solidFill>
                  <a:srgbClr val="D5CFBE"/>
                </a:solidFill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s-CL"/>
                </a:defPPr>
                <a:lvl1pPr marR="0" lvl="0" indent="0" algn="ctr" fontAlgn="auto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 kumimoji="0" b="0" i="0" u="none" strike="noStrike" cap="none" spc="0" normalizeH="0" baseline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Arial" panose="020B0604020202020204"/>
                  </a:defRPr>
                </a:lvl1pPr>
                <a:lvl2pPr>
                  <a:defRPr>
                    <a:solidFill>
                      <a:schemeClr val="lt1"/>
                    </a:solidFill>
                  </a:defRPr>
                </a:lvl2pPr>
                <a:lvl3pPr>
                  <a:defRPr>
                    <a:solidFill>
                      <a:schemeClr val="lt1"/>
                    </a:solidFill>
                  </a:defRPr>
                </a:lvl3pPr>
                <a:lvl4pPr>
                  <a:defRPr>
                    <a:solidFill>
                      <a:schemeClr val="lt1"/>
                    </a:solidFill>
                  </a:defRPr>
                </a:lvl4pPr>
                <a:lvl5pPr>
                  <a:defRPr>
                    <a:solidFill>
                      <a:schemeClr val="lt1"/>
                    </a:solidFill>
                  </a:defRPr>
                </a:lvl5pPr>
                <a:lvl6pPr>
                  <a:defRPr>
                    <a:solidFill>
                      <a:schemeClr val="lt1"/>
                    </a:solidFill>
                  </a:defRPr>
                </a:lvl6pPr>
                <a:lvl7pPr>
                  <a:defRPr>
                    <a:solidFill>
                      <a:schemeClr val="lt1"/>
                    </a:solidFill>
                  </a:defRPr>
                </a:lvl7pPr>
                <a:lvl8pPr>
                  <a:defRPr>
                    <a:solidFill>
                      <a:schemeClr val="lt1"/>
                    </a:solidFill>
                  </a:defRPr>
                </a:lvl8pPr>
                <a:lvl9pPr>
                  <a:defRPr>
                    <a:solidFill>
                      <a:schemeClr val="lt1"/>
                    </a:solidFill>
                  </a:defRPr>
                </a:lvl9pPr>
              </a:lstStyle>
              <a:p>
                <a:r>
                  <a:rPr lang="es-CL" b="1" dirty="0"/>
                  <a:t>Se debe reportar el consumo específico de agua y energía por tonelada producida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s-CL" b="1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s-CL" b="1" i="1">
                            <a:latin typeface="Cambria Math" panose="02040503050406030204" pitchFamily="18" charset="0"/>
                          </a:rPr>
                          <m:t>𝐦</m:t>
                        </m:r>
                      </m:e>
                      <m:sup>
                        <m:r>
                          <a:rPr lang="es-CL" b="1">
                            <a:latin typeface="Cambria Math" panose="02040503050406030204" pitchFamily="18" charset="0"/>
                          </a:rPr>
                          <m:t>𝟑</m:t>
                        </m:r>
                      </m:sup>
                    </m:sSup>
                    <m:r>
                      <a:rPr lang="es-CL" b="1">
                        <a:latin typeface="Cambria Math" panose="02040503050406030204" pitchFamily="18" charset="0"/>
                      </a:rPr>
                      <m:t>/</m:t>
                    </m:r>
                    <m:r>
                      <m:rPr>
                        <m:nor/>
                      </m:rPr>
                      <a:rPr lang="es-CL" b="1" i="0"/>
                      <m:t>t </m:t>
                    </m:r>
                    <m:r>
                      <m:rPr>
                        <m:nor/>
                      </m:rPr>
                      <a:rPr lang="es-MX" b="1" i="0"/>
                      <m:t> </m:t>
                    </m:r>
                    <m:r>
                      <m:rPr>
                        <m:nor/>
                      </m:rPr>
                      <a:rPr lang="es-CL" b="1" i="0"/>
                      <m:t>LCE</m:t>
                    </m:r>
                  </m:oMath>
                </a14:m>
                <a:r>
                  <a:rPr lang="es-CL" b="1" dirty="0"/>
                  <a:t> y </a:t>
                </a:r>
                <a14:m>
                  <m:oMath xmlns:m="http://schemas.openxmlformats.org/officeDocument/2006/math">
                    <m:r>
                      <a:rPr lang="es-CL" b="1" i="1">
                        <a:latin typeface="Cambria Math" panose="02040503050406030204" pitchFamily="18" charset="0"/>
                      </a:rPr>
                      <m:t>𝐤𝐖𝐡</m:t>
                    </m:r>
                    <m:r>
                      <a:rPr lang="es-CL" b="1">
                        <a:latin typeface="Cambria Math" panose="02040503050406030204" pitchFamily="18" charset="0"/>
                      </a:rPr>
                      <m:t>/</m:t>
                    </m:r>
                    <m:r>
                      <m:rPr>
                        <m:nor/>
                      </m:rPr>
                      <a:rPr lang="es-CL" b="1" i="0"/>
                      <m:t>t LCE</m:t>
                    </m:r>
                  </m:oMath>
                </a14:m>
                <a:endParaRPr lang="es-MX" b="1" dirty="0"/>
              </a:p>
              <a:p>
                <a:r>
                  <a:rPr lang="es-CL" b="1" dirty="0"/>
                  <a:t>Reportar aditivos y residuos</a:t>
                </a:r>
              </a:p>
            </p:txBody>
          </p:sp>
        </mc:Choice>
        <mc:Fallback xmlns="">
          <p:sp>
            <p:nvSpPr>
              <p:cNvPr id="20" name="CuadroTexto 19">
                <a:extLst>
                  <a:ext uri="{FF2B5EF4-FFF2-40B4-BE49-F238E27FC236}">
                    <a16:creationId xmlns:a16="http://schemas.microsoft.com/office/drawing/2014/main" id="{3964056D-E212-04C5-F95C-D5C7F767F8F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76581" y="5897902"/>
                <a:ext cx="8785210" cy="929550"/>
              </a:xfrm>
              <a:prstGeom prst="rect">
                <a:avLst/>
              </a:prstGeom>
              <a:blipFill>
                <a:blip r:embed="rId7"/>
                <a:stretch>
                  <a:fillRect t="-2597" b="-9091"/>
                </a:stretch>
              </a:blipFill>
              <a:ln w="10160">
                <a:solidFill>
                  <a:srgbClr val="D5CFBE"/>
                </a:solidFill>
              </a:ln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TextBox 37">
            <a:extLst>
              <a:ext uri="{FF2B5EF4-FFF2-40B4-BE49-F238E27FC236}">
                <a16:creationId xmlns:a16="http://schemas.microsoft.com/office/drawing/2014/main" id="{8B148BCD-80A4-4FF1-C27E-5CC15B098B51}"/>
              </a:ext>
            </a:extLst>
          </p:cNvPr>
          <p:cNvSpPr txBox="1"/>
          <p:nvPr/>
        </p:nvSpPr>
        <p:spPr>
          <a:xfrm>
            <a:off x="6136350" y="1488366"/>
            <a:ext cx="5376672" cy="123111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sz="800" b="0" i="0" dirty="0">
                <a:solidFill>
                  <a:srgbClr val="5B5B5B"/>
                </a:solidFill>
                <a:latin typeface="Open Sans"/>
              </a:rPr>
              <a:t>Fuente: </a:t>
            </a:r>
            <a:r>
              <a:rPr sz="800" b="0" i="0" dirty="0" err="1">
                <a:solidFill>
                  <a:srgbClr val="5B5B5B"/>
                </a:solidFill>
                <a:latin typeface="Open Sans"/>
              </a:rPr>
              <a:t>adaptación</a:t>
            </a:r>
            <a:r>
              <a:rPr sz="800" b="0" i="0" dirty="0">
                <a:solidFill>
                  <a:srgbClr val="5B5B5B"/>
                </a:solidFill>
                <a:latin typeface="Open Sans"/>
              </a:rPr>
              <a:t> de la </a:t>
            </a:r>
            <a:r>
              <a:rPr sz="800" b="0" i="0" dirty="0" err="1">
                <a:solidFill>
                  <a:srgbClr val="5B5B5B"/>
                </a:solidFill>
                <a:latin typeface="Open Sans"/>
              </a:rPr>
              <a:t>Figura</a:t>
            </a:r>
            <a:r>
              <a:rPr sz="800" b="0" i="0" dirty="0">
                <a:solidFill>
                  <a:srgbClr val="5B5B5B"/>
                </a:solidFill>
                <a:latin typeface="Open Sans"/>
              </a:rPr>
              <a:t> </a:t>
            </a:r>
            <a:r>
              <a:rPr lang="es-MX" sz="800" b="0" i="0" dirty="0">
                <a:solidFill>
                  <a:srgbClr val="5B5B5B"/>
                </a:solidFill>
                <a:latin typeface="Open Sans"/>
              </a:rPr>
              <a:t>8, 9 y 10</a:t>
            </a:r>
            <a:r>
              <a:rPr sz="800" b="0" i="0" dirty="0">
                <a:solidFill>
                  <a:srgbClr val="5B5B5B"/>
                </a:solidFill>
                <a:latin typeface="Open Sans"/>
              </a:rPr>
              <a:t> de SEA, Guía 2ª ed. (202</a:t>
            </a:r>
            <a:r>
              <a:rPr lang="es-MX" sz="800" b="0" i="0" dirty="0">
                <a:solidFill>
                  <a:srgbClr val="5B5B5B"/>
                </a:solidFill>
                <a:latin typeface="Open Sans"/>
              </a:rPr>
              <a:t>6)</a:t>
            </a:r>
            <a:endParaRPr sz="800" b="0" i="0" dirty="0">
              <a:solidFill>
                <a:srgbClr val="5B5B5B"/>
              </a:solidFill>
              <a:latin typeface="Open Sans"/>
            </a:endParaRPr>
          </a:p>
        </p:txBody>
      </p:sp>
    </p:spTree>
    <p:extLst>
      <p:ext uri="{BB962C8B-B14F-4D97-AF65-F5344CB8AC3E}">
        <p14:creationId xmlns:p14="http://schemas.microsoft.com/office/powerpoint/2010/main" val="25480060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>
          <a:xfrm>
            <a:off x="424443" y="335518"/>
            <a:ext cx="11343113" cy="465169"/>
          </a:xfrm>
        </p:spPr>
        <p:txBody>
          <a:bodyPr wrap="square"/>
          <a:lstStyle/>
          <a:p>
            <a:r>
              <a:rPr lang="es-MX" sz="2400" dirty="0"/>
              <a:t>Guía 2026:</a:t>
            </a:r>
            <a:r>
              <a:rPr sz="2400" dirty="0"/>
              <a:t> </a:t>
            </a:r>
            <a:r>
              <a:rPr lang="es-MX" sz="2400" dirty="0"/>
              <a:t>M</a:t>
            </a:r>
            <a:r>
              <a:rPr sz="2400" dirty="0" err="1"/>
              <a:t>odelo</a:t>
            </a:r>
            <a:r>
              <a:rPr sz="2400" dirty="0"/>
              <a:t> conceptual </a:t>
            </a:r>
            <a:r>
              <a:rPr sz="2400" dirty="0" err="1"/>
              <a:t>hidrogeológico</a:t>
            </a:r>
            <a:r>
              <a:rPr sz="2400" dirty="0"/>
              <a:t> </a:t>
            </a:r>
            <a:r>
              <a:rPr sz="2400" dirty="0" err="1"/>
              <a:t>integrado</a:t>
            </a:r>
            <a:endParaRPr sz="2400" dirty="0"/>
          </a:p>
        </p:txBody>
      </p:sp>
      <p:sp>
        <p:nvSpPr>
          <p:cNvPr id="4" name="TextBox 3"/>
          <p:cNvSpPr txBox="1"/>
          <p:nvPr/>
        </p:nvSpPr>
        <p:spPr>
          <a:xfrm>
            <a:off x="658368" y="1261872"/>
            <a:ext cx="1536192" cy="228600"/>
          </a:xfrm>
          <a:prstGeom prst="rect">
            <a:avLst/>
          </a:prstGeom>
          <a:noFill/>
        </p:spPr>
        <p:txBody>
          <a:bodyPr wrap="square" lIns="18288" tIns="18288" rIns="18288" bIns="18288" anchor="t">
            <a:sp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7202796" y="1134352"/>
            <a:ext cx="585216" cy="375487"/>
          </a:xfrm>
          <a:prstGeom prst="rect">
            <a:avLst/>
          </a:prstGeom>
          <a:noFill/>
        </p:spPr>
        <p:txBody>
          <a:bodyPr wrap="square" lIns="18288" tIns="18288" rIns="18288" bIns="18288" anchor="t">
            <a:sp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sz="2200" b="1" i="0" dirty="0">
                <a:solidFill>
                  <a:srgbClr val="E84C22"/>
                </a:solidFill>
                <a:latin typeface="Open Sans"/>
              </a:rPr>
              <a:t>01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724004" y="1247832"/>
            <a:ext cx="3063240" cy="221599"/>
          </a:xfrm>
          <a:prstGeom prst="rect">
            <a:avLst/>
          </a:prstGeom>
          <a:noFill/>
        </p:spPr>
        <p:txBody>
          <a:bodyPr wrap="square" lIns="18288" tIns="18288" rIns="18288" bIns="18288" anchor="ctr">
            <a:sp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sz="1200" b="1" i="0" dirty="0">
                <a:latin typeface="Open Sans"/>
              </a:rPr>
              <a:t>CONFIGURACIÓN HIDROGEOLÓGICA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202796" y="1467062"/>
            <a:ext cx="4087368" cy="898708"/>
          </a:xfrm>
          <a:prstGeom prst="rect">
            <a:avLst/>
          </a:prstGeom>
          <a:noFill/>
        </p:spPr>
        <p:txBody>
          <a:bodyPr wrap="square" lIns="18288" tIns="18288" rIns="18288" bIns="18288" anchor="ctr">
            <a:spAutoFit/>
          </a:bodyPr>
          <a:lstStyle/>
          <a:p>
            <a:pPr marL="285750" indent="-285750" algn="l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sz="1400" b="0" i="0" dirty="0" err="1">
                <a:solidFill>
                  <a:srgbClr val="222222"/>
                </a:solidFill>
                <a:latin typeface="Open Sans"/>
              </a:rPr>
              <a:t>Unidades</a:t>
            </a:r>
            <a:r>
              <a:rPr sz="1400" b="0" i="0" dirty="0">
                <a:solidFill>
                  <a:srgbClr val="222222"/>
                </a:solidFill>
                <a:latin typeface="Open Sans"/>
              </a:rPr>
              <a:t> </a:t>
            </a:r>
            <a:r>
              <a:rPr sz="1400" b="0" i="0" dirty="0" err="1">
                <a:solidFill>
                  <a:srgbClr val="222222"/>
                </a:solidFill>
                <a:latin typeface="Open Sans"/>
              </a:rPr>
              <a:t>hidrogeológicas</a:t>
            </a:r>
            <a:r>
              <a:rPr lang="es-MX" sz="1400" b="0" i="0" dirty="0">
                <a:solidFill>
                  <a:srgbClr val="222222"/>
                </a:solidFill>
                <a:latin typeface="Open Sans"/>
              </a:rPr>
              <a:t>, acuífero</a:t>
            </a:r>
            <a:r>
              <a:rPr lang="es-MX" sz="1400" dirty="0">
                <a:solidFill>
                  <a:srgbClr val="222222"/>
                </a:solidFill>
                <a:latin typeface="Open Sans"/>
              </a:rPr>
              <a:t>s, </a:t>
            </a:r>
            <a:r>
              <a:rPr lang="es-MX" sz="1400" b="0" i="0" dirty="0" err="1">
                <a:solidFill>
                  <a:srgbClr val="222222"/>
                </a:solidFill>
                <a:latin typeface="Open Sans"/>
              </a:rPr>
              <a:t>acuitardos</a:t>
            </a:r>
            <a:r>
              <a:rPr lang="es-MX" sz="1400" dirty="0">
                <a:solidFill>
                  <a:srgbClr val="222222"/>
                </a:solidFill>
                <a:latin typeface="Open Sans"/>
              </a:rPr>
              <a:t>.</a:t>
            </a:r>
            <a:r>
              <a:rPr lang="es-MX" sz="1400" b="0" i="0" dirty="0">
                <a:solidFill>
                  <a:srgbClr val="222222"/>
                </a:solidFill>
                <a:latin typeface="Open Sans"/>
              </a:rPr>
              <a:t> </a:t>
            </a:r>
          </a:p>
          <a:p>
            <a:pPr marL="285750" indent="-285750" algn="l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es-CL" sz="1400" dirty="0">
                <a:solidFill>
                  <a:srgbClr val="222222"/>
                </a:solidFill>
                <a:latin typeface="Open Sans"/>
              </a:rPr>
              <a:t>G</a:t>
            </a:r>
            <a:r>
              <a:rPr sz="1400" b="0" i="0" dirty="0" err="1">
                <a:solidFill>
                  <a:srgbClr val="222222"/>
                </a:solidFill>
                <a:latin typeface="Open Sans"/>
              </a:rPr>
              <a:t>eometría</a:t>
            </a:r>
            <a:r>
              <a:rPr sz="1400" b="0" i="0" dirty="0">
                <a:solidFill>
                  <a:srgbClr val="222222"/>
                </a:solidFill>
                <a:latin typeface="Open Sans"/>
              </a:rPr>
              <a:t> del </a:t>
            </a:r>
            <a:r>
              <a:rPr sz="1400" b="0" i="0" dirty="0" err="1">
                <a:solidFill>
                  <a:srgbClr val="222222"/>
                </a:solidFill>
                <a:latin typeface="Open Sans"/>
              </a:rPr>
              <a:t>sistema</a:t>
            </a:r>
            <a:r>
              <a:rPr lang="es-MX" sz="1400" dirty="0">
                <a:solidFill>
                  <a:srgbClr val="222222"/>
                </a:solidFill>
                <a:latin typeface="Open Sans"/>
              </a:rPr>
              <a:t>.</a:t>
            </a:r>
          </a:p>
          <a:p>
            <a:pPr marL="285750" indent="-285750" algn="l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es-MX" sz="1400" dirty="0">
                <a:solidFill>
                  <a:srgbClr val="222222"/>
                </a:solidFill>
                <a:latin typeface="Open Sans"/>
              </a:rPr>
              <a:t>C</a:t>
            </a:r>
            <a:r>
              <a:rPr lang="es-MX" sz="1400" b="0" i="0" dirty="0">
                <a:solidFill>
                  <a:srgbClr val="222222"/>
                </a:solidFill>
                <a:latin typeface="Open Sans"/>
              </a:rPr>
              <a:t>uña salina.</a:t>
            </a:r>
            <a:endParaRPr sz="1400" b="0" i="0" dirty="0">
              <a:solidFill>
                <a:srgbClr val="222222"/>
              </a:solidFill>
              <a:latin typeface="Open Sans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7202796" y="2524744"/>
            <a:ext cx="438912" cy="347472"/>
          </a:xfrm>
          <a:prstGeom prst="rect">
            <a:avLst/>
          </a:prstGeom>
          <a:noFill/>
        </p:spPr>
        <p:txBody>
          <a:bodyPr wrap="square" lIns="18288" tIns="18288" rIns="18288" bIns="18288" anchor="t">
            <a:sp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sz="2200" b="1" i="0" dirty="0">
                <a:solidFill>
                  <a:srgbClr val="E84C22"/>
                </a:solidFill>
                <a:latin typeface="Open Sans"/>
              </a:rPr>
              <a:t>02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714860" y="2594577"/>
            <a:ext cx="3063240" cy="221599"/>
          </a:xfrm>
          <a:prstGeom prst="rect">
            <a:avLst/>
          </a:prstGeom>
          <a:noFill/>
        </p:spPr>
        <p:txBody>
          <a:bodyPr wrap="square" lIns="18288" tIns="18288" rIns="18288" bIns="18288" anchor="ctr">
            <a:sp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sz="1200" b="1" i="0" dirty="0">
                <a:latin typeface="Open Sans"/>
              </a:rPr>
              <a:t>FLUJOS Y CONEXIONES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7285092" y="2932496"/>
            <a:ext cx="3566160" cy="898708"/>
          </a:xfrm>
          <a:prstGeom prst="rect">
            <a:avLst/>
          </a:prstGeom>
          <a:noFill/>
        </p:spPr>
        <p:txBody>
          <a:bodyPr wrap="square" lIns="18288" tIns="18288" rIns="18288" bIns="18288" anchor="ctr">
            <a:spAutoFit/>
          </a:bodyPr>
          <a:lstStyle/>
          <a:p>
            <a:pPr marL="285750" indent="-285750" algn="l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sz="1400" b="0" i="0" dirty="0" err="1">
                <a:solidFill>
                  <a:srgbClr val="222222"/>
                </a:solidFill>
                <a:latin typeface="Open Sans"/>
              </a:rPr>
              <a:t>Recarga</a:t>
            </a:r>
            <a:r>
              <a:rPr lang="es-CL" sz="1400" dirty="0">
                <a:solidFill>
                  <a:srgbClr val="222222"/>
                </a:solidFill>
                <a:latin typeface="Open Sans"/>
              </a:rPr>
              <a:t>.</a:t>
            </a:r>
            <a:endParaRPr lang="es-CL" sz="1400" b="0" i="0" dirty="0">
              <a:solidFill>
                <a:srgbClr val="222222"/>
              </a:solidFill>
              <a:latin typeface="Open Sans"/>
            </a:endParaRPr>
          </a:p>
          <a:p>
            <a:pPr marL="285750" indent="-285750" algn="l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es-CL" sz="1400" dirty="0">
                <a:solidFill>
                  <a:srgbClr val="222222"/>
                </a:solidFill>
                <a:latin typeface="Open Sans"/>
              </a:rPr>
              <a:t>Ni</a:t>
            </a:r>
            <a:r>
              <a:rPr sz="1400" b="0" i="0" dirty="0" err="1">
                <a:solidFill>
                  <a:srgbClr val="222222"/>
                </a:solidFill>
                <a:latin typeface="Open Sans"/>
              </a:rPr>
              <a:t>veles</a:t>
            </a:r>
            <a:r>
              <a:rPr sz="1400" b="0" i="0" dirty="0">
                <a:solidFill>
                  <a:srgbClr val="222222"/>
                </a:solidFill>
                <a:latin typeface="Open Sans"/>
              </a:rPr>
              <a:t>, </a:t>
            </a:r>
            <a:r>
              <a:rPr sz="1400" b="0" i="0" dirty="0" err="1">
                <a:solidFill>
                  <a:srgbClr val="222222"/>
                </a:solidFill>
                <a:latin typeface="Open Sans"/>
              </a:rPr>
              <a:t>gradientes</a:t>
            </a:r>
            <a:r>
              <a:rPr lang="es-CL" sz="1400" dirty="0">
                <a:solidFill>
                  <a:srgbClr val="222222"/>
                </a:solidFill>
                <a:latin typeface="Open Sans"/>
              </a:rPr>
              <a:t>.</a:t>
            </a:r>
            <a:r>
              <a:rPr sz="1400" b="0" i="0" dirty="0">
                <a:solidFill>
                  <a:srgbClr val="222222"/>
                </a:solidFill>
                <a:latin typeface="Open Sans"/>
              </a:rPr>
              <a:t> </a:t>
            </a:r>
            <a:endParaRPr lang="es-CL" sz="1400" b="0" i="0" dirty="0">
              <a:solidFill>
                <a:srgbClr val="222222"/>
              </a:solidFill>
              <a:latin typeface="Open Sans"/>
            </a:endParaRPr>
          </a:p>
          <a:p>
            <a:pPr marL="285750" indent="-285750" algn="l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ü"/>
            </a:pPr>
            <a:r>
              <a:rPr lang="es-CL" sz="1400" dirty="0">
                <a:solidFill>
                  <a:srgbClr val="222222"/>
                </a:solidFill>
                <a:latin typeface="Open Sans"/>
              </a:rPr>
              <a:t>Re</a:t>
            </a:r>
            <a:r>
              <a:rPr sz="1400" b="0" i="0" dirty="0" err="1">
                <a:solidFill>
                  <a:srgbClr val="222222"/>
                </a:solidFill>
                <a:latin typeface="Open Sans"/>
              </a:rPr>
              <a:t>lación</a:t>
            </a:r>
            <a:r>
              <a:rPr sz="1400" b="0" i="0" dirty="0">
                <a:solidFill>
                  <a:srgbClr val="222222"/>
                </a:solidFill>
                <a:latin typeface="Open Sans"/>
              </a:rPr>
              <a:t> entre </a:t>
            </a:r>
            <a:r>
              <a:rPr sz="1400" b="0" i="0" dirty="0" err="1">
                <a:solidFill>
                  <a:srgbClr val="222222"/>
                </a:solidFill>
                <a:latin typeface="Open Sans"/>
              </a:rPr>
              <a:t>agua</a:t>
            </a:r>
            <a:r>
              <a:rPr sz="1400" b="0" i="0" dirty="0">
                <a:solidFill>
                  <a:srgbClr val="222222"/>
                </a:solidFill>
                <a:latin typeface="Open Sans"/>
              </a:rPr>
              <a:t> dulce</a:t>
            </a:r>
            <a:r>
              <a:rPr lang="es-MX" sz="1400" b="0" i="0" dirty="0">
                <a:solidFill>
                  <a:srgbClr val="222222"/>
                </a:solidFill>
                <a:latin typeface="Open Sans"/>
              </a:rPr>
              <a:t>,  </a:t>
            </a:r>
            <a:r>
              <a:rPr sz="1400" b="0" i="0" dirty="0" err="1">
                <a:solidFill>
                  <a:srgbClr val="222222"/>
                </a:solidFill>
                <a:latin typeface="Open Sans"/>
              </a:rPr>
              <a:t>salobre</a:t>
            </a:r>
            <a:r>
              <a:rPr lang="es-MX" sz="1400" b="0" i="0" dirty="0">
                <a:solidFill>
                  <a:srgbClr val="222222"/>
                </a:solidFill>
                <a:latin typeface="Open Sans"/>
              </a:rPr>
              <a:t> y salmuera</a:t>
            </a:r>
            <a:r>
              <a:rPr sz="1400" b="0" i="0" dirty="0">
                <a:solidFill>
                  <a:srgbClr val="222222"/>
                </a:solidFill>
                <a:latin typeface="Open Sans"/>
              </a:rPr>
              <a:t>.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7164204" y="3918311"/>
            <a:ext cx="438912" cy="347472"/>
          </a:xfrm>
          <a:prstGeom prst="rect">
            <a:avLst/>
          </a:prstGeom>
          <a:noFill/>
        </p:spPr>
        <p:txBody>
          <a:bodyPr wrap="square" lIns="18288" tIns="18288" rIns="18288" bIns="18288" anchor="t">
            <a:sp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sz="2200" b="1" i="0" dirty="0">
                <a:solidFill>
                  <a:srgbClr val="E84C22"/>
                </a:solidFill>
                <a:latin typeface="Open Sans"/>
              </a:rPr>
              <a:t>03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7693425" y="3997055"/>
            <a:ext cx="3566160" cy="221599"/>
          </a:xfrm>
          <a:prstGeom prst="rect">
            <a:avLst/>
          </a:prstGeom>
          <a:noFill/>
        </p:spPr>
        <p:txBody>
          <a:bodyPr wrap="square" lIns="18288" tIns="18288" rIns="18288" bIns="18288" anchor="ctr">
            <a:spAutoFit/>
          </a:bodyPr>
          <a:lstStyle/>
          <a:p>
            <a:pPr algn="l">
              <a:spcBef>
                <a:spcPts val="0"/>
              </a:spcBef>
              <a:spcAft>
                <a:spcPts val="0"/>
              </a:spcAft>
            </a:pPr>
            <a:r>
              <a:rPr sz="1200" b="1" i="0" dirty="0">
                <a:latin typeface="Open Sans"/>
              </a:rPr>
              <a:t>INTERACCIÓN CON EL PROYECTO</a:t>
            </a:r>
            <a:r>
              <a:rPr lang="es-MX" sz="1200" b="1" i="0" dirty="0">
                <a:latin typeface="Open Sans"/>
              </a:rPr>
              <a:t> y ENTORNO</a:t>
            </a:r>
            <a:endParaRPr sz="1200" b="1" i="0" dirty="0">
              <a:latin typeface="Open Sans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7285091" y="4337425"/>
            <a:ext cx="4154239" cy="898708"/>
          </a:xfrm>
          <a:prstGeom prst="rect">
            <a:avLst/>
          </a:prstGeom>
          <a:noFill/>
        </p:spPr>
        <p:txBody>
          <a:bodyPr wrap="square" lIns="18288" tIns="18288" rIns="18288" bIns="18288" anchor="ctr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sz="1400" dirty="0">
                <a:solidFill>
                  <a:srgbClr val="222222"/>
                </a:solidFill>
                <a:latin typeface="Open Sans"/>
              </a:rPr>
              <a:t>Pozos de </a:t>
            </a:r>
            <a:r>
              <a:rPr sz="1400" dirty="0" err="1">
                <a:solidFill>
                  <a:srgbClr val="222222"/>
                </a:solidFill>
                <a:latin typeface="Open Sans"/>
              </a:rPr>
              <a:t>extracción</a:t>
            </a:r>
            <a:r>
              <a:rPr sz="1400" dirty="0">
                <a:solidFill>
                  <a:srgbClr val="222222"/>
                </a:solidFill>
                <a:latin typeface="Open Sans"/>
              </a:rPr>
              <a:t> y eventual </a:t>
            </a:r>
            <a:r>
              <a:rPr sz="1400" dirty="0" err="1">
                <a:solidFill>
                  <a:srgbClr val="222222"/>
                </a:solidFill>
                <a:latin typeface="Open Sans"/>
              </a:rPr>
              <a:t>reinyección</a:t>
            </a:r>
            <a:r>
              <a:rPr lang="es-CL" sz="1400" dirty="0">
                <a:solidFill>
                  <a:srgbClr val="222222"/>
                </a:solidFill>
                <a:latin typeface="Open Sans"/>
              </a:rPr>
              <a:t>.</a:t>
            </a:r>
            <a:r>
              <a:rPr sz="1400" dirty="0">
                <a:solidFill>
                  <a:srgbClr val="222222"/>
                </a:solidFill>
                <a:latin typeface="Open Sans"/>
              </a:rPr>
              <a:t> </a:t>
            </a:r>
            <a:endParaRPr lang="es-CL" sz="1400" dirty="0">
              <a:solidFill>
                <a:srgbClr val="222222"/>
              </a:solidFill>
              <a:latin typeface="Open Sans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s-CL" sz="1400" dirty="0">
                <a:solidFill>
                  <a:srgbClr val="222222"/>
                </a:solidFill>
                <a:latin typeface="Open Sans"/>
              </a:rPr>
              <a:t>C</a:t>
            </a:r>
            <a:r>
              <a:rPr sz="1400" dirty="0" err="1">
                <a:solidFill>
                  <a:srgbClr val="222222"/>
                </a:solidFill>
                <a:latin typeface="Open Sans"/>
              </a:rPr>
              <a:t>ambios</a:t>
            </a:r>
            <a:r>
              <a:rPr sz="1400" dirty="0">
                <a:solidFill>
                  <a:srgbClr val="222222"/>
                </a:solidFill>
                <a:latin typeface="Open Sans"/>
              </a:rPr>
              <a:t> de </a:t>
            </a:r>
            <a:r>
              <a:rPr sz="1400" dirty="0" err="1">
                <a:solidFill>
                  <a:srgbClr val="222222"/>
                </a:solidFill>
                <a:latin typeface="Open Sans"/>
              </a:rPr>
              <a:t>nivel</a:t>
            </a:r>
            <a:r>
              <a:rPr sz="1400" dirty="0">
                <a:solidFill>
                  <a:srgbClr val="222222"/>
                </a:solidFill>
                <a:latin typeface="Open Sans"/>
              </a:rPr>
              <a:t> y </a:t>
            </a:r>
            <a:r>
              <a:rPr sz="1400" dirty="0" err="1">
                <a:solidFill>
                  <a:srgbClr val="222222"/>
                </a:solidFill>
                <a:latin typeface="Open Sans"/>
              </a:rPr>
              <a:t>sectores</a:t>
            </a:r>
            <a:r>
              <a:rPr sz="1400" dirty="0">
                <a:solidFill>
                  <a:srgbClr val="222222"/>
                </a:solidFill>
                <a:latin typeface="Open Sans"/>
              </a:rPr>
              <a:t> </a:t>
            </a:r>
            <a:r>
              <a:rPr sz="1400" dirty="0" err="1">
                <a:solidFill>
                  <a:srgbClr val="222222"/>
                </a:solidFill>
                <a:latin typeface="Open Sans"/>
              </a:rPr>
              <a:t>que</a:t>
            </a:r>
            <a:r>
              <a:rPr sz="1400" dirty="0">
                <a:solidFill>
                  <a:srgbClr val="222222"/>
                </a:solidFill>
                <a:latin typeface="Open Sans"/>
              </a:rPr>
              <a:t> </a:t>
            </a:r>
            <a:r>
              <a:rPr sz="1400" dirty="0" err="1">
                <a:solidFill>
                  <a:srgbClr val="222222"/>
                </a:solidFill>
                <a:latin typeface="Open Sans"/>
              </a:rPr>
              <a:t>deben</a:t>
            </a:r>
            <a:r>
              <a:rPr sz="1400" dirty="0">
                <a:solidFill>
                  <a:srgbClr val="222222"/>
                </a:solidFill>
                <a:latin typeface="Open Sans"/>
              </a:rPr>
              <a:t> ser </a:t>
            </a:r>
            <a:r>
              <a:rPr sz="1400" dirty="0" err="1">
                <a:solidFill>
                  <a:srgbClr val="222222"/>
                </a:solidFill>
                <a:latin typeface="Open Sans"/>
              </a:rPr>
              <a:t>observados</a:t>
            </a:r>
            <a:r>
              <a:rPr sz="1400" dirty="0">
                <a:solidFill>
                  <a:srgbClr val="222222"/>
                </a:solidFill>
                <a:latin typeface="Open Sans"/>
              </a:rPr>
              <a:t>.</a:t>
            </a:r>
            <a:endParaRPr lang="es-MX" sz="1400" dirty="0">
              <a:solidFill>
                <a:srgbClr val="222222"/>
              </a:solidFill>
              <a:latin typeface="Open Sans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s-CL" sz="1400" dirty="0">
                <a:solidFill>
                  <a:srgbClr val="222222"/>
                </a:solidFill>
                <a:latin typeface="Open Sans"/>
              </a:rPr>
              <a:t>Receptores ambientales (ecosistemas, SVAHT)</a:t>
            </a:r>
            <a:endParaRPr sz="1400" dirty="0">
              <a:solidFill>
                <a:srgbClr val="222222"/>
              </a:solidFill>
              <a:latin typeface="Open Sans"/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2279597" y="6096563"/>
            <a:ext cx="9335434" cy="530352"/>
          </a:xfrm>
          <a:prstGeom prst="rect">
            <a:avLst/>
          </a:prstGeom>
          <a:solidFill>
            <a:srgbClr val="123A63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6" name="TextBox 35"/>
          <p:cNvSpPr txBox="1"/>
          <p:nvPr/>
        </p:nvSpPr>
        <p:spPr>
          <a:xfrm>
            <a:off x="2279596" y="6121292"/>
            <a:ext cx="9230419" cy="529376"/>
          </a:xfrm>
          <a:prstGeom prst="rect">
            <a:avLst/>
          </a:prstGeom>
          <a:noFill/>
        </p:spPr>
        <p:txBody>
          <a:bodyPr wrap="square" lIns="18288" tIns="18288" rIns="18288" bIns="18288" anchor="ctr">
            <a:spAutoFit/>
          </a:bodyPr>
          <a:lstStyle/>
          <a:p>
            <a:pPr algn="ctr">
              <a:spcBef>
                <a:spcPts val="0"/>
              </a:spcBef>
              <a:spcAft>
                <a:spcPts val="0"/>
              </a:spcAft>
            </a:pPr>
            <a:r>
              <a:rPr lang="es-MX" sz="1600" b="1" i="0" dirty="0">
                <a:solidFill>
                  <a:srgbClr val="FFFFFF"/>
                </a:solidFill>
                <a:latin typeface="Open Sans"/>
              </a:rPr>
              <a:t>Fundamento técnico para la modelación de flujo y transporte, la predicción de impactos y el diseño de la red de monitoreo.</a:t>
            </a:r>
            <a:endParaRPr sz="1600" b="1" i="0" dirty="0">
              <a:solidFill>
                <a:srgbClr val="FFFFFF"/>
              </a:solidFill>
              <a:latin typeface="Open Sans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5913492" y="5818324"/>
            <a:ext cx="5376672" cy="123111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r">
              <a:spcBef>
                <a:spcPts val="0"/>
              </a:spcBef>
              <a:spcAft>
                <a:spcPts val="0"/>
              </a:spcAft>
            </a:pPr>
            <a:r>
              <a:rPr sz="800" b="0" i="0" dirty="0">
                <a:solidFill>
                  <a:srgbClr val="5B5B5B"/>
                </a:solidFill>
                <a:latin typeface="Open Sans"/>
              </a:rPr>
              <a:t>Fuente: </a:t>
            </a:r>
            <a:r>
              <a:rPr sz="800" b="0" i="0" dirty="0" err="1">
                <a:solidFill>
                  <a:srgbClr val="5B5B5B"/>
                </a:solidFill>
                <a:latin typeface="Open Sans"/>
              </a:rPr>
              <a:t>adaptación</a:t>
            </a:r>
            <a:r>
              <a:rPr sz="800" b="0" i="0" dirty="0">
                <a:solidFill>
                  <a:srgbClr val="5B5B5B"/>
                </a:solidFill>
                <a:latin typeface="Open Sans"/>
              </a:rPr>
              <a:t> de la </a:t>
            </a:r>
            <a:r>
              <a:rPr sz="800" b="0" i="0" dirty="0" err="1">
                <a:solidFill>
                  <a:srgbClr val="5B5B5B"/>
                </a:solidFill>
                <a:latin typeface="Open Sans"/>
              </a:rPr>
              <a:t>Figura</a:t>
            </a:r>
            <a:r>
              <a:rPr sz="800" b="0" i="0" dirty="0">
                <a:solidFill>
                  <a:srgbClr val="5B5B5B"/>
                </a:solidFill>
                <a:latin typeface="Open Sans"/>
              </a:rPr>
              <a:t> 3 de SEA, Guía 2ª ed. (202</a:t>
            </a:r>
            <a:r>
              <a:rPr lang="es-MX" sz="800" b="0" i="0" dirty="0">
                <a:solidFill>
                  <a:srgbClr val="5B5B5B"/>
                </a:solidFill>
                <a:latin typeface="Open Sans"/>
              </a:rPr>
              <a:t>6)</a:t>
            </a:r>
            <a:endParaRPr sz="800" b="0" i="0" dirty="0">
              <a:solidFill>
                <a:srgbClr val="5B5B5B"/>
              </a:solidFill>
              <a:latin typeface="Open Sans"/>
            </a:endParaRP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88B23C9C-0B27-1B7A-6972-34091E56323D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4365" b="7950"/>
          <a:stretch>
            <a:fillRect/>
          </a:stretch>
        </p:blipFill>
        <p:spPr>
          <a:xfrm>
            <a:off x="405534" y="1081419"/>
            <a:ext cx="6714966" cy="468147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3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FF6321F-D9DF-B862-EA98-A56D1336557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exto 1">
            <a:extLst>
              <a:ext uri="{FF2B5EF4-FFF2-40B4-BE49-F238E27FC236}">
                <a16:creationId xmlns:a16="http://schemas.microsoft.com/office/drawing/2014/main" id="{2F9CC2FC-2023-5276-1865-2E32D91409E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s-CL" sz="2400" dirty="0">
                <a:solidFill>
                  <a:srgbClr val="333333"/>
                </a:solidFill>
                <a:latin typeface="Open Sans"/>
                <a:cs typeface="Open Sans"/>
              </a:rPr>
              <a:t>Proyectos con Reinyección: Marco Técnico</a:t>
            </a:r>
            <a:br>
              <a:rPr lang="es-CL" sz="2400" dirty="0">
                <a:latin typeface="Open Sans"/>
                <a:cs typeface="Open Sans"/>
              </a:rPr>
            </a:br>
            <a:endParaRPr lang="es-CL" sz="2400" b="0" i="1" dirty="0">
              <a:solidFill>
                <a:schemeClr val="accent4"/>
              </a:solidFill>
              <a:latin typeface="Open Sans"/>
              <a:cs typeface="Open Sans"/>
            </a:endParaRPr>
          </a:p>
        </p:txBody>
      </p:sp>
      <p:sp>
        <p:nvSpPr>
          <p:cNvPr id="400" name="Circulo 1">
            <a:extLst>
              <a:ext uri="{FF2B5EF4-FFF2-40B4-BE49-F238E27FC236}">
                <a16:creationId xmlns:a16="http://schemas.microsoft.com/office/drawing/2014/main" id="{674E5A99-33F5-FCEC-490E-36750867A62D}"/>
              </a:ext>
            </a:extLst>
          </p:cNvPr>
          <p:cNvSpPr/>
          <p:nvPr/>
        </p:nvSpPr>
        <p:spPr>
          <a:xfrm>
            <a:off x="542923" y="1235543"/>
            <a:ext cx="506920" cy="506920"/>
          </a:xfrm>
          <a:prstGeom prst="ellipse">
            <a:avLst/>
          </a:prstGeom>
          <a:solidFill>
            <a:srgbClr val="E84C22"/>
          </a:solidFill>
          <a:ln>
            <a:noFill/>
          </a:ln>
        </p:spPr>
        <p:txBody>
          <a:bodyPr wrap="square" lIns="0" tIns="0" rIns="0" bIns="0" anchor="ctr"/>
          <a:lstStyle/>
          <a:p>
            <a:pPr algn="ctr">
              <a:buNone/>
            </a:pPr>
            <a:r>
              <a:rPr lang="es-CL" sz="1633" b="1">
                <a:solidFill>
                  <a:srgbClr val="FFFFFF"/>
                </a:solidFill>
                <a:latin typeface="Open Sans"/>
                <a:cs typeface="Open Sans"/>
              </a:rPr>
              <a:t>1</a:t>
            </a:r>
          </a:p>
        </p:txBody>
      </p:sp>
      <p:sp>
        <p:nvSpPr>
          <p:cNvPr id="401" name="Titulo paso 1">
            <a:extLst>
              <a:ext uri="{FF2B5EF4-FFF2-40B4-BE49-F238E27FC236}">
                <a16:creationId xmlns:a16="http://schemas.microsoft.com/office/drawing/2014/main" id="{DFC513FF-5EDE-8C88-8AF3-F444F6BC2FB8}"/>
              </a:ext>
            </a:extLst>
          </p:cNvPr>
          <p:cNvSpPr/>
          <p:nvPr/>
        </p:nvSpPr>
        <p:spPr>
          <a:xfrm>
            <a:off x="1257219" y="1258586"/>
            <a:ext cx="4838781" cy="322585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t"/>
          <a:lstStyle/>
          <a:p>
            <a:pPr lvl="0">
              <a:defRPr/>
            </a:pPr>
            <a:r>
              <a:rPr lang="es-CL" b="1" dirty="0">
                <a:solidFill>
                  <a:srgbClr val="B64926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Qué se reinyecta</a:t>
            </a:r>
          </a:p>
        </p:txBody>
      </p:sp>
      <p:sp>
        <p:nvSpPr>
          <p:cNvPr id="402" name="Texto paso 1">
            <a:extLst>
              <a:ext uri="{FF2B5EF4-FFF2-40B4-BE49-F238E27FC236}">
                <a16:creationId xmlns:a16="http://schemas.microsoft.com/office/drawing/2014/main" id="{E1445401-D7A1-46D5-322B-693A42330E3B}"/>
              </a:ext>
            </a:extLst>
          </p:cNvPr>
          <p:cNvSpPr/>
          <p:nvPr/>
        </p:nvSpPr>
        <p:spPr>
          <a:xfrm>
            <a:off x="1241060" y="1558614"/>
            <a:ext cx="3895006" cy="64517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t"/>
          <a:lstStyle/>
          <a:p>
            <a:pPr>
              <a:spcAft>
                <a:spcPts val="600"/>
              </a:spcAft>
              <a:buNone/>
            </a:pPr>
            <a:r>
              <a:rPr lang="es-CL" sz="1400" b="1" dirty="0">
                <a:solidFill>
                  <a:srgbClr val="4A4A4A"/>
                </a:solidFill>
                <a:latin typeface="Open Sans"/>
                <a:cs typeface="Open Sans"/>
              </a:rPr>
              <a:t>Compatibilidad físico-química</a:t>
            </a:r>
          </a:p>
          <a:p>
            <a:pPr marL="171450" indent="-171450"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es-MX" sz="1300" dirty="0">
                <a:solidFill>
                  <a:srgbClr val="4A4A4A"/>
                </a:solidFill>
                <a:latin typeface="Open Sans"/>
                <a:cs typeface="Open Sans"/>
              </a:rPr>
              <a:t>Caracterización </a:t>
            </a:r>
            <a:r>
              <a:rPr lang="es-MX" sz="1300" b="1" dirty="0">
                <a:solidFill>
                  <a:srgbClr val="4A4A4A"/>
                </a:solidFill>
                <a:latin typeface="Open Sans"/>
                <a:cs typeface="Open Sans"/>
              </a:rPr>
              <a:t>salmuera agotada vs natural </a:t>
            </a:r>
            <a:r>
              <a:rPr lang="es-MX" sz="1300" dirty="0">
                <a:solidFill>
                  <a:srgbClr val="4A4A4A"/>
                </a:solidFill>
                <a:latin typeface="Open Sans"/>
                <a:cs typeface="Open Sans"/>
              </a:rPr>
              <a:t>(densidad, </a:t>
            </a:r>
            <a:r>
              <a:rPr lang="es-MX" sz="1300" dirty="0" err="1">
                <a:solidFill>
                  <a:srgbClr val="4A4A4A"/>
                </a:solidFill>
                <a:latin typeface="Open Sans"/>
                <a:cs typeface="Open Sans"/>
              </a:rPr>
              <a:t>T°</a:t>
            </a:r>
            <a:r>
              <a:rPr lang="es-MX" sz="1300" dirty="0">
                <a:solidFill>
                  <a:srgbClr val="4A4A4A"/>
                </a:solidFill>
                <a:latin typeface="Open Sans"/>
                <a:cs typeface="Open Sans"/>
              </a:rPr>
              <a:t> , pH y matriz iónica completa).</a:t>
            </a:r>
          </a:p>
          <a:p>
            <a:pPr marL="171450" indent="-171450">
              <a:spcAft>
                <a:spcPts val="1200"/>
              </a:spcAft>
              <a:buFont typeface="Wingdings" panose="05000000000000000000" pitchFamily="2" charset="2"/>
              <a:buChar char="ü"/>
            </a:pPr>
            <a:r>
              <a:rPr lang="es-MX" sz="1300" dirty="0">
                <a:solidFill>
                  <a:srgbClr val="4A4A4A"/>
                </a:solidFill>
                <a:latin typeface="Open Sans"/>
                <a:cs typeface="Open Sans"/>
              </a:rPr>
              <a:t>Cuantificación y control de trazas de reactivos residuales del proceso DLE</a:t>
            </a:r>
          </a:p>
        </p:txBody>
      </p:sp>
      <p:sp>
        <p:nvSpPr>
          <p:cNvPr id="404" name="Circulo 2">
            <a:extLst>
              <a:ext uri="{FF2B5EF4-FFF2-40B4-BE49-F238E27FC236}">
                <a16:creationId xmlns:a16="http://schemas.microsoft.com/office/drawing/2014/main" id="{23E45D94-B81F-8F32-33F3-8B6C9F0DED1F}"/>
              </a:ext>
            </a:extLst>
          </p:cNvPr>
          <p:cNvSpPr/>
          <p:nvPr/>
        </p:nvSpPr>
        <p:spPr>
          <a:xfrm>
            <a:off x="542923" y="2983143"/>
            <a:ext cx="506920" cy="506920"/>
          </a:xfrm>
          <a:prstGeom prst="ellipse">
            <a:avLst/>
          </a:prstGeom>
          <a:solidFill>
            <a:srgbClr val="FF8427"/>
          </a:solidFill>
          <a:ln>
            <a:noFill/>
          </a:ln>
        </p:spPr>
        <p:txBody>
          <a:bodyPr wrap="square" lIns="0" tIns="0" rIns="0" bIns="0" anchor="ctr"/>
          <a:lstStyle/>
          <a:p>
            <a:pPr algn="ctr">
              <a:buNone/>
            </a:pPr>
            <a:r>
              <a:rPr lang="es-CL" sz="1633" b="1">
                <a:solidFill>
                  <a:srgbClr val="FFFFFF"/>
                </a:solidFill>
                <a:latin typeface="Open Sans"/>
                <a:cs typeface="Open Sans"/>
              </a:rPr>
              <a:t>2</a:t>
            </a:r>
          </a:p>
        </p:txBody>
      </p:sp>
      <p:sp>
        <p:nvSpPr>
          <p:cNvPr id="405" name="Titulo paso 2">
            <a:extLst>
              <a:ext uri="{FF2B5EF4-FFF2-40B4-BE49-F238E27FC236}">
                <a16:creationId xmlns:a16="http://schemas.microsoft.com/office/drawing/2014/main" id="{380F59D5-BC59-66BD-EB9A-97864D692C74}"/>
              </a:ext>
            </a:extLst>
          </p:cNvPr>
          <p:cNvSpPr/>
          <p:nvPr/>
        </p:nvSpPr>
        <p:spPr>
          <a:xfrm>
            <a:off x="1241060" y="2945262"/>
            <a:ext cx="3687631" cy="661127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t"/>
          <a:lstStyle/>
          <a:p>
            <a:pPr>
              <a:defRPr/>
            </a:pPr>
            <a:r>
              <a:rPr lang="es-MX" b="1" dirty="0">
                <a:solidFill>
                  <a:srgbClr val="B64926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Dónde y a qué profundidad</a:t>
            </a:r>
          </a:p>
        </p:txBody>
      </p:sp>
      <p:sp>
        <p:nvSpPr>
          <p:cNvPr id="406" name="Texto paso 2">
            <a:extLst>
              <a:ext uri="{FF2B5EF4-FFF2-40B4-BE49-F238E27FC236}">
                <a16:creationId xmlns:a16="http://schemas.microsoft.com/office/drawing/2014/main" id="{DCBE02A5-70E3-A933-81C7-EF3C02E65571}"/>
              </a:ext>
            </a:extLst>
          </p:cNvPr>
          <p:cNvSpPr/>
          <p:nvPr/>
        </p:nvSpPr>
        <p:spPr>
          <a:xfrm>
            <a:off x="1232981" y="3489253"/>
            <a:ext cx="3756728" cy="1116672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t"/>
          <a:lstStyle/>
          <a:p>
            <a:pPr marL="171450" indent="-171450">
              <a:buFont typeface="Wingdings" panose="05000000000000000000" pitchFamily="2" charset="2"/>
              <a:buChar char="ü"/>
            </a:pPr>
            <a:r>
              <a:rPr lang="es-MX" sz="1300" dirty="0">
                <a:solidFill>
                  <a:srgbClr val="4A4A4A"/>
                </a:solidFill>
                <a:latin typeface="Open Sans"/>
                <a:cs typeface="Open Sans"/>
              </a:rPr>
              <a:t>Diseño del pozo de inyección con sellos hidráulicos y aislación de acuíferos para evitar mezclas no deseadas.</a:t>
            </a:r>
          </a:p>
        </p:txBody>
      </p:sp>
      <p:sp>
        <p:nvSpPr>
          <p:cNvPr id="408" name="Circulo 3">
            <a:extLst>
              <a:ext uri="{FF2B5EF4-FFF2-40B4-BE49-F238E27FC236}">
                <a16:creationId xmlns:a16="http://schemas.microsoft.com/office/drawing/2014/main" id="{DCADBF0A-AEC4-6964-65F4-2ED6514D0588}"/>
              </a:ext>
            </a:extLst>
          </p:cNvPr>
          <p:cNvSpPr/>
          <p:nvPr/>
        </p:nvSpPr>
        <p:spPr>
          <a:xfrm>
            <a:off x="542923" y="4311472"/>
            <a:ext cx="506920" cy="506920"/>
          </a:xfrm>
          <a:prstGeom prst="ellipse">
            <a:avLst/>
          </a:prstGeom>
          <a:solidFill>
            <a:srgbClr val="B64926"/>
          </a:solidFill>
          <a:ln>
            <a:noFill/>
          </a:ln>
        </p:spPr>
        <p:txBody>
          <a:bodyPr wrap="square" lIns="0" tIns="0" rIns="0" bIns="0" anchor="ctr"/>
          <a:lstStyle/>
          <a:p>
            <a:pPr algn="ctr">
              <a:buNone/>
            </a:pPr>
            <a:r>
              <a:rPr lang="es-CL" sz="1633" b="1">
                <a:solidFill>
                  <a:srgbClr val="FFFFFF"/>
                </a:solidFill>
                <a:latin typeface="Open Sans"/>
                <a:cs typeface="Open Sans"/>
              </a:rPr>
              <a:t>3</a:t>
            </a:r>
          </a:p>
        </p:txBody>
      </p:sp>
      <p:sp>
        <p:nvSpPr>
          <p:cNvPr id="409" name="Titulo paso 3">
            <a:extLst>
              <a:ext uri="{FF2B5EF4-FFF2-40B4-BE49-F238E27FC236}">
                <a16:creationId xmlns:a16="http://schemas.microsoft.com/office/drawing/2014/main" id="{74D24ACF-FAA0-98A8-72A0-900D45ABA467}"/>
              </a:ext>
            </a:extLst>
          </p:cNvPr>
          <p:cNvSpPr/>
          <p:nvPr/>
        </p:nvSpPr>
        <p:spPr>
          <a:xfrm>
            <a:off x="1196201" y="4311564"/>
            <a:ext cx="4838781" cy="322585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t"/>
          <a:lstStyle/>
          <a:p>
            <a:pPr lvl="0">
              <a:defRPr/>
            </a:pPr>
            <a:r>
              <a:rPr lang="es-CL" b="1" dirty="0">
                <a:solidFill>
                  <a:srgbClr val="B64926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rPr>
              <a:t>Con qué efecto</a:t>
            </a:r>
          </a:p>
        </p:txBody>
      </p:sp>
      <p:sp>
        <p:nvSpPr>
          <p:cNvPr id="410" name="Texto paso 3">
            <a:extLst>
              <a:ext uri="{FF2B5EF4-FFF2-40B4-BE49-F238E27FC236}">
                <a16:creationId xmlns:a16="http://schemas.microsoft.com/office/drawing/2014/main" id="{BCD49834-0EF8-C18C-A24E-94B3FFBB0C4C}"/>
              </a:ext>
            </a:extLst>
          </p:cNvPr>
          <p:cNvSpPr/>
          <p:nvPr/>
        </p:nvSpPr>
        <p:spPr>
          <a:xfrm>
            <a:off x="1140720" y="4843235"/>
            <a:ext cx="3796052" cy="645171"/>
          </a:xfrm>
          <a:prstGeom prst="rect">
            <a:avLst/>
          </a:prstGeom>
          <a:noFill/>
          <a:ln>
            <a:noFill/>
          </a:ln>
        </p:spPr>
        <p:txBody>
          <a:bodyPr wrap="square" lIns="0" tIns="0" rIns="0" bIns="0" anchor="t"/>
          <a:lstStyle/>
          <a:p>
            <a:pPr marL="171450" indent="-171450">
              <a:buFont typeface="Wingdings" panose="05000000000000000000" pitchFamily="2" charset="2"/>
              <a:buChar char="ü"/>
            </a:pPr>
            <a:r>
              <a:rPr lang="es-MX" sz="1300" dirty="0">
                <a:solidFill>
                  <a:srgbClr val="4A4A4A"/>
                </a:solidFill>
                <a:latin typeface="Open Sans"/>
                <a:cs typeface="Open Sans"/>
              </a:rPr>
              <a:t>Colmatación y cambios en la calidad química y/o el balance hídrico.</a:t>
            </a:r>
          </a:p>
          <a:p>
            <a:pPr marL="171450" indent="-171450">
              <a:buFont typeface="Wingdings" panose="05000000000000000000" pitchFamily="2" charset="2"/>
              <a:buChar char="ü"/>
            </a:pPr>
            <a:r>
              <a:rPr lang="es-MX" sz="1300" dirty="0">
                <a:solidFill>
                  <a:srgbClr val="4A4A4A"/>
                </a:solidFill>
                <a:latin typeface="Open Sans"/>
                <a:cs typeface="Open Sans"/>
              </a:rPr>
              <a:t>Estabilidad de la cuña salina.</a:t>
            </a:r>
          </a:p>
          <a:p>
            <a:pPr marL="171450" indent="-171450">
              <a:buFont typeface="Wingdings" panose="05000000000000000000" pitchFamily="2" charset="2"/>
              <a:buChar char="ü"/>
            </a:pPr>
            <a:r>
              <a:rPr lang="es-MX" sz="1300" dirty="0">
                <a:solidFill>
                  <a:srgbClr val="4A4A4A"/>
                </a:solidFill>
                <a:latin typeface="Open Sans"/>
                <a:cs typeface="Open Sans"/>
              </a:rPr>
              <a:t>Monitoreo continuo.</a:t>
            </a:r>
          </a:p>
          <a:p>
            <a:endParaRPr lang="es-MX" sz="1200" dirty="0">
              <a:solidFill>
                <a:srgbClr val="4A4A4A"/>
              </a:solidFill>
              <a:latin typeface="Open Sans"/>
              <a:cs typeface="Open Sans"/>
            </a:endParaRP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8F30C683-E2DE-3148-7585-F12448426491}"/>
              </a:ext>
            </a:extLst>
          </p:cNvPr>
          <p:cNvSpPr txBox="1"/>
          <p:nvPr/>
        </p:nvSpPr>
        <p:spPr>
          <a:xfrm>
            <a:off x="5656020" y="5183967"/>
            <a:ext cx="6093205" cy="2599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es-CL" sz="1089" i="1" dirty="0">
                <a:solidFill>
                  <a:schemeClr val="tx2"/>
                </a:solidFill>
                <a:latin typeface="Open Sans"/>
                <a:cs typeface="Open Sans"/>
              </a:rPr>
              <a:t>Fuente: modificado de SEA (2026)</a:t>
            </a:r>
            <a:endParaRPr lang="es-CL" sz="1270" dirty="0">
              <a:solidFill>
                <a:schemeClr val="tx2"/>
              </a:solidFill>
            </a:endParaRP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31171430-DB31-E3E8-B551-7DDF29060C1A}"/>
              </a:ext>
            </a:extLst>
          </p:cNvPr>
          <p:cNvSpPr txBox="1"/>
          <p:nvPr/>
        </p:nvSpPr>
        <p:spPr>
          <a:xfrm>
            <a:off x="1106864" y="4552439"/>
            <a:ext cx="3829907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MX" sz="1400" b="1" dirty="0">
                <a:solidFill>
                  <a:srgbClr val="4A4A4A"/>
                </a:solidFill>
                <a:latin typeface="Open Sans"/>
                <a:cs typeface="Open Sans"/>
              </a:rPr>
              <a:t>Efectos sobre el pozo y el acuífero</a:t>
            </a:r>
          </a:p>
        </p:txBody>
      </p:sp>
      <p:grpSp>
        <p:nvGrpSpPr>
          <p:cNvPr id="3" name="Grupo 2">
            <a:extLst>
              <a:ext uri="{FF2B5EF4-FFF2-40B4-BE49-F238E27FC236}">
                <a16:creationId xmlns:a16="http://schemas.microsoft.com/office/drawing/2014/main" id="{86BF7737-D7C2-9CB5-54AF-935502D8E874}"/>
              </a:ext>
            </a:extLst>
          </p:cNvPr>
          <p:cNvGrpSpPr/>
          <p:nvPr/>
        </p:nvGrpSpPr>
        <p:grpSpPr>
          <a:xfrm>
            <a:off x="5144145" y="1113179"/>
            <a:ext cx="6572114" cy="3906690"/>
            <a:chOff x="5152226" y="1321251"/>
            <a:chExt cx="6596999" cy="3540344"/>
          </a:xfrm>
        </p:grpSpPr>
        <p:pic>
          <p:nvPicPr>
            <p:cNvPr id="6" name="Imagen 5">
              <a:extLst>
                <a:ext uri="{FF2B5EF4-FFF2-40B4-BE49-F238E27FC236}">
                  <a16:creationId xmlns:a16="http://schemas.microsoft.com/office/drawing/2014/main" id="{34E99774-D047-3197-7AFA-4DB276B2A94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152226" y="1321251"/>
              <a:ext cx="6596999" cy="3540344"/>
            </a:xfrm>
            <a:prstGeom prst="rect">
              <a:avLst/>
            </a:prstGeom>
            <a:ln>
              <a:solidFill>
                <a:schemeClr val="tx2"/>
              </a:solidFill>
            </a:ln>
          </p:spPr>
        </p:pic>
        <p:sp>
          <p:nvSpPr>
            <p:cNvPr id="11" name="CuadroTexto 10">
              <a:extLst>
                <a:ext uri="{FF2B5EF4-FFF2-40B4-BE49-F238E27FC236}">
                  <a16:creationId xmlns:a16="http://schemas.microsoft.com/office/drawing/2014/main" id="{455AB85F-D842-9045-73EE-C5EDA26632F3}"/>
                </a:ext>
              </a:extLst>
            </p:cNvPr>
            <p:cNvSpPr txBox="1"/>
            <p:nvPr/>
          </p:nvSpPr>
          <p:spPr>
            <a:xfrm>
              <a:off x="6444556" y="1331815"/>
              <a:ext cx="1790700" cy="3231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MX" sz="1500" b="1" dirty="0">
                  <a:solidFill>
                    <a:srgbClr val="592707"/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PROYECTO</a:t>
              </a:r>
              <a:endParaRPr lang="es-CL" sz="1500" b="1" dirty="0">
                <a:solidFill>
                  <a:srgbClr val="592707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</p:grpSp>
      <p:sp>
        <p:nvSpPr>
          <p:cNvPr id="13" name="CuadroTexto 12">
            <a:extLst>
              <a:ext uri="{FF2B5EF4-FFF2-40B4-BE49-F238E27FC236}">
                <a16:creationId xmlns:a16="http://schemas.microsoft.com/office/drawing/2014/main" id="{E3634327-EDF0-2976-4C65-E627D72B397C}"/>
              </a:ext>
            </a:extLst>
          </p:cNvPr>
          <p:cNvSpPr txBox="1"/>
          <p:nvPr/>
        </p:nvSpPr>
        <p:spPr>
          <a:xfrm>
            <a:off x="1159801" y="3155778"/>
            <a:ext cx="3829907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MX" sz="1400" b="1" dirty="0">
                <a:solidFill>
                  <a:srgbClr val="4A4A4A"/>
                </a:solidFill>
                <a:latin typeface="Open Sans"/>
                <a:cs typeface="Open Sans"/>
              </a:rPr>
              <a:t>Unidad Receptora</a:t>
            </a:r>
          </a:p>
        </p:txBody>
      </p:sp>
      <p:sp>
        <p:nvSpPr>
          <p:cNvPr id="15" name="Conclusión de evaluación">
            <a:extLst>
              <a:ext uri="{FF2B5EF4-FFF2-40B4-BE49-F238E27FC236}">
                <a16:creationId xmlns:a16="http://schemas.microsoft.com/office/drawing/2014/main" id="{D40F428D-DCEC-518C-8BF1-F444307D8A58}"/>
              </a:ext>
            </a:extLst>
          </p:cNvPr>
          <p:cNvSpPr/>
          <p:nvPr/>
        </p:nvSpPr>
        <p:spPr>
          <a:xfrm>
            <a:off x="2183972" y="5873016"/>
            <a:ext cx="8307566" cy="645172"/>
          </a:xfrm>
          <a:prstGeom prst="rect">
            <a:avLst/>
          </a:prstGeom>
          <a:solidFill>
            <a:srgbClr val="002060"/>
          </a:solidFill>
          <a:ln w="10160">
            <a:solidFill>
              <a:srgbClr val="D5CFBE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/>
              <a:ea typeface="+mn-ea"/>
              <a:cs typeface="+mn-cs"/>
            </a:endParaRPr>
          </a:p>
        </p:txBody>
      </p:sp>
      <p:sp>
        <p:nvSpPr>
          <p:cNvPr id="17" name="Mensaje final Guía">
            <a:extLst>
              <a:ext uri="{FF2B5EF4-FFF2-40B4-BE49-F238E27FC236}">
                <a16:creationId xmlns:a16="http://schemas.microsoft.com/office/drawing/2014/main" id="{3A01F104-AE0B-D0CE-1608-BC64C0C933F2}"/>
              </a:ext>
            </a:extLst>
          </p:cNvPr>
          <p:cNvSpPr txBox="1"/>
          <p:nvPr/>
        </p:nvSpPr>
        <p:spPr>
          <a:xfrm>
            <a:off x="2512950" y="5903214"/>
            <a:ext cx="82296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s-CL"/>
            </a:defPPr>
            <a:lvl1pPr>
              <a:defRPr sz="1400" b="1">
                <a:solidFill>
                  <a:srgbClr val="4A4A4A"/>
                </a:solidFill>
                <a:latin typeface="Open Sans"/>
                <a:cs typeface="Open Sans"/>
              </a:defRPr>
            </a:lvl1pPr>
          </a:lstStyle>
          <a:p>
            <a:pPr algn="ctr"/>
            <a:r>
              <a:rPr lang="es-CL" sz="1600" dirty="0">
                <a:solidFill>
                  <a:schemeClr val="bg1"/>
                </a:solidFill>
              </a:rPr>
              <a:t>Se debe presentar una modelación geoquímica para evaluar su comportamiento e interacción con el sistema hidrogeológico receptor.</a:t>
            </a:r>
          </a:p>
        </p:txBody>
      </p:sp>
    </p:spTree>
    <p:extLst>
      <p:ext uri="{BB962C8B-B14F-4D97-AF65-F5344CB8AC3E}">
        <p14:creationId xmlns:p14="http://schemas.microsoft.com/office/powerpoint/2010/main" val="37953399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exto 1">
            <a:extLst>
              <a:ext uri="{FF2B5EF4-FFF2-40B4-BE49-F238E27FC236}">
                <a16:creationId xmlns:a16="http://schemas.microsoft.com/office/drawing/2014/main" id="{2B5F8EE5-D727-30A3-E68A-3B1B6B17B51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s-MX" sz="2400" dirty="0"/>
              <a:t>Síntesis de la presentación</a:t>
            </a:r>
            <a:endParaRPr lang="es-CL" sz="2400" dirty="0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1F6F6838-5ABE-01E3-8015-7FE78DE7E72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17390" y="905834"/>
            <a:ext cx="4782398" cy="4686251"/>
          </a:xfrm>
        </p:spPr>
        <p:txBody>
          <a:bodyPr/>
          <a:lstStyle/>
          <a:p>
            <a:pPr>
              <a:spcAft>
                <a:spcPts val="1200"/>
              </a:spcAft>
            </a:pPr>
            <a:endParaRPr lang="es-MX" sz="200" b="1" dirty="0"/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s-MX" sz="1800" b="1" dirty="0"/>
              <a:t>VISIÓN 2021: </a:t>
            </a:r>
            <a:r>
              <a:rPr lang="es-MX" sz="1800" dirty="0"/>
              <a:t>Evaluación centrada en la tasa máxima de extracción y el control de descensos de niveles.</a:t>
            </a:r>
            <a:endParaRPr lang="es-MX" sz="1800" b="1" dirty="0"/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s-MX" sz="1800" b="1" dirty="0"/>
              <a:t>VISIÓN 2026: </a:t>
            </a:r>
            <a:r>
              <a:rPr lang="es-MX" sz="1800" dirty="0"/>
              <a:t>Gestión integral de cuenca, evaluando la evolución acoplada entre </a:t>
            </a:r>
            <a:r>
              <a:rPr lang="es-MX" sz="1800" b="1" dirty="0"/>
              <a:t>hidrodinámica</a:t>
            </a:r>
            <a:r>
              <a:rPr lang="es-MX" sz="1800" dirty="0"/>
              <a:t>, </a:t>
            </a:r>
            <a:r>
              <a:rPr lang="es-MX" sz="1800" b="1" dirty="0" err="1"/>
              <a:t>hidrogeoquímica</a:t>
            </a:r>
            <a:r>
              <a:rPr lang="es-MX" sz="1800" b="1" dirty="0"/>
              <a:t> y ecosistemas </a:t>
            </a:r>
            <a:r>
              <a:rPr lang="es-MX" sz="1800" dirty="0"/>
              <a:t>dependientes en el largo plazo.</a:t>
            </a:r>
          </a:p>
          <a:p>
            <a:pPr marL="648000" lvl="1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s-CL" sz="1800" dirty="0"/>
              <a:t>Se refuerzan los </a:t>
            </a:r>
            <a:r>
              <a:rPr lang="es-CL" sz="1800" b="1" dirty="0"/>
              <a:t>Planes de Alerta Temprana (PAT)</a:t>
            </a:r>
            <a:r>
              <a:rPr lang="es-CL" sz="1800" dirty="0"/>
              <a:t>: </a:t>
            </a:r>
          </a:p>
          <a:p>
            <a:pPr marL="1222495" lvl="2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s-CL" sz="1800" dirty="0"/>
              <a:t>Definición de </a:t>
            </a:r>
            <a:r>
              <a:rPr lang="es-CL" sz="1800" b="1" dirty="0"/>
              <a:t>umbrales de alerta</a:t>
            </a:r>
            <a:r>
              <a:rPr lang="es-CL" sz="1800" dirty="0"/>
              <a:t>, con </a:t>
            </a:r>
            <a:r>
              <a:rPr lang="es-CL" sz="1800" b="1" dirty="0"/>
              <a:t>medidas preventivas y planes de acción inmediatos</a:t>
            </a:r>
            <a:r>
              <a:rPr lang="es-CL" sz="1800" dirty="0"/>
              <a:t> ante desviaciones.</a:t>
            </a:r>
            <a:endParaRPr lang="es-CL" sz="1800" b="1" dirty="0">
              <a:solidFill>
                <a:srgbClr val="123A63"/>
              </a:solidFill>
            </a:endParaRP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endParaRPr lang="es-MX" sz="1600" dirty="0"/>
          </a:p>
          <a:p>
            <a:pPr>
              <a:spcAft>
                <a:spcPts val="1200"/>
              </a:spcAft>
            </a:pPr>
            <a:endParaRPr lang="es-CL" dirty="0"/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8F1CEB99-E2E5-8ECD-3D40-D5213BBA146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51715" y="1147556"/>
            <a:ext cx="6197510" cy="46481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875185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2A049E35-2BE1-D122-F6ED-46025E6C353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11932"/>
            <a:ext cx="12192000" cy="68341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5314635"/>
      </p:ext>
    </p:extLst>
  </p:cSld>
  <p:clrMapOvr>
    <a:masterClrMapping/>
  </p:clrMapOvr>
</p:sld>
</file>

<file path=ppt/theme/theme1.xml><?xml version="1.0" encoding="utf-8"?>
<a:theme xmlns:a="http://schemas.openxmlformats.org/drawingml/2006/main" name="Primary content slides">
  <a:themeElements>
    <a:clrScheme name="Rojo naranja">
      <a:dk1>
        <a:sysClr val="windowText" lastClr="000000"/>
      </a:dk1>
      <a:lt1>
        <a:sysClr val="window" lastClr="FFFFFF"/>
      </a:lt1>
      <a:dk2>
        <a:srgbClr val="505046"/>
      </a:dk2>
      <a:lt2>
        <a:srgbClr val="EEECE1"/>
      </a:lt2>
      <a:accent1>
        <a:srgbClr val="E84C22"/>
      </a:accent1>
      <a:accent2>
        <a:srgbClr val="FFBD47"/>
      </a:accent2>
      <a:accent3>
        <a:srgbClr val="B64926"/>
      </a:accent3>
      <a:accent4>
        <a:srgbClr val="FF8427"/>
      </a:accent4>
      <a:accent5>
        <a:srgbClr val="CC9900"/>
      </a:accent5>
      <a:accent6>
        <a:srgbClr val="B22600"/>
      </a:accent6>
      <a:hlink>
        <a:srgbClr val="CC9900"/>
      </a:hlink>
      <a:folHlink>
        <a:srgbClr val="666699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SK Group Widescreen_16x9 Template_July21_Phase1_Launch" id="{A2294CEA-3C27-41F7-ABF0-A75143EA2A3B}" vid="{67464608-AA76-411D-B1AD-A12DD122D0BB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Bjorn</Template>
  <TotalTime>20272</TotalTime>
  <Words>1067</Words>
  <Application>Microsoft Office PowerPoint</Application>
  <PresentationFormat>Panorámica</PresentationFormat>
  <Paragraphs>89</Paragraphs>
  <Slides>9</Slides>
  <Notes>8</Notes>
  <HiddenSlides>0</HiddenSlides>
  <MMClips>0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9</vt:i4>
      </vt:variant>
    </vt:vector>
  </HeadingPairs>
  <TitlesOfParts>
    <vt:vector size="17" baseType="lpstr">
      <vt:lpstr>Aptos</vt:lpstr>
      <vt:lpstr>Arial</vt:lpstr>
      <vt:lpstr>Cambria Math</vt:lpstr>
      <vt:lpstr>Open Sans</vt:lpstr>
      <vt:lpstr>Open Sans Light</vt:lpstr>
      <vt:lpstr>Open Sans SemiBold</vt:lpstr>
      <vt:lpstr>Wingdings</vt:lpstr>
      <vt:lpstr>Primary content slides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Javier Rivera</dc:creator>
  <cp:lastModifiedBy>Pilar Enguita</cp:lastModifiedBy>
  <cp:revision>53</cp:revision>
  <dcterms:created xsi:type="dcterms:W3CDTF">2026-08-04T15:11:15Z</dcterms:created>
  <dcterms:modified xsi:type="dcterms:W3CDTF">2026-09-10T00:28:22Z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9fbb04e3-58ac-40d2-9af1-cf5f9cb426de_Enabled">
    <vt:lpwstr>true</vt:lpwstr>
  </property>
  <property fmtid="{D5CDD505-2E9C-101B-9397-08002B2CF9AE}" pid="3" name="MSIP_Label_9fbb04e3-58ac-40d2-9af1-cf5f9cb426de_SetDate">
    <vt:lpwstr>2026-08-04T15:13:13Z</vt:lpwstr>
  </property>
  <property fmtid="{D5CDD505-2E9C-101B-9397-08002B2CF9AE}" pid="4" name="MSIP_Label_9fbb04e3-58ac-40d2-9af1-cf5f9cb426de_Method">
    <vt:lpwstr>Standard</vt:lpwstr>
  </property>
  <property fmtid="{D5CDD505-2E9C-101B-9397-08002B2CF9AE}" pid="5" name="MSIP_Label_9fbb04e3-58ac-40d2-9af1-cf5f9cb426de_Name">
    <vt:lpwstr>Público</vt:lpwstr>
  </property>
  <property fmtid="{D5CDD505-2E9C-101B-9397-08002B2CF9AE}" pid="6" name="MSIP_Label_9fbb04e3-58ac-40d2-9af1-cf5f9cb426de_SiteId">
    <vt:lpwstr>a7a67c6c-4309-4e16-99e3-f8f1b9e8079c</vt:lpwstr>
  </property>
  <property fmtid="{D5CDD505-2E9C-101B-9397-08002B2CF9AE}" pid="7" name="MSIP_Label_9fbb04e3-58ac-40d2-9af1-cf5f9cb426de_ActionId">
    <vt:lpwstr>c7a566da-1d2f-484a-931e-a7e994e8d8a4</vt:lpwstr>
  </property>
  <property fmtid="{D5CDD505-2E9C-101B-9397-08002B2CF9AE}" pid="8" name="MSIP_Label_9fbb04e3-58ac-40d2-9af1-cf5f9cb426de_ContentBits">
    <vt:lpwstr>0</vt:lpwstr>
  </property>
  <property fmtid="{D5CDD505-2E9C-101B-9397-08002B2CF9AE}" pid="9" name="MSIP_Label_9fbb04e3-58ac-40d2-9af1-cf5f9cb426de_Tag">
    <vt:lpwstr>10, 3, 0, 1</vt:lpwstr>
  </property>
</Properties>
</file>